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8"/>
  </p:notesMasterIdLst>
  <p:sldIdLst>
    <p:sldId id="257" r:id="rId2"/>
    <p:sldId id="259" r:id="rId3"/>
    <p:sldId id="260" r:id="rId4"/>
    <p:sldId id="258" r:id="rId5"/>
    <p:sldId id="262" r:id="rId6"/>
    <p:sldId id="293" r:id="rId7"/>
    <p:sldId id="261" r:id="rId8"/>
    <p:sldId id="267" r:id="rId9"/>
    <p:sldId id="268" r:id="rId10"/>
    <p:sldId id="263" r:id="rId11"/>
    <p:sldId id="269" r:id="rId12"/>
    <p:sldId id="270" r:id="rId13"/>
    <p:sldId id="271" r:id="rId14"/>
    <p:sldId id="272" r:id="rId15"/>
    <p:sldId id="273" r:id="rId16"/>
    <p:sldId id="290" r:id="rId17"/>
    <p:sldId id="274" r:id="rId18"/>
    <p:sldId id="275" r:id="rId19"/>
    <p:sldId id="276" r:id="rId20"/>
    <p:sldId id="277" r:id="rId21"/>
    <p:sldId id="278" r:id="rId22"/>
    <p:sldId id="291" r:id="rId23"/>
    <p:sldId id="279" r:id="rId24"/>
    <p:sldId id="280" r:id="rId25"/>
    <p:sldId id="281" r:id="rId26"/>
    <p:sldId id="282" r:id="rId27"/>
    <p:sldId id="283" r:id="rId28"/>
    <p:sldId id="284" r:id="rId29"/>
    <p:sldId id="285" r:id="rId30"/>
    <p:sldId id="286" r:id="rId31"/>
    <p:sldId id="287" r:id="rId32"/>
    <p:sldId id="292" r:id="rId33"/>
    <p:sldId id="294" r:id="rId34"/>
    <p:sldId id="295" r:id="rId35"/>
    <p:sldId id="288" r:id="rId36"/>
    <p:sldId id="289"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Gill Sans" panose="020B0604020202020204" charset="0"/>
      <p:regular r:id="rId43"/>
      <p:bold r:id="rId44"/>
    </p:embeddedFont>
    <p:embeddedFont>
      <p:font typeface="Lato" panose="020F0502020204030203" pitchFamily="34" charset="0"/>
      <p:regular r:id="rId45"/>
      <p:bold r:id="rId46"/>
      <p:italic r:id="rId47"/>
      <p:boldItalic r:id="rId48"/>
    </p:embeddedFont>
    <p:embeddedFont>
      <p:font typeface="Lato Black" panose="020F0502020204030203" pitchFamily="34" charset="0"/>
      <p:bold r:id="rId49"/>
      <p:italic r:id="rId50"/>
      <p:boldItalic r:id="rId51"/>
    </p:embeddedFont>
    <p:embeddedFont>
      <p:font typeface="Lato Heavy" panose="020B0604020202020204" charset="0"/>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
          <p15:clr>
            <a:srgbClr val="A4A3A4"/>
          </p15:clr>
        </p15:guide>
        <p15:guide id="2" orient="horz" pos="1032">
          <p15:clr>
            <a:srgbClr val="A4A3A4"/>
          </p15:clr>
        </p15:guide>
        <p15:guide id="3" pos="3880">
          <p15:clr>
            <a:srgbClr val="A4A3A4"/>
          </p15:clr>
        </p15:guide>
        <p15:guide id="4" pos="72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97C755-CCFA-422F-9A4F-72C6B33C7BA4}" v="21" dt="2023-09-19T19:39:49.2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85"/>
    <p:restoredTop sz="96327"/>
  </p:normalViewPr>
  <p:slideViewPr>
    <p:cSldViewPr snapToGrid="0">
      <p:cViewPr varScale="1">
        <p:scale>
          <a:sx n="86" d="100"/>
          <a:sy n="86" d="100"/>
        </p:scale>
        <p:origin x="480" y="78"/>
      </p:cViewPr>
      <p:guideLst>
        <p:guide pos="384"/>
        <p:guide orient="horz" pos="1032"/>
        <p:guide pos="3880"/>
        <p:guide pos="72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nter Matthews" clId="Web-{DB97C755-CCFA-422F-9A4F-72C6B33C7BA4}"/>
    <pc:docChg chg="modSld">
      <pc:chgData name="Hunter Matthews" userId="" providerId="" clId="Web-{DB97C755-CCFA-422F-9A4F-72C6B33C7BA4}" dt="2023-09-19T19:39:49.234" v="17" actId="20577"/>
      <pc:docMkLst>
        <pc:docMk/>
      </pc:docMkLst>
      <pc:sldChg chg="modSp">
        <pc:chgData name="Hunter Matthews" userId="" providerId="" clId="Web-{DB97C755-CCFA-422F-9A4F-72C6B33C7BA4}" dt="2023-09-19T19:38:00.948" v="4" actId="20577"/>
        <pc:sldMkLst>
          <pc:docMk/>
          <pc:sldMk cId="0" sldId="257"/>
        </pc:sldMkLst>
        <pc:spChg chg="mod">
          <ac:chgData name="Hunter Matthews" userId="" providerId="" clId="Web-{DB97C755-CCFA-422F-9A4F-72C6B33C7BA4}" dt="2023-09-19T19:38:00.948" v="4" actId="20577"/>
          <ac:spMkLst>
            <pc:docMk/>
            <pc:sldMk cId="0" sldId="257"/>
            <ac:spMk id="88" creationId="{00000000-0000-0000-0000-000000000000}"/>
          </ac:spMkLst>
        </pc:spChg>
      </pc:sldChg>
      <pc:sldChg chg="modSp">
        <pc:chgData name="Hunter Matthews" userId="" providerId="" clId="Web-{DB97C755-CCFA-422F-9A4F-72C6B33C7BA4}" dt="2023-09-19T19:38:18.918" v="9" actId="20577"/>
        <pc:sldMkLst>
          <pc:docMk/>
          <pc:sldMk cId="0" sldId="260"/>
        </pc:sldMkLst>
        <pc:spChg chg="mod">
          <ac:chgData name="Hunter Matthews" userId="" providerId="" clId="Web-{DB97C755-CCFA-422F-9A4F-72C6B33C7BA4}" dt="2023-09-19T19:38:18.918" v="9" actId="20577"/>
          <ac:spMkLst>
            <pc:docMk/>
            <pc:sldMk cId="0" sldId="260"/>
            <ac:spMk id="114" creationId="{00000000-0000-0000-0000-000000000000}"/>
          </ac:spMkLst>
        </pc:spChg>
      </pc:sldChg>
      <pc:sldChg chg="modSp">
        <pc:chgData name="Hunter Matthews" userId="" providerId="" clId="Web-{DB97C755-CCFA-422F-9A4F-72C6B33C7BA4}" dt="2023-09-19T19:38:47.856" v="13" actId="20577"/>
        <pc:sldMkLst>
          <pc:docMk/>
          <pc:sldMk cId="0" sldId="272"/>
        </pc:sldMkLst>
        <pc:spChg chg="mod">
          <ac:chgData name="Hunter Matthews" userId="" providerId="" clId="Web-{DB97C755-CCFA-422F-9A4F-72C6B33C7BA4}" dt="2023-09-19T19:38:39.872" v="12" actId="20577"/>
          <ac:spMkLst>
            <pc:docMk/>
            <pc:sldMk cId="0" sldId="272"/>
            <ac:spMk id="2" creationId="{4FFF7F6C-1A40-287C-8B86-D86C5E613867}"/>
          </ac:spMkLst>
        </pc:spChg>
        <pc:spChg chg="mod">
          <ac:chgData name="Hunter Matthews" userId="" providerId="" clId="Web-{DB97C755-CCFA-422F-9A4F-72C6B33C7BA4}" dt="2023-09-19T19:38:47.856" v="13" actId="20577"/>
          <ac:spMkLst>
            <pc:docMk/>
            <pc:sldMk cId="0" sldId="272"/>
            <ac:spMk id="257" creationId="{00000000-0000-0000-0000-000000000000}"/>
          </ac:spMkLst>
        </pc:spChg>
      </pc:sldChg>
      <pc:sldChg chg="modSp">
        <pc:chgData name="Hunter Matthews" userId="" providerId="" clId="Web-{DB97C755-CCFA-422F-9A4F-72C6B33C7BA4}" dt="2023-09-19T19:39:49.234" v="17" actId="20577"/>
        <pc:sldMkLst>
          <pc:docMk/>
          <pc:sldMk cId="0" sldId="289"/>
        </pc:sldMkLst>
        <pc:spChg chg="mod">
          <ac:chgData name="Hunter Matthews" userId="" providerId="" clId="Web-{DB97C755-CCFA-422F-9A4F-72C6B33C7BA4}" dt="2023-09-19T19:39:49.234" v="17" actId="20577"/>
          <ac:spMkLst>
            <pc:docMk/>
            <pc:sldMk cId="0" sldId="289"/>
            <ac:spMk id="42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34" name="Google Shape;13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11" name="Google Shape;21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27" name="Google Shape;22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42" name="Google Shape;24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53" name="Google Shape;25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62" name="Google Shape;26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34" name="Google Shape;13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16</a:t>
            </a:fld>
            <a:endParaRPr/>
          </a:p>
        </p:txBody>
      </p:sp>
    </p:spTree>
    <p:extLst>
      <p:ext uri="{BB962C8B-B14F-4D97-AF65-F5344CB8AC3E}">
        <p14:creationId xmlns:p14="http://schemas.microsoft.com/office/powerpoint/2010/main" val="1600316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70" name="Google Shape;27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85" name="Google Shape;28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9" name="Google Shape;9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12" name="Google Shape;31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19" name="Google Shape;31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34" name="Google Shape;13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22</a:t>
            </a:fld>
            <a:endParaRPr/>
          </a:p>
        </p:txBody>
      </p:sp>
    </p:spTree>
    <p:extLst>
      <p:ext uri="{BB962C8B-B14F-4D97-AF65-F5344CB8AC3E}">
        <p14:creationId xmlns:p14="http://schemas.microsoft.com/office/powerpoint/2010/main" val="171732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30" name="Google Shape;33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38" name="Google Shape;33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47" name="Google Shape;34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56" name="Google Shape;35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75" name="Google Shape;37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83" name="Google Shape;38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10" name="Google Shape;11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91" name="Google Shape;39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04" name="Google Shape;40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34" name="Google Shape;13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32</a:t>
            </a:fld>
            <a:endParaRPr/>
          </a:p>
        </p:txBody>
      </p:sp>
    </p:spTree>
    <p:extLst>
      <p:ext uri="{BB962C8B-B14F-4D97-AF65-F5344CB8AC3E}">
        <p14:creationId xmlns:p14="http://schemas.microsoft.com/office/powerpoint/2010/main" val="38203844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2" name="Google Shape;9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33</a:t>
            </a:fld>
            <a:endParaRPr/>
          </a:p>
        </p:txBody>
      </p:sp>
    </p:spTree>
    <p:extLst>
      <p:ext uri="{BB962C8B-B14F-4D97-AF65-F5344CB8AC3E}">
        <p14:creationId xmlns:p14="http://schemas.microsoft.com/office/powerpoint/2010/main" val="1117452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https://app.performitiv.com/r/AvOGOc2-0</a:t>
            </a:r>
            <a:endParaRPr dirty="0"/>
          </a:p>
        </p:txBody>
      </p:sp>
      <p:sp>
        <p:nvSpPr>
          <p:cNvPr id="92" name="Google Shape;9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34</a:t>
            </a:fld>
            <a:endParaRPr/>
          </a:p>
        </p:txBody>
      </p:sp>
    </p:spTree>
    <p:extLst>
      <p:ext uri="{BB962C8B-B14F-4D97-AF65-F5344CB8AC3E}">
        <p14:creationId xmlns:p14="http://schemas.microsoft.com/office/powerpoint/2010/main" val="2339623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Calibri"/>
              <a:buNone/>
            </a:pPr>
            <a:endParaRPr/>
          </a:p>
        </p:txBody>
      </p:sp>
      <p:sp>
        <p:nvSpPr>
          <p:cNvPr id="412" name="Google Shape;41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19" name="Google Shape;41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2" name="Google Shape;9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7" name="Google Shape;12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2" name="Google Shape;9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6</a:t>
            </a:fld>
            <a:endParaRPr/>
          </a:p>
        </p:txBody>
      </p:sp>
    </p:spTree>
    <p:extLst>
      <p:ext uri="{BB962C8B-B14F-4D97-AF65-F5344CB8AC3E}">
        <p14:creationId xmlns:p14="http://schemas.microsoft.com/office/powerpoint/2010/main" val="2736504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1" name="Google Shape;12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88" name="Google Shape;18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5A13F00-64B8-AB43-ABB7-03B7910C8AA8}"/>
              </a:ext>
            </a:extLst>
          </p:cNvPr>
          <p:cNvCxnSpPr/>
          <p:nvPr/>
        </p:nvCxnSpPr>
        <p:spPr>
          <a:xfrm>
            <a:off x="0" y="4663440"/>
            <a:ext cx="1166368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Picture Placeholder 2">
            <a:extLst>
              <a:ext uri="{FF2B5EF4-FFF2-40B4-BE49-F238E27FC236}">
                <a16:creationId xmlns:a16="http://schemas.microsoft.com/office/drawing/2014/main" id="{6948C723-AB77-8049-B0ED-EBE58D79A6EB}"/>
              </a:ext>
            </a:extLst>
          </p:cNvPr>
          <p:cNvSpPr>
            <a:spLocks noGrp="1"/>
          </p:cNvSpPr>
          <p:nvPr>
            <p:ph type="pic" sz="quarter" idx="13"/>
          </p:nvPr>
        </p:nvSpPr>
        <p:spPr>
          <a:xfrm>
            <a:off x="0" y="0"/>
            <a:ext cx="12192000" cy="4663440"/>
          </a:xfrm>
          <a:prstGeom prst="rect">
            <a:avLst/>
          </a:prstGeom>
          <a:solidFill>
            <a:schemeClr val="tx2">
              <a:lumMod val="25000"/>
              <a:lumOff val="75000"/>
            </a:schemeClr>
          </a:solidFill>
        </p:spPr>
        <p:txBody>
          <a:bodyPr anchor="ctr"/>
          <a:lstStyle>
            <a:lvl1pPr marL="0" indent="0" algn="ctr">
              <a:buNone/>
              <a:defRPr sz="1000"/>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3A0CD032-9CFB-C748-B181-A3CA1B369D6C}"/>
              </a:ext>
            </a:extLst>
          </p:cNvPr>
          <p:cNvSpPr>
            <a:spLocks noGrp="1"/>
          </p:cNvSpPr>
          <p:nvPr>
            <p:ph type="body" sz="quarter" idx="14"/>
          </p:nvPr>
        </p:nvSpPr>
        <p:spPr>
          <a:xfrm>
            <a:off x="894080" y="573882"/>
            <a:ext cx="5201920" cy="3505517"/>
          </a:xfrm>
          <a:prstGeom prst="rect">
            <a:avLst/>
          </a:prstGeom>
        </p:spPr>
        <p:txBody>
          <a:bodyPr anchor="ctr"/>
          <a:lstStyle>
            <a:lvl1pPr marL="0" indent="0">
              <a:buNone/>
              <a:defRPr sz="4800">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a:t>Click to edit Master text styles</a:t>
            </a:r>
          </a:p>
        </p:txBody>
      </p:sp>
      <p:pic>
        <p:nvPicPr>
          <p:cNvPr id="8" name="Picture 7">
            <a:extLst>
              <a:ext uri="{FF2B5EF4-FFF2-40B4-BE49-F238E27FC236}">
                <a16:creationId xmlns:a16="http://schemas.microsoft.com/office/drawing/2014/main" id="{3FB8CACB-FB2E-194A-A395-3E505753DB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0760" y="5441400"/>
            <a:ext cx="2060641" cy="847639"/>
          </a:xfrm>
          <a:prstGeom prst="rect">
            <a:avLst/>
          </a:prstGeom>
        </p:spPr>
      </p:pic>
      <p:sp>
        <p:nvSpPr>
          <p:cNvPr id="13" name="Text Placeholder 12">
            <a:extLst>
              <a:ext uri="{FF2B5EF4-FFF2-40B4-BE49-F238E27FC236}">
                <a16:creationId xmlns:a16="http://schemas.microsoft.com/office/drawing/2014/main" id="{9F70A496-FC1A-C641-9C21-44CC63AE372F}"/>
              </a:ext>
            </a:extLst>
          </p:cNvPr>
          <p:cNvSpPr>
            <a:spLocks noGrp="1"/>
          </p:cNvSpPr>
          <p:nvPr>
            <p:ph type="body" sz="quarter" idx="15" hasCustomPrompt="1"/>
          </p:nvPr>
        </p:nvSpPr>
        <p:spPr>
          <a:xfrm>
            <a:off x="893763" y="5441400"/>
            <a:ext cx="5700712" cy="660400"/>
          </a:xfrm>
          <a:prstGeom prst="rect">
            <a:avLst/>
          </a:prstGeom>
        </p:spPr>
        <p:txBody>
          <a:bodyPr/>
          <a:lstStyle>
            <a:lvl1pPr marL="0" indent="0">
              <a:buNone/>
              <a:defRPr sz="1600" cap="none" spc="40" baseline="0">
                <a:solidFill>
                  <a:schemeClr val="bg2">
                    <a:lumMod val="25000"/>
                  </a:schemeClr>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Subhead Company Prepared for or Date</a:t>
            </a:r>
          </a:p>
        </p:txBody>
      </p:sp>
    </p:spTree>
    <p:extLst>
      <p:ext uri="{BB962C8B-B14F-4D97-AF65-F5344CB8AC3E}">
        <p14:creationId xmlns:p14="http://schemas.microsoft.com/office/powerpoint/2010/main" val="238311443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9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3499312-C1EC-41D7-8069-BDC1B3FF9DAC}"/>
              </a:ext>
            </a:extLst>
          </p:cNvPr>
          <p:cNvSpPr>
            <a:spLocks noGrp="1"/>
          </p:cNvSpPr>
          <p:nvPr>
            <p:ph type="pic" sz="quarter" idx="13"/>
          </p:nvPr>
        </p:nvSpPr>
        <p:spPr>
          <a:xfrm>
            <a:off x="8025980" y="1256280"/>
            <a:ext cx="2975329" cy="3220070"/>
          </a:xfrm>
          <a:custGeom>
            <a:avLst/>
            <a:gdLst>
              <a:gd name="connsiteX0" fmla="*/ 1487665 w 2975329"/>
              <a:gd name="connsiteY0" fmla="*/ 0 h 3220070"/>
              <a:gd name="connsiteX1" fmla="*/ 1819772 w 2975329"/>
              <a:gd name="connsiteY1" fmla="*/ 79324 h 3220070"/>
              <a:gd name="connsiteX2" fmla="*/ 2643084 w 2975329"/>
              <a:gd name="connsiteY2" fmla="*/ 556175 h 3220070"/>
              <a:gd name="connsiteX3" fmla="*/ 2975329 w 2975329"/>
              <a:gd name="connsiteY3" fmla="*/ 1132275 h 3220070"/>
              <a:gd name="connsiteX4" fmla="*/ 2975329 w 2975329"/>
              <a:gd name="connsiteY4" fmla="*/ 2087796 h 3220070"/>
              <a:gd name="connsiteX5" fmla="*/ 2643084 w 2975329"/>
              <a:gd name="connsiteY5" fmla="*/ 2663896 h 3220070"/>
              <a:gd name="connsiteX6" fmla="*/ 1819772 w 2975329"/>
              <a:gd name="connsiteY6" fmla="*/ 3140747 h 3220070"/>
              <a:gd name="connsiteX7" fmla="*/ 1155557 w 2975329"/>
              <a:gd name="connsiteY7" fmla="*/ 3140747 h 3220070"/>
              <a:gd name="connsiteX8" fmla="*/ 332245 w 2975329"/>
              <a:gd name="connsiteY8" fmla="*/ 2663896 h 3220070"/>
              <a:gd name="connsiteX9" fmla="*/ 0 w 2975329"/>
              <a:gd name="connsiteY9" fmla="*/ 2087796 h 3220070"/>
              <a:gd name="connsiteX10" fmla="*/ 0 w 2975329"/>
              <a:gd name="connsiteY10" fmla="*/ 1132275 h 3220070"/>
              <a:gd name="connsiteX11" fmla="*/ 332245 w 2975329"/>
              <a:gd name="connsiteY11" fmla="*/ 556175 h 3220070"/>
              <a:gd name="connsiteX12" fmla="*/ 1155557 w 2975329"/>
              <a:gd name="connsiteY12" fmla="*/ 79324 h 3220070"/>
              <a:gd name="connsiteX13" fmla="*/ 1487665 w 2975329"/>
              <a:gd name="connsiteY13" fmla="*/ 0 h 322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75329" h="3220070">
                <a:moveTo>
                  <a:pt x="1487665" y="0"/>
                </a:moveTo>
                <a:cubicBezTo>
                  <a:pt x="1608055" y="0"/>
                  <a:pt x="1728446" y="26442"/>
                  <a:pt x="1819772" y="79324"/>
                </a:cubicBezTo>
                <a:lnTo>
                  <a:pt x="2643084" y="556175"/>
                </a:lnTo>
                <a:cubicBezTo>
                  <a:pt x="2825874" y="661940"/>
                  <a:pt x="2975329" y="921200"/>
                  <a:pt x="2975329" y="1132275"/>
                </a:cubicBezTo>
                <a:lnTo>
                  <a:pt x="2975329" y="2087796"/>
                </a:lnTo>
                <a:cubicBezTo>
                  <a:pt x="2975329" y="2298871"/>
                  <a:pt x="2825874" y="2558131"/>
                  <a:pt x="2643084" y="2663896"/>
                </a:cubicBezTo>
                <a:lnTo>
                  <a:pt x="1819772" y="3140747"/>
                </a:lnTo>
                <a:cubicBezTo>
                  <a:pt x="1637120" y="3246512"/>
                  <a:pt x="1338209" y="3246512"/>
                  <a:pt x="1155557" y="3140747"/>
                </a:cubicBezTo>
                <a:lnTo>
                  <a:pt x="332245" y="2663896"/>
                </a:lnTo>
                <a:cubicBezTo>
                  <a:pt x="149455" y="2558131"/>
                  <a:pt x="0" y="2298871"/>
                  <a:pt x="0" y="2087796"/>
                </a:cubicBezTo>
                <a:lnTo>
                  <a:pt x="0" y="1132275"/>
                </a:lnTo>
                <a:cubicBezTo>
                  <a:pt x="0" y="921200"/>
                  <a:pt x="149455" y="661940"/>
                  <a:pt x="332245" y="556175"/>
                </a:cubicBezTo>
                <a:lnTo>
                  <a:pt x="1155557" y="79324"/>
                </a:lnTo>
                <a:cubicBezTo>
                  <a:pt x="1246883" y="26442"/>
                  <a:pt x="1367274" y="0"/>
                  <a:pt x="1487665"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r>
              <a:rPr lang="en-US"/>
              <a:t>Click icon to add picture</a:t>
            </a:r>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pPr marL="0" lvl="0" indent="0" algn="ctr" rtl="0">
              <a:spcBef>
                <a:spcPts val="0"/>
              </a:spcBef>
              <a:spcAft>
                <a:spcPts val="0"/>
              </a:spcAft>
              <a:buNone/>
            </a:pPr>
            <a:fld id="{00000000-1234-1234-1234-123412341234}" type="slidenum">
              <a:rPr lang="en-US" smtClean="0"/>
              <a:t>‹#›</a:t>
            </a:fld>
            <a:endParaRPr lang="en-US"/>
          </a:p>
        </p:txBody>
      </p:sp>
      <p:sp>
        <p:nvSpPr>
          <p:cNvPr id="11" name="Picture Placeholder 10">
            <a:extLst>
              <a:ext uri="{FF2B5EF4-FFF2-40B4-BE49-F238E27FC236}">
                <a16:creationId xmlns:a16="http://schemas.microsoft.com/office/drawing/2014/main" id="{39AD4C6A-51EA-4BAC-924E-4C66FC273193}"/>
              </a:ext>
            </a:extLst>
          </p:cNvPr>
          <p:cNvSpPr>
            <a:spLocks noGrp="1"/>
          </p:cNvSpPr>
          <p:nvPr>
            <p:ph type="pic" sz="quarter" idx="16"/>
          </p:nvPr>
        </p:nvSpPr>
        <p:spPr>
          <a:xfrm>
            <a:off x="7086952" y="2681979"/>
            <a:ext cx="1685413" cy="1824047"/>
          </a:xfrm>
          <a:custGeom>
            <a:avLst/>
            <a:gdLst>
              <a:gd name="connsiteX0" fmla="*/ 842707 w 1685413"/>
              <a:gd name="connsiteY0" fmla="*/ 0 h 1824047"/>
              <a:gd name="connsiteX1" fmla="*/ 1030833 w 1685413"/>
              <a:gd name="connsiteY1" fmla="*/ 44934 h 1824047"/>
              <a:gd name="connsiteX2" fmla="*/ 1497209 w 1685413"/>
              <a:gd name="connsiteY2" fmla="*/ 315052 h 1824047"/>
              <a:gd name="connsiteX3" fmla="*/ 1685413 w 1685413"/>
              <a:gd name="connsiteY3" fmla="*/ 641391 h 1824047"/>
              <a:gd name="connsiteX4" fmla="*/ 1685413 w 1685413"/>
              <a:gd name="connsiteY4" fmla="*/ 1182657 h 1824047"/>
              <a:gd name="connsiteX5" fmla="*/ 1497209 w 1685413"/>
              <a:gd name="connsiteY5" fmla="*/ 1508996 h 1824047"/>
              <a:gd name="connsiteX6" fmla="*/ 1030833 w 1685413"/>
              <a:gd name="connsiteY6" fmla="*/ 1779113 h 1824047"/>
              <a:gd name="connsiteX7" fmla="*/ 654580 w 1685413"/>
              <a:gd name="connsiteY7" fmla="*/ 1779113 h 1824047"/>
              <a:gd name="connsiteX8" fmla="*/ 188205 w 1685413"/>
              <a:gd name="connsiteY8" fmla="*/ 1508996 h 1824047"/>
              <a:gd name="connsiteX9" fmla="*/ 0 w 1685413"/>
              <a:gd name="connsiteY9" fmla="*/ 1182657 h 1824047"/>
              <a:gd name="connsiteX10" fmla="*/ 0 w 1685413"/>
              <a:gd name="connsiteY10" fmla="*/ 641391 h 1824047"/>
              <a:gd name="connsiteX11" fmla="*/ 188205 w 1685413"/>
              <a:gd name="connsiteY11" fmla="*/ 315052 h 1824047"/>
              <a:gd name="connsiteX12" fmla="*/ 654580 w 1685413"/>
              <a:gd name="connsiteY12" fmla="*/ 44934 h 1824047"/>
              <a:gd name="connsiteX13" fmla="*/ 842707 w 1685413"/>
              <a:gd name="connsiteY13" fmla="*/ 0 h 182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5413" h="1824047">
                <a:moveTo>
                  <a:pt x="842707" y="0"/>
                </a:moveTo>
                <a:cubicBezTo>
                  <a:pt x="910904" y="0"/>
                  <a:pt x="979101" y="14978"/>
                  <a:pt x="1030833" y="44934"/>
                </a:cubicBezTo>
                <a:lnTo>
                  <a:pt x="1497209" y="315052"/>
                </a:lnTo>
                <a:cubicBezTo>
                  <a:pt x="1600752" y="374964"/>
                  <a:pt x="1685413" y="521825"/>
                  <a:pt x="1685413" y="641391"/>
                </a:cubicBezTo>
                <a:lnTo>
                  <a:pt x="1685413" y="1182657"/>
                </a:lnTo>
                <a:cubicBezTo>
                  <a:pt x="1685413" y="1302223"/>
                  <a:pt x="1600752" y="1449084"/>
                  <a:pt x="1497209" y="1508996"/>
                </a:cubicBezTo>
                <a:lnTo>
                  <a:pt x="1030833" y="1779113"/>
                </a:lnTo>
                <a:cubicBezTo>
                  <a:pt x="927368" y="1839025"/>
                  <a:pt x="758046" y="1839025"/>
                  <a:pt x="654580" y="1779113"/>
                </a:cubicBezTo>
                <a:lnTo>
                  <a:pt x="188205" y="1508996"/>
                </a:lnTo>
                <a:cubicBezTo>
                  <a:pt x="84661" y="1449084"/>
                  <a:pt x="0" y="1302223"/>
                  <a:pt x="0" y="1182657"/>
                </a:cubicBezTo>
                <a:lnTo>
                  <a:pt x="0" y="641391"/>
                </a:lnTo>
                <a:cubicBezTo>
                  <a:pt x="0" y="521825"/>
                  <a:pt x="84661" y="374964"/>
                  <a:pt x="188205" y="315052"/>
                </a:cubicBezTo>
                <a:lnTo>
                  <a:pt x="654580" y="44934"/>
                </a:lnTo>
                <a:cubicBezTo>
                  <a:pt x="706313" y="14978"/>
                  <a:pt x="774510" y="0"/>
                  <a:pt x="842707"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r>
              <a:rPr lang="en-US"/>
              <a:t>Click icon to add picture</a:t>
            </a:r>
          </a:p>
        </p:txBody>
      </p:sp>
    </p:spTree>
    <p:extLst>
      <p:ext uri="{BB962C8B-B14F-4D97-AF65-F5344CB8AC3E}">
        <p14:creationId xmlns:p14="http://schemas.microsoft.com/office/powerpoint/2010/main" val="88367125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1F24C89-CD1D-4E78-A006-6AC7BDE441C1}"/>
              </a:ext>
            </a:extLst>
          </p:cNvPr>
          <p:cNvSpPr>
            <a:spLocks noGrp="1"/>
          </p:cNvSpPr>
          <p:nvPr>
            <p:ph type="pic" sz="quarter" idx="13"/>
          </p:nvPr>
        </p:nvSpPr>
        <p:spPr>
          <a:xfrm>
            <a:off x="5633007" y="0"/>
            <a:ext cx="6558993" cy="6416406"/>
          </a:xfrm>
          <a:custGeom>
            <a:avLst/>
            <a:gdLst>
              <a:gd name="connsiteX0" fmla="*/ 0 w 6558993"/>
              <a:gd name="connsiteY0" fmla="*/ 0 h 6416406"/>
              <a:gd name="connsiteX1" fmla="*/ 6558993 w 6558993"/>
              <a:gd name="connsiteY1" fmla="*/ 0 h 6416406"/>
              <a:gd name="connsiteX2" fmla="*/ 6558993 w 6558993"/>
              <a:gd name="connsiteY2" fmla="*/ 6416406 h 6416406"/>
              <a:gd name="connsiteX3" fmla="*/ 3277645 w 6558993"/>
              <a:gd name="connsiteY3" fmla="*/ 6416406 h 6416406"/>
            </a:gdLst>
            <a:ahLst/>
            <a:cxnLst>
              <a:cxn ang="0">
                <a:pos x="connsiteX0" y="connsiteY0"/>
              </a:cxn>
              <a:cxn ang="0">
                <a:pos x="connsiteX1" y="connsiteY1"/>
              </a:cxn>
              <a:cxn ang="0">
                <a:pos x="connsiteX2" y="connsiteY2"/>
              </a:cxn>
              <a:cxn ang="0">
                <a:pos x="connsiteX3" y="connsiteY3"/>
              </a:cxn>
            </a:cxnLst>
            <a:rect l="l" t="t" r="r" b="b"/>
            <a:pathLst>
              <a:path w="6558993" h="6416406">
                <a:moveTo>
                  <a:pt x="0" y="0"/>
                </a:moveTo>
                <a:lnTo>
                  <a:pt x="6558993" y="0"/>
                </a:lnTo>
                <a:lnTo>
                  <a:pt x="6558993" y="6416406"/>
                </a:lnTo>
                <a:lnTo>
                  <a:pt x="3277645" y="6416406"/>
                </a:lnTo>
                <a:close/>
              </a:path>
            </a:pathLst>
          </a:custGeom>
          <a:solidFill>
            <a:schemeClr val="bg1">
              <a:lumMod val="95000"/>
            </a:schemeClr>
          </a:solidFill>
          <a:ln>
            <a:noFill/>
          </a:ln>
        </p:spPr>
        <p:txBody>
          <a:bodyPr wrap="square" anchor="ctr">
            <a:noAutofit/>
          </a:bodyPr>
          <a:lstStyle>
            <a:lvl1pPr marL="0" indent="0" algn="ctr">
              <a:buNone/>
              <a:defRPr sz="1400"/>
            </a:lvl1pPr>
          </a:lstStyle>
          <a:p>
            <a:r>
              <a:rPr lang="en-US"/>
              <a:t>Click icon to add picture</a:t>
            </a:r>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9008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1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3A06F6E-2857-439A-994C-32DB5834D97E}"/>
              </a:ext>
            </a:extLst>
          </p:cNvPr>
          <p:cNvSpPr>
            <a:spLocks noGrp="1"/>
          </p:cNvSpPr>
          <p:nvPr>
            <p:ph type="pic" sz="quarter" idx="13"/>
          </p:nvPr>
        </p:nvSpPr>
        <p:spPr>
          <a:xfrm>
            <a:off x="0" y="2"/>
            <a:ext cx="5469554" cy="6429733"/>
          </a:xfrm>
          <a:custGeom>
            <a:avLst/>
            <a:gdLst>
              <a:gd name="connsiteX0" fmla="*/ 0 w 5469554"/>
              <a:gd name="connsiteY0" fmla="*/ 0 h 6429733"/>
              <a:gd name="connsiteX1" fmla="*/ 4327383 w 5469554"/>
              <a:gd name="connsiteY1" fmla="*/ 0 h 6429733"/>
              <a:gd name="connsiteX2" fmla="*/ 4402979 w 5469554"/>
              <a:gd name="connsiteY2" fmla="*/ 205200 h 6429733"/>
              <a:gd name="connsiteX3" fmla="*/ 5469310 w 5469554"/>
              <a:gd name="connsiteY3" fmla="*/ 3211464 h 6429733"/>
              <a:gd name="connsiteX4" fmla="*/ 4327383 w 5469554"/>
              <a:gd name="connsiteY4" fmla="*/ 6429733 h 6429733"/>
              <a:gd name="connsiteX5" fmla="*/ 0 w 5469554"/>
              <a:gd name="connsiteY5" fmla="*/ 6429733 h 64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9554" h="6429733">
                <a:moveTo>
                  <a:pt x="0" y="0"/>
                </a:moveTo>
                <a:lnTo>
                  <a:pt x="4327383" y="0"/>
                </a:lnTo>
                <a:lnTo>
                  <a:pt x="4402979" y="205200"/>
                </a:lnTo>
                <a:cubicBezTo>
                  <a:pt x="4800682" y="1252139"/>
                  <a:pt x="5473066" y="2590603"/>
                  <a:pt x="5469310" y="3211464"/>
                </a:cubicBezTo>
                <a:cubicBezTo>
                  <a:pt x="5485336" y="3984847"/>
                  <a:pt x="4708026" y="5356977"/>
                  <a:pt x="4327383" y="6429733"/>
                </a:cubicBezTo>
                <a:lnTo>
                  <a:pt x="0" y="6429733"/>
                </a:lnTo>
                <a:close/>
              </a:path>
            </a:pathLst>
          </a:custGeom>
          <a:solidFill>
            <a:schemeClr val="bg1">
              <a:lumMod val="95000"/>
            </a:schemeClr>
          </a:solidFill>
          <a:ln>
            <a:noFill/>
          </a:ln>
        </p:spPr>
        <p:txBody>
          <a:bodyPr wrap="square" anchor="ctr">
            <a:noAutofit/>
          </a:bodyPr>
          <a:lstStyle>
            <a:lvl1pPr marL="0" indent="0" algn="ctr">
              <a:buNone/>
              <a:defRPr sz="1400"/>
            </a:lvl1pPr>
          </a:lstStyle>
          <a:p>
            <a:r>
              <a:rPr lang="en-US"/>
              <a:t>Click icon to add picture</a:t>
            </a:r>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165273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2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2A8076-7A99-451A-B276-A8D879DB91D1}"/>
              </a:ext>
            </a:extLst>
          </p:cNvPr>
          <p:cNvSpPr>
            <a:spLocks noGrp="1"/>
          </p:cNvSpPr>
          <p:nvPr>
            <p:ph type="pic" sz="quarter" idx="13"/>
          </p:nvPr>
        </p:nvSpPr>
        <p:spPr>
          <a:xfrm>
            <a:off x="2" y="0"/>
            <a:ext cx="6444949" cy="6441458"/>
          </a:xfrm>
          <a:custGeom>
            <a:avLst/>
            <a:gdLst>
              <a:gd name="connsiteX0" fmla="*/ 0 w 6444949"/>
              <a:gd name="connsiteY0" fmla="*/ 0 h 6441458"/>
              <a:gd name="connsiteX1" fmla="*/ 4297617 w 6444949"/>
              <a:gd name="connsiteY1" fmla="*/ 0 h 6441458"/>
              <a:gd name="connsiteX2" fmla="*/ 6444949 w 6444949"/>
              <a:gd name="connsiteY2" fmla="*/ 6441458 h 6441458"/>
              <a:gd name="connsiteX3" fmla="*/ 0 w 6444949"/>
              <a:gd name="connsiteY3" fmla="*/ 6441458 h 6441458"/>
            </a:gdLst>
            <a:ahLst/>
            <a:cxnLst>
              <a:cxn ang="0">
                <a:pos x="connsiteX0" y="connsiteY0"/>
              </a:cxn>
              <a:cxn ang="0">
                <a:pos x="connsiteX1" y="connsiteY1"/>
              </a:cxn>
              <a:cxn ang="0">
                <a:pos x="connsiteX2" y="connsiteY2"/>
              </a:cxn>
              <a:cxn ang="0">
                <a:pos x="connsiteX3" y="connsiteY3"/>
              </a:cxn>
            </a:cxnLst>
            <a:rect l="l" t="t" r="r" b="b"/>
            <a:pathLst>
              <a:path w="6444949" h="6441458">
                <a:moveTo>
                  <a:pt x="0" y="0"/>
                </a:moveTo>
                <a:lnTo>
                  <a:pt x="4297617" y="0"/>
                </a:lnTo>
                <a:lnTo>
                  <a:pt x="6444949" y="6441458"/>
                </a:lnTo>
                <a:lnTo>
                  <a:pt x="0" y="6441458"/>
                </a:lnTo>
                <a:close/>
              </a:path>
            </a:pathLst>
          </a:custGeom>
          <a:solidFill>
            <a:schemeClr val="bg1">
              <a:lumMod val="95000"/>
            </a:schemeClr>
          </a:solidFill>
          <a:ln>
            <a:noFill/>
          </a:ln>
        </p:spPr>
        <p:txBody>
          <a:bodyPr wrap="square" anchor="ctr">
            <a:noAutofit/>
          </a:bodyPr>
          <a:lstStyle>
            <a:lvl1pPr marL="0" indent="0" algn="ctr">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2720803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3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CFB7389-1BE9-4875-8CB5-4CDDE725A62F}"/>
              </a:ext>
            </a:extLst>
          </p:cNvPr>
          <p:cNvSpPr>
            <a:spLocks noGrp="1"/>
          </p:cNvSpPr>
          <p:nvPr>
            <p:ph type="pic" sz="quarter" idx="13"/>
          </p:nvPr>
        </p:nvSpPr>
        <p:spPr>
          <a:xfrm>
            <a:off x="6644045" y="1"/>
            <a:ext cx="5547956" cy="4903222"/>
          </a:xfrm>
          <a:custGeom>
            <a:avLst/>
            <a:gdLst>
              <a:gd name="connsiteX0" fmla="*/ 190686 w 5547956"/>
              <a:gd name="connsiteY0" fmla="*/ 0 h 4903222"/>
              <a:gd name="connsiteX1" fmla="*/ 5347895 w 5547956"/>
              <a:gd name="connsiteY1" fmla="*/ 0 h 4903222"/>
              <a:gd name="connsiteX2" fmla="*/ 5547956 w 5547956"/>
              <a:gd name="connsiteY2" fmla="*/ 0 h 4903222"/>
              <a:gd name="connsiteX3" fmla="*/ 5547956 w 5547956"/>
              <a:gd name="connsiteY3" fmla="*/ 4418241 h 4903222"/>
              <a:gd name="connsiteX4" fmla="*/ 5400094 w 5547956"/>
              <a:gd name="connsiteY4" fmla="*/ 4498506 h 4903222"/>
              <a:gd name="connsiteX5" fmla="*/ 3712743 w 5547956"/>
              <a:gd name="connsiteY5" fmla="*/ 4903222 h 4903222"/>
              <a:gd name="connsiteX6" fmla="*/ 0 w 5547956"/>
              <a:gd name="connsiteY6" fmla="*/ 1178120 h 4903222"/>
              <a:gd name="connsiteX7" fmla="*/ 190686 w 5547956"/>
              <a:gd name="connsiteY7" fmla="*/ 0 h 490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7956" h="4903222">
                <a:moveTo>
                  <a:pt x="190686" y="0"/>
                </a:moveTo>
                <a:cubicBezTo>
                  <a:pt x="190686" y="0"/>
                  <a:pt x="190686" y="0"/>
                  <a:pt x="5347895" y="0"/>
                </a:cubicBezTo>
                <a:lnTo>
                  <a:pt x="5547956" y="0"/>
                </a:lnTo>
                <a:lnTo>
                  <a:pt x="5547956" y="4418241"/>
                </a:lnTo>
                <a:lnTo>
                  <a:pt x="5400094" y="4498506"/>
                </a:lnTo>
                <a:cubicBezTo>
                  <a:pt x="4892209" y="4757667"/>
                  <a:pt x="4318447" y="4903222"/>
                  <a:pt x="3712743" y="4903222"/>
                </a:cubicBezTo>
                <a:cubicBezTo>
                  <a:pt x="1660078" y="4903222"/>
                  <a:pt x="0" y="3231415"/>
                  <a:pt x="0" y="1178120"/>
                </a:cubicBezTo>
                <a:cubicBezTo>
                  <a:pt x="0" y="762973"/>
                  <a:pt x="67301" y="370266"/>
                  <a:pt x="190686" y="0"/>
                </a:cubicBezTo>
                <a:close/>
              </a:path>
            </a:pathLst>
          </a:custGeom>
          <a:solidFill>
            <a:schemeClr val="bg1">
              <a:lumMod val="95000"/>
            </a:schemeClr>
          </a:solidFill>
          <a:ln>
            <a:noFill/>
          </a:ln>
        </p:spPr>
        <p:txBody>
          <a:bodyPr wrap="square" anchor="ctr">
            <a:noAutofit/>
          </a:bodyPr>
          <a:lstStyle>
            <a:lvl1pPr marL="0" indent="0" algn="ctr">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4373478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4_Blank">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15E1DE8-480D-4959-AE38-9DCDE15ECDB4}"/>
              </a:ext>
            </a:extLst>
          </p:cNvPr>
          <p:cNvSpPr>
            <a:spLocks noGrp="1"/>
          </p:cNvSpPr>
          <p:nvPr>
            <p:ph type="pic" sz="quarter" idx="16"/>
          </p:nvPr>
        </p:nvSpPr>
        <p:spPr>
          <a:xfrm>
            <a:off x="4432626" y="2064463"/>
            <a:ext cx="3326748" cy="2184362"/>
          </a:xfrm>
          <a:custGeom>
            <a:avLst/>
            <a:gdLst>
              <a:gd name="connsiteX0" fmla="*/ 78179 w 3326748"/>
              <a:gd name="connsiteY0" fmla="*/ 0 h 2184362"/>
              <a:gd name="connsiteX1" fmla="*/ 3248569 w 3326748"/>
              <a:gd name="connsiteY1" fmla="*/ 0 h 2184362"/>
              <a:gd name="connsiteX2" fmla="*/ 3326748 w 3326748"/>
              <a:gd name="connsiteY2" fmla="*/ 91862 h 2184362"/>
              <a:gd name="connsiteX3" fmla="*/ 3326748 w 3326748"/>
              <a:gd name="connsiteY3" fmla="*/ 2184362 h 2184362"/>
              <a:gd name="connsiteX4" fmla="*/ 0 w 3326748"/>
              <a:gd name="connsiteY4" fmla="*/ 2184362 h 2184362"/>
              <a:gd name="connsiteX5" fmla="*/ 0 w 3326748"/>
              <a:gd name="connsiteY5" fmla="*/ 91862 h 2184362"/>
              <a:gd name="connsiteX6" fmla="*/ 78179 w 3326748"/>
              <a:gd name="connsiteY6" fmla="*/ 0 h 218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748" h="2184362">
                <a:moveTo>
                  <a:pt x="78179" y="0"/>
                </a:moveTo>
                <a:lnTo>
                  <a:pt x="3248569" y="0"/>
                </a:lnTo>
                <a:cubicBezTo>
                  <a:pt x="3291747" y="0"/>
                  <a:pt x="3326748" y="41127"/>
                  <a:pt x="3326748" y="91862"/>
                </a:cubicBezTo>
                <a:lnTo>
                  <a:pt x="3326748" y="2184362"/>
                </a:lnTo>
                <a:lnTo>
                  <a:pt x="0" y="2184362"/>
                </a:lnTo>
                <a:lnTo>
                  <a:pt x="0" y="91862"/>
                </a:lnTo>
                <a:cubicBezTo>
                  <a:pt x="0" y="41127"/>
                  <a:pt x="35002" y="0"/>
                  <a:pt x="78179" y="0"/>
                </a:cubicBezTo>
                <a:close/>
              </a:path>
            </a:pathLst>
          </a:custGeom>
          <a:solidFill>
            <a:schemeClr val="bg1">
              <a:lumMod val="95000"/>
            </a:schemeClr>
          </a:solidFill>
          <a:ln>
            <a:noFill/>
          </a:ln>
        </p:spPr>
        <p:txBody>
          <a:bodyPr wrap="square" anchor="ctr">
            <a:noAutofit/>
          </a:bodyPr>
          <a:lstStyle>
            <a:lvl1pPr marL="0" indent="0" algn="ctr">
              <a:buNone/>
              <a:defRPr sz="1400"/>
            </a:lvl1pPr>
          </a:lstStyle>
          <a:p>
            <a:r>
              <a:rPr lang="en-US"/>
              <a:t>Click icon to add picture</a:t>
            </a:r>
          </a:p>
        </p:txBody>
      </p:sp>
      <p:sp>
        <p:nvSpPr>
          <p:cNvPr id="14" name="Picture Placeholder 13">
            <a:extLst>
              <a:ext uri="{FF2B5EF4-FFF2-40B4-BE49-F238E27FC236}">
                <a16:creationId xmlns:a16="http://schemas.microsoft.com/office/drawing/2014/main" id="{D5B07692-9FFB-43A5-897B-19E2E15E80F6}"/>
              </a:ext>
            </a:extLst>
          </p:cNvPr>
          <p:cNvSpPr>
            <a:spLocks noGrp="1"/>
          </p:cNvSpPr>
          <p:nvPr>
            <p:ph type="pic" sz="quarter" idx="17"/>
          </p:nvPr>
        </p:nvSpPr>
        <p:spPr>
          <a:xfrm>
            <a:off x="8217552" y="2064464"/>
            <a:ext cx="3326748" cy="2184362"/>
          </a:xfrm>
          <a:custGeom>
            <a:avLst/>
            <a:gdLst>
              <a:gd name="connsiteX0" fmla="*/ 78179 w 3326748"/>
              <a:gd name="connsiteY0" fmla="*/ 0 h 2184362"/>
              <a:gd name="connsiteX1" fmla="*/ 3248569 w 3326748"/>
              <a:gd name="connsiteY1" fmla="*/ 0 h 2184362"/>
              <a:gd name="connsiteX2" fmla="*/ 3326748 w 3326748"/>
              <a:gd name="connsiteY2" fmla="*/ 91862 h 2184362"/>
              <a:gd name="connsiteX3" fmla="*/ 3326748 w 3326748"/>
              <a:gd name="connsiteY3" fmla="*/ 2184362 h 2184362"/>
              <a:gd name="connsiteX4" fmla="*/ 0 w 3326748"/>
              <a:gd name="connsiteY4" fmla="*/ 2184362 h 2184362"/>
              <a:gd name="connsiteX5" fmla="*/ 0 w 3326748"/>
              <a:gd name="connsiteY5" fmla="*/ 91862 h 2184362"/>
              <a:gd name="connsiteX6" fmla="*/ 78179 w 3326748"/>
              <a:gd name="connsiteY6" fmla="*/ 0 h 218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748" h="2184362">
                <a:moveTo>
                  <a:pt x="78179" y="0"/>
                </a:moveTo>
                <a:lnTo>
                  <a:pt x="3248569" y="0"/>
                </a:lnTo>
                <a:cubicBezTo>
                  <a:pt x="3291746" y="0"/>
                  <a:pt x="3326748" y="41127"/>
                  <a:pt x="3326748" y="91862"/>
                </a:cubicBezTo>
                <a:lnTo>
                  <a:pt x="3326748" y="2184362"/>
                </a:lnTo>
                <a:lnTo>
                  <a:pt x="0" y="2184362"/>
                </a:lnTo>
                <a:lnTo>
                  <a:pt x="0" y="91862"/>
                </a:lnTo>
                <a:cubicBezTo>
                  <a:pt x="0" y="41127"/>
                  <a:pt x="35002" y="0"/>
                  <a:pt x="78179" y="0"/>
                </a:cubicBezTo>
                <a:close/>
              </a:path>
            </a:pathLst>
          </a:custGeom>
          <a:solidFill>
            <a:schemeClr val="bg1">
              <a:lumMod val="95000"/>
            </a:schemeClr>
          </a:solidFill>
          <a:ln>
            <a:noFill/>
          </a:ln>
        </p:spPr>
        <p:txBody>
          <a:bodyPr wrap="square" anchor="ctr">
            <a:noAutofit/>
          </a:bodyPr>
          <a:lstStyle>
            <a:lvl1pPr marL="0" indent="0" algn="ctr">
              <a:buNone/>
              <a:defRPr sz="1400"/>
            </a:lvl1pPr>
          </a:lstStyle>
          <a:p>
            <a:r>
              <a:rPr lang="en-US"/>
              <a:t>Click icon to add picture</a:t>
            </a:r>
          </a:p>
        </p:txBody>
      </p:sp>
      <p:sp>
        <p:nvSpPr>
          <p:cNvPr id="12" name="Picture Placeholder 11">
            <a:extLst>
              <a:ext uri="{FF2B5EF4-FFF2-40B4-BE49-F238E27FC236}">
                <a16:creationId xmlns:a16="http://schemas.microsoft.com/office/drawing/2014/main" id="{796F45E6-C182-4222-BD1F-70241FB28A85}"/>
              </a:ext>
            </a:extLst>
          </p:cNvPr>
          <p:cNvSpPr>
            <a:spLocks noGrp="1"/>
          </p:cNvSpPr>
          <p:nvPr>
            <p:ph type="pic" sz="quarter" idx="13"/>
          </p:nvPr>
        </p:nvSpPr>
        <p:spPr>
          <a:xfrm>
            <a:off x="647700" y="2064464"/>
            <a:ext cx="3326748" cy="2184362"/>
          </a:xfrm>
          <a:custGeom>
            <a:avLst/>
            <a:gdLst>
              <a:gd name="connsiteX0" fmla="*/ 78179 w 3326748"/>
              <a:gd name="connsiteY0" fmla="*/ 0 h 2184362"/>
              <a:gd name="connsiteX1" fmla="*/ 3248569 w 3326748"/>
              <a:gd name="connsiteY1" fmla="*/ 0 h 2184362"/>
              <a:gd name="connsiteX2" fmla="*/ 3326748 w 3326748"/>
              <a:gd name="connsiteY2" fmla="*/ 91862 h 2184362"/>
              <a:gd name="connsiteX3" fmla="*/ 3326748 w 3326748"/>
              <a:gd name="connsiteY3" fmla="*/ 2184362 h 2184362"/>
              <a:gd name="connsiteX4" fmla="*/ 0 w 3326748"/>
              <a:gd name="connsiteY4" fmla="*/ 2184362 h 2184362"/>
              <a:gd name="connsiteX5" fmla="*/ 0 w 3326748"/>
              <a:gd name="connsiteY5" fmla="*/ 91862 h 2184362"/>
              <a:gd name="connsiteX6" fmla="*/ 78179 w 3326748"/>
              <a:gd name="connsiteY6" fmla="*/ 0 h 218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748" h="2184362">
                <a:moveTo>
                  <a:pt x="78179" y="0"/>
                </a:moveTo>
                <a:lnTo>
                  <a:pt x="3248569" y="0"/>
                </a:lnTo>
                <a:cubicBezTo>
                  <a:pt x="3291747" y="0"/>
                  <a:pt x="3326748" y="41127"/>
                  <a:pt x="3326748" y="91862"/>
                </a:cubicBezTo>
                <a:lnTo>
                  <a:pt x="3326748" y="2184362"/>
                </a:lnTo>
                <a:lnTo>
                  <a:pt x="0" y="2184362"/>
                </a:lnTo>
                <a:lnTo>
                  <a:pt x="0" y="91862"/>
                </a:lnTo>
                <a:cubicBezTo>
                  <a:pt x="0" y="41127"/>
                  <a:pt x="35002" y="0"/>
                  <a:pt x="78179" y="0"/>
                </a:cubicBezTo>
                <a:close/>
              </a:path>
            </a:pathLst>
          </a:custGeom>
          <a:solidFill>
            <a:schemeClr val="bg1">
              <a:lumMod val="95000"/>
            </a:schemeClr>
          </a:solidFill>
          <a:ln>
            <a:noFill/>
          </a:ln>
        </p:spPr>
        <p:txBody>
          <a:bodyPr wrap="square" anchor="ctr">
            <a:noAutofit/>
          </a:bodyPr>
          <a:lstStyle>
            <a:lvl1pPr marL="0" indent="0" algn="ctr">
              <a:buNone/>
              <a:defRPr sz="1400"/>
            </a:lvl1pPr>
          </a:lstStyle>
          <a:p>
            <a:r>
              <a:rPr lang="en-US"/>
              <a:t>Click icon to add picture</a:t>
            </a:r>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0504885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4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E562AE-ED5A-4D2D-8C7B-A9A4ADE87DB5}"/>
              </a:ext>
            </a:extLst>
          </p:cNvPr>
          <p:cNvSpPr>
            <a:spLocks noGrp="1"/>
          </p:cNvSpPr>
          <p:nvPr>
            <p:ph type="pic" sz="quarter" idx="13"/>
          </p:nvPr>
        </p:nvSpPr>
        <p:spPr>
          <a:xfrm>
            <a:off x="650635" y="-1"/>
            <a:ext cx="5427783" cy="4502727"/>
          </a:xfrm>
          <a:custGeom>
            <a:avLst/>
            <a:gdLst>
              <a:gd name="connsiteX0" fmla="*/ 0 w 5427783"/>
              <a:gd name="connsiteY0" fmla="*/ 0 h 4502727"/>
              <a:gd name="connsiteX1" fmla="*/ 5427783 w 5427783"/>
              <a:gd name="connsiteY1" fmla="*/ 0 h 4502727"/>
              <a:gd name="connsiteX2" fmla="*/ 5427783 w 5427783"/>
              <a:gd name="connsiteY2" fmla="*/ 4502727 h 4502727"/>
              <a:gd name="connsiteX3" fmla="*/ 0 w 5427783"/>
              <a:gd name="connsiteY3" fmla="*/ 4502727 h 4502727"/>
            </a:gdLst>
            <a:ahLst/>
            <a:cxnLst>
              <a:cxn ang="0">
                <a:pos x="connsiteX0" y="connsiteY0"/>
              </a:cxn>
              <a:cxn ang="0">
                <a:pos x="connsiteX1" y="connsiteY1"/>
              </a:cxn>
              <a:cxn ang="0">
                <a:pos x="connsiteX2" y="connsiteY2"/>
              </a:cxn>
              <a:cxn ang="0">
                <a:pos x="connsiteX3" y="connsiteY3"/>
              </a:cxn>
            </a:cxnLst>
            <a:rect l="l" t="t" r="r" b="b"/>
            <a:pathLst>
              <a:path w="5427783" h="4502727">
                <a:moveTo>
                  <a:pt x="0" y="0"/>
                </a:moveTo>
                <a:lnTo>
                  <a:pt x="5427783" y="0"/>
                </a:lnTo>
                <a:lnTo>
                  <a:pt x="5427783" y="4502727"/>
                </a:lnTo>
                <a:lnTo>
                  <a:pt x="0" y="4502727"/>
                </a:lnTo>
                <a:close/>
              </a:path>
            </a:pathLst>
          </a:custGeom>
          <a:solidFill>
            <a:schemeClr val="bg1">
              <a:lumMod val="95000"/>
            </a:schemeClr>
          </a:solidFill>
          <a:ln>
            <a:noFill/>
          </a:ln>
        </p:spPr>
        <p:txBody>
          <a:bodyPr wrap="square" anchor="ctr">
            <a:noAutofit/>
          </a:bodyPr>
          <a:lstStyle>
            <a:lvl1pPr marL="0" indent="0" algn="ctr">
              <a:buNone/>
              <a:defRPr sz="1400"/>
            </a:lvl1pPr>
          </a:lstStyle>
          <a:p>
            <a:r>
              <a:rPr lang="en-US"/>
              <a:t>Click icon to add picture</a:t>
            </a:r>
          </a:p>
        </p:txBody>
      </p:sp>
      <p:sp>
        <p:nvSpPr>
          <p:cNvPr id="11" name="Picture Placeholder 10">
            <a:extLst>
              <a:ext uri="{FF2B5EF4-FFF2-40B4-BE49-F238E27FC236}">
                <a16:creationId xmlns:a16="http://schemas.microsoft.com/office/drawing/2014/main" id="{44396E12-F471-4F86-AD33-B99E324188B4}"/>
              </a:ext>
            </a:extLst>
          </p:cNvPr>
          <p:cNvSpPr>
            <a:spLocks noGrp="1"/>
          </p:cNvSpPr>
          <p:nvPr>
            <p:ph type="pic" sz="quarter" idx="16"/>
          </p:nvPr>
        </p:nvSpPr>
        <p:spPr>
          <a:xfrm>
            <a:off x="6078418" y="-1"/>
            <a:ext cx="5427783" cy="4502727"/>
          </a:xfrm>
          <a:custGeom>
            <a:avLst/>
            <a:gdLst>
              <a:gd name="connsiteX0" fmla="*/ 0 w 5427783"/>
              <a:gd name="connsiteY0" fmla="*/ 0 h 4502727"/>
              <a:gd name="connsiteX1" fmla="*/ 5427783 w 5427783"/>
              <a:gd name="connsiteY1" fmla="*/ 0 h 4502727"/>
              <a:gd name="connsiteX2" fmla="*/ 5427783 w 5427783"/>
              <a:gd name="connsiteY2" fmla="*/ 4502727 h 4502727"/>
              <a:gd name="connsiteX3" fmla="*/ 0 w 5427783"/>
              <a:gd name="connsiteY3" fmla="*/ 4502727 h 4502727"/>
            </a:gdLst>
            <a:ahLst/>
            <a:cxnLst>
              <a:cxn ang="0">
                <a:pos x="connsiteX0" y="connsiteY0"/>
              </a:cxn>
              <a:cxn ang="0">
                <a:pos x="connsiteX1" y="connsiteY1"/>
              </a:cxn>
              <a:cxn ang="0">
                <a:pos x="connsiteX2" y="connsiteY2"/>
              </a:cxn>
              <a:cxn ang="0">
                <a:pos x="connsiteX3" y="connsiteY3"/>
              </a:cxn>
            </a:cxnLst>
            <a:rect l="l" t="t" r="r" b="b"/>
            <a:pathLst>
              <a:path w="5427783" h="4502727">
                <a:moveTo>
                  <a:pt x="0" y="0"/>
                </a:moveTo>
                <a:lnTo>
                  <a:pt x="5427783" y="0"/>
                </a:lnTo>
                <a:lnTo>
                  <a:pt x="5427783" y="4502727"/>
                </a:lnTo>
                <a:lnTo>
                  <a:pt x="0" y="4502727"/>
                </a:lnTo>
                <a:close/>
              </a:path>
            </a:pathLst>
          </a:custGeom>
          <a:solidFill>
            <a:schemeClr val="bg1">
              <a:lumMod val="95000"/>
            </a:schemeClr>
          </a:solidFill>
          <a:ln>
            <a:noFill/>
          </a:ln>
        </p:spPr>
        <p:txBody>
          <a:bodyPr wrap="square" anchor="ctr">
            <a:noAutofit/>
          </a:bodyPr>
          <a:lstStyle>
            <a:lvl1pPr marL="0" indent="0" algn="ctr">
              <a:buNone/>
              <a:defRPr sz="1400"/>
            </a:lvl1pPr>
          </a:lstStyle>
          <a:p>
            <a:r>
              <a:rPr lang="en-US"/>
              <a:t>Click icon to add picture</a:t>
            </a:r>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327677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rge panoramic-image top">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46090CDB-5A84-469C-856C-82BFE57F1326}"/>
              </a:ext>
            </a:extLst>
          </p:cNvPr>
          <p:cNvSpPr>
            <a:spLocks noGrp="1"/>
          </p:cNvSpPr>
          <p:nvPr>
            <p:ph type="pic" sz="quarter" idx="13"/>
          </p:nvPr>
        </p:nvSpPr>
        <p:spPr>
          <a:xfrm>
            <a:off x="0" y="0"/>
            <a:ext cx="12192000" cy="3209469"/>
          </a:xfrm>
          <a:prstGeom prst="rect">
            <a:avLst/>
          </a:prstGeom>
          <a:solidFill>
            <a:schemeClr val="bg1">
              <a:lumMod val="95000"/>
            </a:schemeClr>
          </a:solidFill>
          <a:ln>
            <a:noFill/>
          </a:ln>
        </p:spPr>
        <p:txBody>
          <a:bodyPr anchor="ctr"/>
          <a:lstStyle>
            <a:lvl1pPr marL="0" indent="0" algn="ctr">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3331950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CA5E6F6-C02F-4AE2-99A9-868A496B271D}"/>
              </a:ext>
            </a:extLst>
          </p:cNvPr>
          <p:cNvSpPr>
            <a:spLocks noGrp="1"/>
          </p:cNvSpPr>
          <p:nvPr>
            <p:ph type="pic" sz="quarter" idx="13"/>
          </p:nvPr>
        </p:nvSpPr>
        <p:spPr>
          <a:xfrm>
            <a:off x="0" y="2086198"/>
            <a:ext cx="3048000" cy="2685651"/>
          </a:xfrm>
          <a:custGeom>
            <a:avLst/>
            <a:gdLst>
              <a:gd name="connsiteX0" fmla="*/ 0 w 3048000"/>
              <a:gd name="connsiteY0" fmla="*/ 0 h 2685651"/>
              <a:gd name="connsiteX1" fmla="*/ 3048000 w 3048000"/>
              <a:gd name="connsiteY1" fmla="*/ 0 h 2685651"/>
              <a:gd name="connsiteX2" fmla="*/ 3048000 w 3048000"/>
              <a:gd name="connsiteY2" fmla="*/ 2685651 h 2685651"/>
              <a:gd name="connsiteX3" fmla="*/ 0 w 3048000"/>
              <a:gd name="connsiteY3" fmla="*/ 2685651 h 2685651"/>
            </a:gdLst>
            <a:ahLst/>
            <a:cxnLst>
              <a:cxn ang="0">
                <a:pos x="connsiteX0" y="connsiteY0"/>
              </a:cxn>
              <a:cxn ang="0">
                <a:pos x="connsiteX1" y="connsiteY1"/>
              </a:cxn>
              <a:cxn ang="0">
                <a:pos x="connsiteX2" y="connsiteY2"/>
              </a:cxn>
              <a:cxn ang="0">
                <a:pos x="connsiteX3" y="connsiteY3"/>
              </a:cxn>
            </a:cxnLst>
            <a:rect l="l" t="t" r="r" b="b"/>
            <a:pathLst>
              <a:path w="3048000" h="2685651">
                <a:moveTo>
                  <a:pt x="0" y="0"/>
                </a:moveTo>
                <a:lnTo>
                  <a:pt x="3048000" y="0"/>
                </a:lnTo>
                <a:lnTo>
                  <a:pt x="3048000" y="2685651"/>
                </a:lnTo>
                <a:lnTo>
                  <a:pt x="0" y="2685651"/>
                </a:lnTo>
                <a:close/>
              </a:path>
            </a:pathLst>
          </a:custGeom>
          <a:solidFill>
            <a:schemeClr val="bg1">
              <a:lumMod val="95000"/>
            </a:schemeClr>
          </a:solidFill>
        </p:spPr>
        <p:txBody>
          <a:bodyPr wrap="square" anchor="ctr">
            <a:noAutofit/>
          </a:bodyPr>
          <a:lstStyle>
            <a:lvl1pPr marL="0" indent="0" algn="ctr">
              <a:buNone/>
              <a:defRPr sz="1400"/>
            </a:lvl1pPr>
          </a:lstStyle>
          <a:p>
            <a:r>
              <a:rPr lang="en-US"/>
              <a:t>Click icon to add picture</a:t>
            </a:r>
          </a:p>
        </p:txBody>
      </p:sp>
      <p:sp>
        <p:nvSpPr>
          <p:cNvPr id="13" name="Picture Placeholder 12">
            <a:extLst>
              <a:ext uri="{FF2B5EF4-FFF2-40B4-BE49-F238E27FC236}">
                <a16:creationId xmlns:a16="http://schemas.microsoft.com/office/drawing/2014/main" id="{7E82FFD5-FD47-46A8-BE90-3B46DE8FFC35}"/>
              </a:ext>
            </a:extLst>
          </p:cNvPr>
          <p:cNvSpPr>
            <a:spLocks noGrp="1"/>
          </p:cNvSpPr>
          <p:nvPr>
            <p:ph type="pic" sz="quarter" idx="14"/>
          </p:nvPr>
        </p:nvSpPr>
        <p:spPr>
          <a:xfrm>
            <a:off x="3048000" y="2086186"/>
            <a:ext cx="3048000" cy="2685651"/>
          </a:xfrm>
          <a:custGeom>
            <a:avLst/>
            <a:gdLst>
              <a:gd name="connsiteX0" fmla="*/ 0 w 3048000"/>
              <a:gd name="connsiteY0" fmla="*/ 0 h 2685651"/>
              <a:gd name="connsiteX1" fmla="*/ 3048000 w 3048000"/>
              <a:gd name="connsiteY1" fmla="*/ 0 h 2685651"/>
              <a:gd name="connsiteX2" fmla="*/ 3048000 w 3048000"/>
              <a:gd name="connsiteY2" fmla="*/ 2685651 h 2685651"/>
              <a:gd name="connsiteX3" fmla="*/ 0 w 3048000"/>
              <a:gd name="connsiteY3" fmla="*/ 2685651 h 2685651"/>
            </a:gdLst>
            <a:ahLst/>
            <a:cxnLst>
              <a:cxn ang="0">
                <a:pos x="connsiteX0" y="connsiteY0"/>
              </a:cxn>
              <a:cxn ang="0">
                <a:pos x="connsiteX1" y="connsiteY1"/>
              </a:cxn>
              <a:cxn ang="0">
                <a:pos x="connsiteX2" y="connsiteY2"/>
              </a:cxn>
              <a:cxn ang="0">
                <a:pos x="connsiteX3" y="connsiteY3"/>
              </a:cxn>
            </a:cxnLst>
            <a:rect l="l" t="t" r="r" b="b"/>
            <a:pathLst>
              <a:path w="3048000" h="2685651">
                <a:moveTo>
                  <a:pt x="0" y="0"/>
                </a:moveTo>
                <a:lnTo>
                  <a:pt x="3048000" y="0"/>
                </a:lnTo>
                <a:lnTo>
                  <a:pt x="3048000" y="2685651"/>
                </a:lnTo>
                <a:lnTo>
                  <a:pt x="0" y="2685651"/>
                </a:lnTo>
                <a:close/>
              </a:path>
            </a:pathLst>
          </a:custGeom>
          <a:solidFill>
            <a:schemeClr val="bg1">
              <a:lumMod val="95000"/>
            </a:schemeClr>
          </a:solidFill>
        </p:spPr>
        <p:txBody>
          <a:bodyPr wrap="square" anchor="ctr">
            <a:noAutofit/>
          </a:bodyPr>
          <a:lstStyle>
            <a:lvl1pPr marL="0" indent="0" algn="ctr">
              <a:buNone/>
              <a:defRPr sz="1400"/>
            </a:lvl1pPr>
          </a:lstStyle>
          <a:p>
            <a:r>
              <a:rPr lang="en-US"/>
              <a:t>Click icon to add picture</a:t>
            </a:r>
          </a:p>
        </p:txBody>
      </p:sp>
      <p:sp>
        <p:nvSpPr>
          <p:cNvPr id="14" name="Picture Placeholder 13">
            <a:extLst>
              <a:ext uri="{FF2B5EF4-FFF2-40B4-BE49-F238E27FC236}">
                <a16:creationId xmlns:a16="http://schemas.microsoft.com/office/drawing/2014/main" id="{335BFADC-B5FF-458C-9694-41C5382B4E70}"/>
              </a:ext>
            </a:extLst>
          </p:cNvPr>
          <p:cNvSpPr>
            <a:spLocks noGrp="1"/>
          </p:cNvSpPr>
          <p:nvPr>
            <p:ph type="pic" sz="quarter" idx="15"/>
          </p:nvPr>
        </p:nvSpPr>
        <p:spPr>
          <a:xfrm>
            <a:off x="6096000" y="2086174"/>
            <a:ext cx="3048000" cy="2685651"/>
          </a:xfrm>
          <a:custGeom>
            <a:avLst/>
            <a:gdLst>
              <a:gd name="connsiteX0" fmla="*/ 0 w 3048000"/>
              <a:gd name="connsiteY0" fmla="*/ 0 h 2685651"/>
              <a:gd name="connsiteX1" fmla="*/ 3048000 w 3048000"/>
              <a:gd name="connsiteY1" fmla="*/ 0 h 2685651"/>
              <a:gd name="connsiteX2" fmla="*/ 3048000 w 3048000"/>
              <a:gd name="connsiteY2" fmla="*/ 2685651 h 2685651"/>
              <a:gd name="connsiteX3" fmla="*/ 0 w 3048000"/>
              <a:gd name="connsiteY3" fmla="*/ 2685651 h 2685651"/>
            </a:gdLst>
            <a:ahLst/>
            <a:cxnLst>
              <a:cxn ang="0">
                <a:pos x="connsiteX0" y="connsiteY0"/>
              </a:cxn>
              <a:cxn ang="0">
                <a:pos x="connsiteX1" y="connsiteY1"/>
              </a:cxn>
              <a:cxn ang="0">
                <a:pos x="connsiteX2" y="connsiteY2"/>
              </a:cxn>
              <a:cxn ang="0">
                <a:pos x="connsiteX3" y="connsiteY3"/>
              </a:cxn>
            </a:cxnLst>
            <a:rect l="l" t="t" r="r" b="b"/>
            <a:pathLst>
              <a:path w="3048000" h="2685651">
                <a:moveTo>
                  <a:pt x="0" y="0"/>
                </a:moveTo>
                <a:lnTo>
                  <a:pt x="3048000" y="0"/>
                </a:lnTo>
                <a:lnTo>
                  <a:pt x="3048000" y="2685651"/>
                </a:lnTo>
                <a:lnTo>
                  <a:pt x="0" y="2685651"/>
                </a:lnTo>
                <a:close/>
              </a:path>
            </a:pathLst>
          </a:custGeom>
          <a:solidFill>
            <a:schemeClr val="bg1">
              <a:lumMod val="95000"/>
            </a:schemeClr>
          </a:solidFill>
        </p:spPr>
        <p:txBody>
          <a:bodyPr wrap="square" anchor="ctr">
            <a:noAutofit/>
          </a:bodyPr>
          <a:lstStyle>
            <a:lvl1pPr marL="0" indent="0" algn="ctr">
              <a:buNone/>
              <a:defRPr sz="1400"/>
            </a:lvl1pPr>
          </a:lstStyle>
          <a:p>
            <a:r>
              <a:rPr lang="en-US"/>
              <a:t>Click icon to add picture</a:t>
            </a:r>
          </a:p>
        </p:txBody>
      </p:sp>
      <p:sp>
        <p:nvSpPr>
          <p:cNvPr id="15" name="Picture Placeholder 14">
            <a:extLst>
              <a:ext uri="{FF2B5EF4-FFF2-40B4-BE49-F238E27FC236}">
                <a16:creationId xmlns:a16="http://schemas.microsoft.com/office/drawing/2014/main" id="{1F5B941A-CC8E-453F-A9FB-4A4C67790A7A}"/>
              </a:ext>
            </a:extLst>
          </p:cNvPr>
          <p:cNvSpPr>
            <a:spLocks noGrp="1"/>
          </p:cNvSpPr>
          <p:nvPr>
            <p:ph type="pic" sz="quarter" idx="16"/>
          </p:nvPr>
        </p:nvSpPr>
        <p:spPr>
          <a:xfrm>
            <a:off x="9144000" y="2086162"/>
            <a:ext cx="3048000" cy="2685651"/>
          </a:xfrm>
          <a:custGeom>
            <a:avLst/>
            <a:gdLst>
              <a:gd name="connsiteX0" fmla="*/ 0 w 3048000"/>
              <a:gd name="connsiteY0" fmla="*/ 0 h 2685651"/>
              <a:gd name="connsiteX1" fmla="*/ 3048000 w 3048000"/>
              <a:gd name="connsiteY1" fmla="*/ 0 h 2685651"/>
              <a:gd name="connsiteX2" fmla="*/ 3048000 w 3048000"/>
              <a:gd name="connsiteY2" fmla="*/ 2685651 h 2685651"/>
              <a:gd name="connsiteX3" fmla="*/ 0 w 3048000"/>
              <a:gd name="connsiteY3" fmla="*/ 2685651 h 2685651"/>
            </a:gdLst>
            <a:ahLst/>
            <a:cxnLst>
              <a:cxn ang="0">
                <a:pos x="connsiteX0" y="connsiteY0"/>
              </a:cxn>
              <a:cxn ang="0">
                <a:pos x="connsiteX1" y="connsiteY1"/>
              </a:cxn>
              <a:cxn ang="0">
                <a:pos x="connsiteX2" y="connsiteY2"/>
              </a:cxn>
              <a:cxn ang="0">
                <a:pos x="connsiteX3" y="connsiteY3"/>
              </a:cxn>
            </a:cxnLst>
            <a:rect l="l" t="t" r="r" b="b"/>
            <a:pathLst>
              <a:path w="3048000" h="2685651">
                <a:moveTo>
                  <a:pt x="0" y="0"/>
                </a:moveTo>
                <a:lnTo>
                  <a:pt x="3048000" y="0"/>
                </a:lnTo>
                <a:lnTo>
                  <a:pt x="3048000" y="2685651"/>
                </a:lnTo>
                <a:lnTo>
                  <a:pt x="0" y="2685651"/>
                </a:lnTo>
                <a:close/>
              </a:path>
            </a:pathLst>
          </a:custGeom>
          <a:solidFill>
            <a:schemeClr val="bg1">
              <a:lumMod val="95000"/>
            </a:schemeClr>
          </a:solidFill>
        </p:spPr>
        <p:txBody>
          <a:bodyPr wrap="square" anchor="ctr">
            <a:noAutofit/>
          </a:bodyPr>
          <a:lstStyle>
            <a:lvl1pPr marL="0" indent="0" algn="ctr">
              <a:buNone/>
              <a:defRPr sz="1400"/>
            </a:lvl1pPr>
          </a:lstStyle>
          <a:p>
            <a:r>
              <a:rPr lang="en-US"/>
              <a:t>Click icon to add picture</a:t>
            </a:r>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96512587"/>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5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B1793A0-DEF4-4732-84E1-ADF674F11BD0}"/>
              </a:ext>
            </a:extLst>
          </p:cNvPr>
          <p:cNvSpPr>
            <a:spLocks noGrp="1"/>
          </p:cNvSpPr>
          <p:nvPr>
            <p:ph type="pic" sz="quarter" idx="15"/>
          </p:nvPr>
        </p:nvSpPr>
        <p:spPr>
          <a:xfrm>
            <a:off x="6123882" y="0"/>
            <a:ext cx="6068117" cy="5112672"/>
          </a:xfrm>
          <a:custGeom>
            <a:avLst/>
            <a:gdLst>
              <a:gd name="connsiteX0" fmla="*/ 536690 w 6068117"/>
              <a:gd name="connsiteY0" fmla="*/ 0 h 5112672"/>
              <a:gd name="connsiteX1" fmla="*/ 6068117 w 6068117"/>
              <a:gd name="connsiteY1" fmla="*/ 0 h 5112672"/>
              <a:gd name="connsiteX2" fmla="*/ 6068117 w 6068117"/>
              <a:gd name="connsiteY2" fmla="*/ 3645762 h 5112672"/>
              <a:gd name="connsiteX3" fmla="*/ 3314155 w 6068117"/>
              <a:gd name="connsiteY3" fmla="*/ 5112672 h 5112672"/>
              <a:gd name="connsiteX4" fmla="*/ 0 w 6068117"/>
              <a:gd name="connsiteY4" fmla="*/ 1803322 h 5112672"/>
              <a:gd name="connsiteX5" fmla="*/ 536690 w 6068117"/>
              <a:gd name="connsiteY5" fmla="*/ 0 h 511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8117" h="5112672">
                <a:moveTo>
                  <a:pt x="536690" y="0"/>
                </a:moveTo>
                <a:cubicBezTo>
                  <a:pt x="536690" y="0"/>
                  <a:pt x="536690" y="0"/>
                  <a:pt x="6068117" y="0"/>
                </a:cubicBezTo>
                <a:cubicBezTo>
                  <a:pt x="6068117" y="0"/>
                  <a:pt x="6068117" y="0"/>
                  <a:pt x="6068117" y="3645762"/>
                </a:cubicBezTo>
                <a:cubicBezTo>
                  <a:pt x="5472666" y="4529820"/>
                  <a:pt x="4461966" y="5112672"/>
                  <a:pt x="3314155" y="5112672"/>
                </a:cubicBezTo>
                <a:cubicBezTo>
                  <a:pt x="1484711" y="5112672"/>
                  <a:pt x="0" y="3634026"/>
                  <a:pt x="0" y="1803322"/>
                </a:cubicBezTo>
                <a:cubicBezTo>
                  <a:pt x="0" y="1138323"/>
                  <a:pt x="195872" y="516353"/>
                  <a:pt x="536690" y="0"/>
                </a:cubicBezTo>
                <a:close/>
              </a:path>
            </a:pathLst>
          </a:custGeom>
          <a:solidFill>
            <a:schemeClr val="bg1">
              <a:lumMod val="95000"/>
            </a:schemeClr>
          </a:solidFill>
        </p:spPr>
        <p:txBody>
          <a:bodyPr wrap="square" anchor="ctr">
            <a:noAutofit/>
          </a:bodyPr>
          <a:lstStyle>
            <a:lvl1pPr marL="0" indent="0" algn="ctr">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7080093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3FBBD-28D6-4BC4-A068-6D7B1B014AC4}"/>
              </a:ext>
            </a:extLst>
          </p:cNvPr>
          <p:cNvSpPr>
            <a:spLocks noGrp="1"/>
          </p:cNvSpPr>
          <p:nvPr>
            <p:ph type="title"/>
          </p:nvPr>
        </p:nvSpPr>
        <p:spPr>
          <a:xfrm>
            <a:off x="555084" y="363912"/>
            <a:ext cx="11081950" cy="1231208"/>
          </a:xfrm>
        </p:spPr>
        <p:txBody>
          <a:bodyPr anchor="ctr"/>
          <a:lstStyle>
            <a:lvl1pPr>
              <a:defRPr sz="4000">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E74CE1F-EEC8-42CD-9F01-9F0A3B2B5D81}"/>
              </a:ext>
            </a:extLst>
          </p:cNvPr>
          <p:cNvSpPr>
            <a:spLocks noGrp="1"/>
          </p:cNvSpPr>
          <p:nvPr>
            <p:ph idx="1" hasCustomPrompt="1"/>
          </p:nvPr>
        </p:nvSpPr>
        <p:spPr>
          <a:xfrm>
            <a:off x="555084" y="1820174"/>
            <a:ext cx="10911492" cy="4346330"/>
          </a:xfrm>
        </p:spPr>
        <p:txBody>
          <a:bodyPr/>
          <a:lstStyle>
            <a:lvl1pPr marL="0" indent="0">
              <a:lnSpc>
                <a:spcPct val="120000"/>
              </a:lnSpc>
              <a:spcBef>
                <a:spcPts val="0"/>
              </a:spcBef>
              <a:spcAft>
                <a:spcPts val="600"/>
              </a:spcAft>
              <a:buNone/>
              <a:defRPr sz="2400">
                <a:solidFill>
                  <a:schemeClr val="bg2">
                    <a:lumMod val="25000"/>
                  </a:schemeClr>
                </a:solidFill>
                <a:latin typeface="+mj-lt"/>
              </a:defRPr>
            </a:lvl1pPr>
            <a:lvl2pPr marL="171450" indent="-161925">
              <a:lnSpc>
                <a:spcPct val="100000"/>
              </a:lnSpc>
              <a:spcBef>
                <a:spcPts val="0"/>
              </a:spcBef>
              <a:spcAft>
                <a:spcPts val="600"/>
              </a:spcAft>
              <a:tabLst/>
              <a:defRPr sz="2000"/>
            </a:lvl2pPr>
            <a:lvl3pPr marL="457200" indent="-182880">
              <a:lnSpc>
                <a:spcPct val="100000"/>
              </a:lnSpc>
              <a:spcBef>
                <a:spcPts val="0"/>
              </a:spcBef>
              <a:spcAft>
                <a:spcPts val="600"/>
              </a:spcAft>
              <a:buFont typeface="Courier New" panose="02070309020205020404" pitchFamily="49" charset="0"/>
              <a:buChar char="o"/>
              <a:tabLst/>
              <a:defRPr sz="1800"/>
            </a:lvl3pPr>
            <a:lvl4pPr marL="685800" indent="-182880">
              <a:lnSpc>
                <a:spcPct val="100000"/>
              </a:lnSpc>
              <a:spcAft>
                <a:spcPts val="600"/>
              </a:spcAft>
              <a:tabLst/>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Footer Placeholder 4">
            <a:extLst>
              <a:ext uri="{FF2B5EF4-FFF2-40B4-BE49-F238E27FC236}">
                <a16:creationId xmlns:a16="http://schemas.microsoft.com/office/drawing/2014/main" id="{78F48434-E822-421B-BFB3-FF8ECC6C50CF}"/>
              </a:ext>
            </a:extLst>
          </p:cNvPr>
          <p:cNvSpPr>
            <a:spLocks noGrp="1"/>
          </p:cNvSpPr>
          <p:nvPr>
            <p:ph type="ftr" sz="quarter" idx="11"/>
          </p:nvPr>
        </p:nvSpPr>
        <p:spPr>
          <a:xfrm>
            <a:off x="555084" y="6441458"/>
            <a:ext cx="4382676" cy="416542"/>
          </a:xfrm>
        </p:spPr>
        <p:txBody>
          <a:bodyPr/>
          <a:lstStyle>
            <a:lvl1pPr>
              <a:defRPr sz="1000"/>
            </a:lvl1pPr>
          </a:lstStyle>
          <a:p>
            <a:endParaRPr lang="en-US"/>
          </a:p>
        </p:txBody>
      </p:sp>
      <p:sp>
        <p:nvSpPr>
          <p:cNvPr id="7" name="Slide Number Placeholder 3">
            <a:extLst>
              <a:ext uri="{FF2B5EF4-FFF2-40B4-BE49-F238E27FC236}">
                <a16:creationId xmlns:a16="http://schemas.microsoft.com/office/drawing/2014/main" id="{39E0D9C6-0EA4-0743-8008-790CB380DDA9}"/>
              </a:ext>
            </a:extLst>
          </p:cNvPr>
          <p:cNvSpPr>
            <a:spLocks noGrp="1"/>
          </p:cNvSpPr>
          <p:nvPr>
            <p:ph type="sldNum" sz="quarter" idx="12"/>
          </p:nvPr>
        </p:nvSpPr>
        <p:spPr>
          <a:xfrm>
            <a:off x="11734799" y="363912"/>
            <a:ext cx="357207" cy="365126"/>
          </a:xfrm>
          <a:prstGeom prst="ellipse">
            <a:avLst/>
          </a:prstGeom>
          <a:solidFill>
            <a:schemeClr val="accent1"/>
          </a:solidFill>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649405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008">
          <p15:clr>
            <a:srgbClr val="FBAE40"/>
          </p15:clr>
        </p15:guide>
        <p15:guide id="4" orient="horz" pos="216">
          <p15:clr>
            <a:srgbClr val="FBAE40"/>
          </p15:clr>
        </p15:guide>
        <p15:guide id="5" orient="horz" pos="1152">
          <p15:clr>
            <a:srgbClr val="FBAE40"/>
          </p15:clr>
        </p15:guide>
        <p15:guide id="6" pos="33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6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153D983-C588-4007-B00B-9A6352E161C5}"/>
              </a:ext>
            </a:extLst>
          </p:cNvPr>
          <p:cNvSpPr>
            <a:spLocks noGrp="1"/>
          </p:cNvSpPr>
          <p:nvPr>
            <p:ph type="pic" sz="quarter" idx="13"/>
          </p:nvPr>
        </p:nvSpPr>
        <p:spPr>
          <a:xfrm>
            <a:off x="0" y="-1696"/>
            <a:ext cx="5550284" cy="5553291"/>
          </a:xfrm>
          <a:custGeom>
            <a:avLst/>
            <a:gdLst>
              <a:gd name="connsiteX0" fmla="*/ 0 w 5550284"/>
              <a:gd name="connsiteY0" fmla="*/ 0 h 5553291"/>
              <a:gd name="connsiteX1" fmla="*/ 5550284 w 5550284"/>
              <a:gd name="connsiteY1" fmla="*/ 0 h 5553291"/>
              <a:gd name="connsiteX2" fmla="*/ 5550284 w 5550284"/>
              <a:gd name="connsiteY2" fmla="*/ 5553291 h 5553291"/>
              <a:gd name="connsiteX3" fmla="*/ 0 w 5550284"/>
              <a:gd name="connsiteY3" fmla="*/ 3703042 h 5553291"/>
            </a:gdLst>
            <a:ahLst/>
            <a:cxnLst>
              <a:cxn ang="0">
                <a:pos x="connsiteX0" y="connsiteY0"/>
              </a:cxn>
              <a:cxn ang="0">
                <a:pos x="connsiteX1" y="connsiteY1"/>
              </a:cxn>
              <a:cxn ang="0">
                <a:pos x="connsiteX2" y="connsiteY2"/>
              </a:cxn>
              <a:cxn ang="0">
                <a:pos x="connsiteX3" y="connsiteY3"/>
              </a:cxn>
            </a:cxnLst>
            <a:rect l="l" t="t" r="r" b="b"/>
            <a:pathLst>
              <a:path w="5550284" h="5553291">
                <a:moveTo>
                  <a:pt x="0" y="0"/>
                </a:moveTo>
                <a:lnTo>
                  <a:pt x="5550284" y="0"/>
                </a:lnTo>
                <a:lnTo>
                  <a:pt x="5550284" y="5553291"/>
                </a:lnTo>
                <a:lnTo>
                  <a:pt x="0" y="3703042"/>
                </a:lnTo>
                <a:close/>
              </a:path>
            </a:pathLst>
          </a:custGeom>
          <a:solidFill>
            <a:schemeClr val="bg1">
              <a:lumMod val="95000"/>
            </a:schemeClr>
          </a:solidFill>
          <a:ln>
            <a:noFill/>
          </a:ln>
        </p:spPr>
        <p:txBody>
          <a:bodyPr wrap="square" anchor="ctr">
            <a:noAutofit/>
          </a:bodyPr>
          <a:lstStyle>
            <a:lvl1pPr marL="0" indent="0" algn="ctr">
              <a:buNone/>
              <a:defRPr sz="1400"/>
            </a:lvl1pPr>
          </a:lstStyle>
          <a:p>
            <a:r>
              <a:rPr lang="en-US"/>
              <a:t>Click icon to add picture</a:t>
            </a:r>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2466579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8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43C6A17-B60E-4313-8487-EFBF67CD8C26}"/>
              </a:ext>
            </a:extLst>
          </p:cNvPr>
          <p:cNvSpPr>
            <a:spLocks noGrp="1"/>
          </p:cNvSpPr>
          <p:nvPr>
            <p:ph type="pic" sz="quarter" idx="13"/>
          </p:nvPr>
        </p:nvSpPr>
        <p:spPr>
          <a:xfrm>
            <a:off x="0" y="0"/>
            <a:ext cx="5211231" cy="6420910"/>
          </a:xfrm>
          <a:custGeom>
            <a:avLst/>
            <a:gdLst>
              <a:gd name="connsiteX0" fmla="*/ 0 w 5211231"/>
              <a:gd name="connsiteY0" fmla="*/ 0 h 6420910"/>
              <a:gd name="connsiteX1" fmla="*/ 5211231 w 5211231"/>
              <a:gd name="connsiteY1" fmla="*/ 0 h 6420910"/>
              <a:gd name="connsiteX2" fmla="*/ 5211231 w 5211231"/>
              <a:gd name="connsiteY2" fmla="*/ 6420910 h 6420910"/>
              <a:gd name="connsiteX3" fmla="*/ 0 w 5211231"/>
              <a:gd name="connsiteY3" fmla="*/ 6420910 h 6420910"/>
            </a:gdLst>
            <a:ahLst/>
            <a:cxnLst>
              <a:cxn ang="0">
                <a:pos x="connsiteX0" y="connsiteY0"/>
              </a:cxn>
              <a:cxn ang="0">
                <a:pos x="connsiteX1" y="connsiteY1"/>
              </a:cxn>
              <a:cxn ang="0">
                <a:pos x="connsiteX2" y="connsiteY2"/>
              </a:cxn>
              <a:cxn ang="0">
                <a:pos x="connsiteX3" y="connsiteY3"/>
              </a:cxn>
            </a:cxnLst>
            <a:rect l="l" t="t" r="r" b="b"/>
            <a:pathLst>
              <a:path w="5211231" h="6420910">
                <a:moveTo>
                  <a:pt x="0" y="0"/>
                </a:moveTo>
                <a:lnTo>
                  <a:pt x="5211231" y="0"/>
                </a:lnTo>
                <a:lnTo>
                  <a:pt x="5211231" y="6420910"/>
                </a:lnTo>
                <a:lnTo>
                  <a:pt x="0" y="6420910"/>
                </a:lnTo>
                <a:close/>
              </a:path>
            </a:pathLst>
          </a:custGeom>
          <a:solidFill>
            <a:schemeClr val="bg1">
              <a:lumMod val="95000"/>
            </a:schemeClr>
          </a:solidFill>
          <a:ln>
            <a:noFill/>
          </a:ln>
        </p:spPr>
        <p:txBody>
          <a:bodyPr wrap="square" anchor="ctr">
            <a:noAutofit/>
          </a:bodyPr>
          <a:lstStyle>
            <a:lvl1pPr marL="0" indent="0" algn="ctr">
              <a:buNone/>
              <a:defRPr sz="1400"/>
            </a:lvl1pPr>
          </a:lstStyle>
          <a:p>
            <a:r>
              <a:rPr lang="en-US"/>
              <a:t>Click icon to add picture</a:t>
            </a:r>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96777442"/>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9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89CB398-16DC-4476-84FB-C894C764FBD4}"/>
              </a:ext>
            </a:extLst>
          </p:cNvPr>
          <p:cNvSpPr>
            <a:spLocks noGrp="1"/>
          </p:cNvSpPr>
          <p:nvPr>
            <p:ph type="pic" sz="quarter" idx="13"/>
          </p:nvPr>
        </p:nvSpPr>
        <p:spPr>
          <a:xfrm>
            <a:off x="141194" y="363912"/>
            <a:ext cx="5548829" cy="5889743"/>
          </a:xfrm>
          <a:custGeom>
            <a:avLst/>
            <a:gdLst>
              <a:gd name="connsiteX0" fmla="*/ 0 w 5548829"/>
              <a:gd name="connsiteY0" fmla="*/ 0 h 5944023"/>
              <a:gd name="connsiteX1" fmla="*/ 5548829 w 5548829"/>
              <a:gd name="connsiteY1" fmla="*/ 0 h 5944023"/>
              <a:gd name="connsiteX2" fmla="*/ 5548829 w 5548829"/>
              <a:gd name="connsiteY2" fmla="*/ 5944023 h 5944023"/>
              <a:gd name="connsiteX3" fmla="*/ 0 w 5548829"/>
              <a:gd name="connsiteY3" fmla="*/ 5944023 h 5944023"/>
            </a:gdLst>
            <a:ahLst/>
            <a:cxnLst>
              <a:cxn ang="0">
                <a:pos x="connsiteX0" y="connsiteY0"/>
              </a:cxn>
              <a:cxn ang="0">
                <a:pos x="connsiteX1" y="connsiteY1"/>
              </a:cxn>
              <a:cxn ang="0">
                <a:pos x="connsiteX2" y="connsiteY2"/>
              </a:cxn>
              <a:cxn ang="0">
                <a:pos x="connsiteX3" y="connsiteY3"/>
              </a:cxn>
            </a:cxnLst>
            <a:rect l="l" t="t" r="r" b="b"/>
            <a:pathLst>
              <a:path w="5548829" h="5944023">
                <a:moveTo>
                  <a:pt x="0" y="0"/>
                </a:moveTo>
                <a:lnTo>
                  <a:pt x="5548829" y="0"/>
                </a:lnTo>
                <a:lnTo>
                  <a:pt x="5548829" y="5944023"/>
                </a:lnTo>
                <a:lnTo>
                  <a:pt x="0" y="5944023"/>
                </a:lnTo>
                <a:close/>
              </a:path>
            </a:pathLst>
          </a:custGeom>
          <a:solidFill>
            <a:schemeClr val="bg2">
              <a:lumMod val="90000"/>
            </a:schemeClr>
          </a:solidFill>
          <a:ln>
            <a:noFill/>
          </a:ln>
        </p:spPr>
        <p:txBody>
          <a:bodyPr wrap="square" anchor="ctr">
            <a:noAutofit/>
          </a:bodyPr>
          <a:lstStyle>
            <a:lvl1pPr marL="0" indent="0" algn="ctr">
              <a:buNone/>
              <a:defRPr sz="1400"/>
            </a:lvl1pPr>
          </a:lstStyle>
          <a:p>
            <a:r>
              <a:rPr lang="en-US"/>
              <a:t>Click icon to add picture</a:t>
            </a:r>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4886833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5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37C5EA-4A74-4499-813E-617B20CA30C9}"/>
              </a:ext>
            </a:extLst>
          </p:cNvPr>
          <p:cNvSpPr>
            <a:spLocks noGrp="1"/>
          </p:cNvSpPr>
          <p:nvPr>
            <p:ph type="pic" sz="quarter" idx="13"/>
          </p:nvPr>
        </p:nvSpPr>
        <p:spPr>
          <a:xfrm>
            <a:off x="4691589" y="1911561"/>
            <a:ext cx="2937951" cy="4508738"/>
          </a:xfrm>
          <a:custGeom>
            <a:avLst/>
            <a:gdLst>
              <a:gd name="connsiteX0" fmla="*/ 0 w 2937951"/>
              <a:gd name="connsiteY0" fmla="*/ 0 h 4508738"/>
              <a:gd name="connsiteX1" fmla="*/ 2937951 w 2937951"/>
              <a:gd name="connsiteY1" fmla="*/ 0 h 4508738"/>
              <a:gd name="connsiteX2" fmla="*/ 2937951 w 2937951"/>
              <a:gd name="connsiteY2" fmla="*/ 4508738 h 4508738"/>
              <a:gd name="connsiteX3" fmla="*/ 0 w 2937951"/>
              <a:gd name="connsiteY3" fmla="*/ 4508738 h 4508738"/>
            </a:gdLst>
            <a:ahLst/>
            <a:cxnLst>
              <a:cxn ang="0">
                <a:pos x="connsiteX0" y="connsiteY0"/>
              </a:cxn>
              <a:cxn ang="0">
                <a:pos x="connsiteX1" y="connsiteY1"/>
              </a:cxn>
              <a:cxn ang="0">
                <a:pos x="connsiteX2" y="connsiteY2"/>
              </a:cxn>
              <a:cxn ang="0">
                <a:pos x="connsiteX3" y="connsiteY3"/>
              </a:cxn>
            </a:cxnLst>
            <a:rect l="l" t="t" r="r" b="b"/>
            <a:pathLst>
              <a:path w="2937951" h="4508738">
                <a:moveTo>
                  <a:pt x="0" y="0"/>
                </a:moveTo>
                <a:lnTo>
                  <a:pt x="2937951" y="0"/>
                </a:lnTo>
                <a:lnTo>
                  <a:pt x="2937951" y="4508738"/>
                </a:lnTo>
                <a:lnTo>
                  <a:pt x="0" y="4508738"/>
                </a:lnTo>
                <a:close/>
              </a:path>
            </a:pathLst>
          </a:custGeom>
          <a:noFill/>
          <a:ln>
            <a:noFill/>
          </a:ln>
        </p:spPr>
        <p:txBody>
          <a:bodyPr wrap="square" anchor="ctr">
            <a:noAutofit/>
          </a:bodyPr>
          <a:lstStyle>
            <a:lvl1pPr marL="0" indent="0" algn="ctr">
              <a:buNone/>
              <a:defRPr sz="1400"/>
            </a:lvl1pPr>
          </a:lstStyle>
          <a:p>
            <a:r>
              <a:rPr lang="en-US"/>
              <a:t>Click icon to add picture</a:t>
            </a:r>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22141441"/>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Blank">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B594F47-AA81-40A5-AA32-6FDDCE0189FF}"/>
              </a:ext>
            </a:extLst>
          </p:cNvPr>
          <p:cNvSpPr>
            <a:spLocks noGrp="1"/>
          </p:cNvSpPr>
          <p:nvPr>
            <p:ph type="ftr" sz="quarter" idx="3"/>
          </p:nvPr>
        </p:nvSpPr>
        <p:spPr>
          <a:xfrm>
            <a:off x="555084" y="6441458"/>
            <a:ext cx="1731442" cy="365125"/>
          </a:xfrm>
          <a:prstGeom prst="rect">
            <a:avLst/>
          </a:prstGeom>
        </p:spPr>
        <p:txBody>
          <a:bodyPr vert="horz" lIns="91440" tIns="45720" rIns="91440" bIns="45720" rtlCol="0" anchor="ctr"/>
          <a:lstStyle>
            <a:lvl1pPr algn="l">
              <a:defRPr sz="1200" i="0">
                <a:solidFill>
                  <a:schemeClr val="bg1"/>
                </a:solidFill>
                <a:latin typeface="+mn-lt"/>
              </a:defRPr>
            </a:lvl1pPr>
          </a:lstStyle>
          <a:p>
            <a:endParaRPr lang="en-US"/>
          </a:p>
        </p:txBody>
      </p:sp>
      <p:sp>
        <p:nvSpPr>
          <p:cNvPr id="4" name="Picture Placeholder 3">
            <a:extLst>
              <a:ext uri="{FF2B5EF4-FFF2-40B4-BE49-F238E27FC236}">
                <a16:creationId xmlns:a16="http://schemas.microsoft.com/office/drawing/2014/main" id="{C67919B7-4165-428A-AADE-401B263CD832}"/>
              </a:ext>
            </a:extLst>
          </p:cNvPr>
          <p:cNvSpPr>
            <a:spLocks noGrp="1"/>
          </p:cNvSpPr>
          <p:nvPr>
            <p:ph type="pic" sz="quarter" idx="13"/>
          </p:nvPr>
        </p:nvSpPr>
        <p:spPr>
          <a:xfrm>
            <a:off x="0" y="0"/>
            <a:ext cx="12192000" cy="6858000"/>
          </a:xfrm>
          <a:prstGeom prst="rect">
            <a:avLst/>
          </a:prstGeom>
          <a:solidFill>
            <a:schemeClr val="bg1">
              <a:lumMod val="95000"/>
            </a:schemeClr>
          </a:solidFill>
          <a:ln>
            <a:noFill/>
          </a:ln>
        </p:spPr>
        <p:txBody>
          <a:bodyPr anchor="ctr"/>
          <a:lstStyle>
            <a:lvl1pPr marL="0" indent="0" algn="ctr">
              <a:buNone/>
              <a:defRPr sz="1400"/>
            </a:lvl1pPr>
          </a:lstStyle>
          <a:p>
            <a:r>
              <a:rPr lang="en-US"/>
              <a:t>Click icon to add picture</a:t>
            </a:r>
            <a:endParaRPr lang="en-US" dirty="0"/>
          </a:p>
        </p:txBody>
      </p:sp>
    </p:spTree>
    <p:extLst>
      <p:ext uri="{BB962C8B-B14F-4D97-AF65-F5344CB8AC3E}">
        <p14:creationId xmlns:p14="http://schemas.microsoft.com/office/powerpoint/2010/main" val="386161041"/>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ivider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7919B7-4165-428A-AADE-401B263CD832}"/>
              </a:ext>
            </a:extLst>
          </p:cNvPr>
          <p:cNvSpPr>
            <a:spLocks noGrp="1"/>
          </p:cNvSpPr>
          <p:nvPr>
            <p:ph type="pic" sz="quarter" idx="13"/>
          </p:nvPr>
        </p:nvSpPr>
        <p:spPr>
          <a:xfrm>
            <a:off x="0" y="24563"/>
            <a:ext cx="12192000" cy="6858000"/>
          </a:xfrm>
          <a:prstGeom prst="rect">
            <a:avLst/>
          </a:prstGeom>
          <a:solidFill>
            <a:schemeClr val="bg2">
              <a:lumMod val="90000"/>
            </a:schemeClr>
          </a:solidFill>
        </p:spPr>
        <p:txBody>
          <a:bodyPr anchor="ctr"/>
          <a:lstStyle>
            <a:lvl1pPr marL="0" indent="0" algn="ctr">
              <a:buNone/>
              <a:defRPr sz="2400"/>
            </a:lvl1pPr>
          </a:lstStyle>
          <a:p>
            <a:r>
              <a:rPr lang="en-US"/>
              <a:t>Click icon to add picture</a:t>
            </a:r>
          </a:p>
        </p:txBody>
      </p:sp>
      <p:sp>
        <p:nvSpPr>
          <p:cNvPr id="11" name="Rectangle 4">
            <a:extLst>
              <a:ext uri="{FF2B5EF4-FFF2-40B4-BE49-F238E27FC236}">
                <a16:creationId xmlns:a16="http://schemas.microsoft.com/office/drawing/2014/main" id="{B1BA2ED2-A3CB-1642-8D82-21C454D1803D}"/>
              </a:ext>
            </a:extLst>
          </p:cNvPr>
          <p:cNvSpPr/>
          <p:nvPr/>
        </p:nvSpPr>
        <p:spPr>
          <a:xfrm>
            <a:off x="6936681" y="0"/>
            <a:ext cx="5255319" cy="6858000"/>
          </a:xfrm>
          <a:custGeom>
            <a:avLst/>
            <a:gdLst>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0 h 6569242"/>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3272590 h 6569242"/>
              <a:gd name="connsiteX5" fmla="*/ 0 w 4154905"/>
              <a:gd name="connsiteY5" fmla="*/ 0 h 6569242"/>
              <a:gd name="connsiteX0" fmla="*/ 2057400 w 6212305"/>
              <a:gd name="connsiteY0" fmla="*/ 0 h 6569242"/>
              <a:gd name="connsiteX1" fmla="*/ 6212305 w 6212305"/>
              <a:gd name="connsiteY1" fmla="*/ 0 h 6569242"/>
              <a:gd name="connsiteX2" fmla="*/ 6212305 w 6212305"/>
              <a:gd name="connsiteY2" fmla="*/ 6569242 h 6569242"/>
              <a:gd name="connsiteX3" fmla="*/ 2057400 w 6212305"/>
              <a:gd name="connsiteY3" fmla="*/ 6569242 h 6569242"/>
              <a:gd name="connsiteX4" fmla="*/ 0 w 6212305"/>
              <a:gd name="connsiteY4" fmla="*/ 3465096 h 6569242"/>
              <a:gd name="connsiteX5" fmla="*/ 2057400 w 6212305"/>
              <a:gd name="connsiteY5" fmla="*/ 0 h 6569242"/>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92008 w 6246913"/>
              <a:gd name="connsiteY0" fmla="*/ 0 h 6605337"/>
              <a:gd name="connsiteX1" fmla="*/ 6246913 w 6246913"/>
              <a:gd name="connsiteY1" fmla="*/ 0 h 6605337"/>
              <a:gd name="connsiteX2" fmla="*/ 6246913 w 6246913"/>
              <a:gd name="connsiteY2" fmla="*/ 6569242 h 6605337"/>
              <a:gd name="connsiteX3" fmla="*/ 816661 w 6246913"/>
              <a:gd name="connsiteY3" fmla="*/ 6605337 h 6605337"/>
              <a:gd name="connsiteX4" fmla="*/ 0 w 6246913"/>
              <a:gd name="connsiteY4" fmla="*/ 3499704 h 6605337"/>
              <a:gd name="connsiteX5" fmla="*/ 2092008 w 6246913"/>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55 w 6258560"/>
              <a:gd name="connsiteY0" fmla="*/ 0 h 6616872"/>
              <a:gd name="connsiteX1" fmla="*/ 6258560 w 6258560"/>
              <a:gd name="connsiteY1" fmla="*/ 0 h 6616872"/>
              <a:gd name="connsiteX2" fmla="*/ 6258560 w 6258560"/>
              <a:gd name="connsiteY2" fmla="*/ 6569242 h 6616872"/>
              <a:gd name="connsiteX3" fmla="*/ 747556 w 6258560"/>
              <a:gd name="connsiteY3" fmla="*/ 6616872 h 6616872"/>
              <a:gd name="connsiteX4" fmla="*/ 110 w 6258560"/>
              <a:gd name="connsiteY4" fmla="*/ 3545848 h 6616872"/>
              <a:gd name="connsiteX5" fmla="*/ 2103655 w 625856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79887"/>
              <a:gd name="connsiteY0" fmla="*/ 0 h 6616872"/>
              <a:gd name="connsiteX1" fmla="*/ 6269974 w 6279887"/>
              <a:gd name="connsiteY1" fmla="*/ 0 h 6616872"/>
              <a:gd name="connsiteX2" fmla="*/ 6279887 w 6279887"/>
              <a:gd name="connsiteY2" fmla="*/ 6608895 h 6616872"/>
              <a:gd name="connsiteX3" fmla="*/ 758970 w 6279887"/>
              <a:gd name="connsiteY3" fmla="*/ 6616872 h 6616872"/>
              <a:gd name="connsiteX4" fmla="*/ 11524 w 6279887"/>
              <a:gd name="connsiteY4" fmla="*/ 3545848 h 6616872"/>
              <a:gd name="connsiteX5" fmla="*/ 2115069 w 6279887"/>
              <a:gd name="connsiteY5" fmla="*/ 0 h 6616872"/>
              <a:gd name="connsiteX0" fmla="*/ 2115069 w 6279887"/>
              <a:gd name="connsiteY0" fmla="*/ 0 h 6628721"/>
              <a:gd name="connsiteX1" fmla="*/ 6269974 w 6279887"/>
              <a:gd name="connsiteY1" fmla="*/ 0 h 6628721"/>
              <a:gd name="connsiteX2" fmla="*/ 6279887 w 6279887"/>
              <a:gd name="connsiteY2" fmla="*/ 6628721 h 6628721"/>
              <a:gd name="connsiteX3" fmla="*/ 758970 w 6279887"/>
              <a:gd name="connsiteY3" fmla="*/ 6616872 h 6628721"/>
              <a:gd name="connsiteX4" fmla="*/ 11524 w 6279887"/>
              <a:gd name="connsiteY4" fmla="*/ 3545848 h 6628721"/>
              <a:gd name="connsiteX5" fmla="*/ 2115069 w 6279887"/>
              <a:gd name="connsiteY5" fmla="*/ 0 h 662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87" h="6628721">
                <a:moveTo>
                  <a:pt x="2115069" y="0"/>
                </a:moveTo>
                <a:lnTo>
                  <a:pt x="6269974" y="0"/>
                </a:lnTo>
                <a:cubicBezTo>
                  <a:pt x="6273278" y="2202965"/>
                  <a:pt x="6276583" y="4425756"/>
                  <a:pt x="6279887" y="6628721"/>
                </a:cubicBezTo>
                <a:lnTo>
                  <a:pt x="758970" y="6616872"/>
                </a:lnTo>
                <a:cubicBezTo>
                  <a:pt x="498286" y="5570125"/>
                  <a:pt x="-89372" y="3766107"/>
                  <a:pt x="11524" y="3545848"/>
                </a:cubicBezTo>
                <a:cubicBezTo>
                  <a:pt x="212813" y="2967618"/>
                  <a:pt x="1417733" y="1166568"/>
                  <a:pt x="2115069" y="0"/>
                </a:cubicBez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21">
            <a:extLst>
              <a:ext uri="{FF2B5EF4-FFF2-40B4-BE49-F238E27FC236}">
                <a16:creationId xmlns:a16="http://schemas.microsoft.com/office/drawing/2014/main" id="{7767C3C1-1234-FE4C-8C8E-D891588D5779}"/>
              </a:ext>
            </a:extLst>
          </p:cNvPr>
          <p:cNvSpPr/>
          <p:nvPr/>
        </p:nvSpPr>
        <p:spPr>
          <a:xfrm>
            <a:off x="6811633" y="0"/>
            <a:ext cx="2377440" cy="6858000"/>
          </a:xfrm>
          <a:custGeom>
            <a:avLst/>
            <a:gdLst>
              <a:gd name="connsiteX0" fmla="*/ 1794436 w 2401460"/>
              <a:gd name="connsiteY0" fmla="*/ 0 h 6901133"/>
              <a:gd name="connsiteX1" fmla="*/ 2401460 w 2401460"/>
              <a:gd name="connsiteY1" fmla="*/ 0 h 6901133"/>
              <a:gd name="connsiteX2" fmla="*/ 207547 w 2401460"/>
              <a:gd name="connsiteY2" fmla="*/ 3698178 h 6901133"/>
              <a:gd name="connsiteX3" fmla="*/ 932388 w 2401460"/>
              <a:gd name="connsiteY3" fmla="*/ 6687777 h 6901133"/>
              <a:gd name="connsiteX4" fmla="*/ 986947 w 2401460"/>
              <a:gd name="connsiteY4" fmla="*/ 6900518 h 6901133"/>
              <a:gd name="connsiteX5" fmla="*/ 922520 w 2401460"/>
              <a:gd name="connsiteY5" fmla="*/ 6901133 h 6901133"/>
              <a:gd name="connsiteX6" fmla="*/ 10097 w 2401460"/>
              <a:gd name="connsiteY6" fmla="*/ 3688654 h 6901133"/>
              <a:gd name="connsiteX7" fmla="*/ 1794436 w 2401460"/>
              <a:gd name="connsiteY7" fmla="*/ 0 h 69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1460" h="6901133">
                <a:moveTo>
                  <a:pt x="1794436" y="0"/>
                </a:moveTo>
                <a:lnTo>
                  <a:pt x="2401460" y="0"/>
                </a:lnTo>
                <a:cubicBezTo>
                  <a:pt x="1674167" y="1216684"/>
                  <a:pt x="417484" y="3095107"/>
                  <a:pt x="207547" y="3698178"/>
                </a:cubicBezTo>
                <a:cubicBezTo>
                  <a:pt x="108894" y="3913542"/>
                  <a:pt x="641413" y="5580681"/>
                  <a:pt x="932388" y="6687777"/>
                </a:cubicBezTo>
                <a:lnTo>
                  <a:pt x="986947" y="6900518"/>
                </a:lnTo>
                <a:lnTo>
                  <a:pt x="922520" y="6901133"/>
                </a:lnTo>
                <a:cubicBezTo>
                  <a:pt x="650637" y="5809418"/>
                  <a:pt x="-95133" y="3918375"/>
                  <a:pt x="10097" y="3688654"/>
                </a:cubicBezTo>
                <a:cubicBezTo>
                  <a:pt x="220034" y="3085583"/>
                  <a:pt x="1067142" y="1216684"/>
                  <a:pt x="17944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779885"/>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vider- left option">
    <p:bg>
      <p:bgPr>
        <a:solidFill>
          <a:schemeClr val="bg2">
            <a:lumMod val="90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7919B7-4165-428A-AADE-401B263CD832}"/>
              </a:ext>
            </a:extLst>
          </p:cNvPr>
          <p:cNvSpPr>
            <a:spLocks noGrp="1"/>
          </p:cNvSpPr>
          <p:nvPr>
            <p:ph type="pic" sz="quarter" idx="13"/>
          </p:nvPr>
        </p:nvSpPr>
        <p:spPr>
          <a:xfrm>
            <a:off x="0" y="0"/>
            <a:ext cx="12192000" cy="6858000"/>
          </a:xfrm>
          <a:prstGeom prst="rect">
            <a:avLst/>
          </a:prstGeom>
          <a:solidFill>
            <a:schemeClr val="bg2">
              <a:lumMod val="90000"/>
            </a:schemeClr>
          </a:solidFill>
        </p:spPr>
        <p:txBody>
          <a:bodyPr anchor="ctr"/>
          <a:lstStyle>
            <a:lvl1pPr marL="0" indent="0" algn="ctr">
              <a:buNone/>
              <a:defRPr sz="1400"/>
            </a:lvl1pPr>
          </a:lstStyle>
          <a:p>
            <a:r>
              <a:rPr lang="en-US"/>
              <a:t>Click icon to add picture</a:t>
            </a:r>
            <a:endParaRPr lang="en-US" dirty="0"/>
          </a:p>
        </p:txBody>
      </p:sp>
    </p:spTree>
    <p:extLst>
      <p:ext uri="{BB962C8B-B14F-4D97-AF65-F5344CB8AC3E}">
        <p14:creationId xmlns:p14="http://schemas.microsoft.com/office/powerpoint/2010/main" val="286760749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60_Blank">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487E287-EF91-4E59-90F9-5C9FD6C3A9AC}"/>
              </a:ext>
            </a:extLst>
          </p:cNvPr>
          <p:cNvSpPr>
            <a:spLocks noGrp="1"/>
          </p:cNvSpPr>
          <p:nvPr>
            <p:ph type="pic" sz="quarter" idx="14"/>
          </p:nvPr>
        </p:nvSpPr>
        <p:spPr>
          <a:xfrm>
            <a:off x="4700933" y="2477340"/>
            <a:ext cx="2332924" cy="1512079"/>
          </a:xfrm>
          <a:custGeom>
            <a:avLst/>
            <a:gdLst>
              <a:gd name="connsiteX0" fmla="*/ 0 w 2332924"/>
              <a:gd name="connsiteY0" fmla="*/ 0 h 1512079"/>
              <a:gd name="connsiteX1" fmla="*/ 2332924 w 2332924"/>
              <a:gd name="connsiteY1" fmla="*/ 0 h 1512079"/>
              <a:gd name="connsiteX2" fmla="*/ 2332924 w 2332924"/>
              <a:gd name="connsiteY2" fmla="*/ 1512079 h 1512079"/>
              <a:gd name="connsiteX3" fmla="*/ 0 w 2332924"/>
              <a:gd name="connsiteY3" fmla="*/ 1512079 h 1512079"/>
            </a:gdLst>
            <a:ahLst/>
            <a:cxnLst>
              <a:cxn ang="0">
                <a:pos x="connsiteX0" y="connsiteY0"/>
              </a:cxn>
              <a:cxn ang="0">
                <a:pos x="connsiteX1" y="connsiteY1"/>
              </a:cxn>
              <a:cxn ang="0">
                <a:pos x="connsiteX2" y="connsiteY2"/>
              </a:cxn>
              <a:cxn ang="0">
                <a:pos x="connsiteX3" y="connsiteY3"/>
              </a:cxn>
            </a:cxnLst>
            <a:rect l="l" t="t" r="r" b="b"/>
            <a:pathLst>
              <a:path w="2332924" h="1512079">
                <a:moveTo>
                  <a:pt x="0" y="0"/>
                </a:moveTo>
                <a:lnTo>
                  <a:pt x="2332924" y="0"/>
                </a:lnTo>
                <a:lnTo>
                  <a:pt x="2332924" y="1512079"/>
                </a:lnTo>
                <a:lnTo>
                  <a:pt x="0" y="1512079"/>
                </a:lnTo>
                <a:close/>
              </a:path>
            </a:pathLst>
          </a:custGeom>
          <a:solidFill>
            <a:schemeClr val="bg1">
              <a:lumMod val="95000"/>
            </a:schemeClr>
          </a:solidFill>
          <a:ln>
            <a:noFill/>
          </a:ln>
        </p:spPr>
        <p:txBody>
          <a:bodyPr wrap="square" anchor="ctr">
            <a:noAutofit/>
          </a:bodyPr>
          <a:lstStyle>
            <a:lvl1pPr marL="0" indent="0" algn="ctr">
              <a:buNone/>
              <a:defRPr sz="1200"/>
            </a:lvl1pPr>
          </a:lstStyle>
          <a:p>
            <a:r>
              <a:rPr lang="en-US"/>
              <a:t>Click icon to add picture</a:t>
            </a:r>
          </a:p>
        </p:txBody>
      </p:sp>
      <p:sp>
        <p:nvSpPr>
          <p:cNvPr id="14" name="Picture Placeholder 13">
            <a:extLst>
              <a:ext uri="{FF2B5EF4-FFF2-40B4-BE49-F238E27FC236}">
                <a16:creationId xmlns:a16="http://schemas.microsoft.com/office/drawing/2014/main" id="{A9C1EE9F-59EE-4831-A45A-22BC7858A4CD}"/>
              </a:ext>
            </a:extLst>
          </p:cNvPr>
          <p:cNvSpPr>
            <a:spLocks noGrp="1"/>
          </p:cNvSpPr>
          <p:nvPr>
            <p:ph type="pic" sz="quarter" idx="15"/>
          </p:nvPr>
        </p:nvSpPr>
        <p:spPr>
          <a:xfrm>
            <a:off x="4700933" y="4399638"/>
            <a:ext cx="2332924" cy="1512079"/>
          </a:xfrm>
          <a:custGeom>
            <a:avLst/>
            <a:gdLst>
              <a:gd name="connsiteX0" fmla="*/ 0 w 2332924"/>
              <a:gd name="connsiteY0" fmla="*/ 0 h 1512079"/>
              <a:gd name="connsiteX1" fmla="*/ 2332924 w 2332924"/>
              <a:gd name="connsiteY1" fmla="*/ 0 h 1512079"/>
              <a:gd name="connsiteX2" fmla="*/ 2332924 w 2332924"/>
              <a:gd name="connsiteY2" fmla="*/ 1512079 h 1512079"/>
              <a:gd name="connsiteX3" fmla="*/ 0 w 2332924"/>
              <a:gd name="connsiteY3" fmla="*/ 1512079 h 1512079"/>
            </a:gdLst>
            <a:ahLst/>
            <a:cxnLst>
              <a:cxn ang="0">
                <a:pos x="connsiteX0" y="connsiteY0"/>
              </a:cxn>
              <a:cxn ang="0">
                <a:pos x="connsiteX1" y="connsiteY1"/>
              </a:cxn>
              <a:cxn ang="0">
                <a:pos x="connsiteX2" y="connsiteY2"/>
              </a:cxn>
              <a:cxn ang="0">
                <a:pos x="connsiteX3" y="connsiteY3"/>
              </a:cxn>
            </a:cxnLst>
            <a:rect l="l" t="t" r="r" b="b"/>
            <a:pathLst>
              <a:path w="2332924" h="1512079">
                <a:moveTo>
                  <a:pt x="0" y="0"/>
                </a:moveTo>
                <a:lnTo>
                  <a:pt x="2332924" y="0"/>
                </a:lnTo>
                <a:lnTo>
                  <a:pt x="2332924" y="1512079"/>
                </a:lnTo>
                <a:lnTo>
                  <a:pt x="0" y="1512079"/>
                </a:lnTo>
                <a:close/>
              </a:path>
            </a:pathLst>
          </a:custGeom>
          <a:solidFill>
            <a:schemeClr val="bg1">
              <a:lumMod val="95000"/>
            </a:schemeClr>
          </a:solidFill>
          <a:ln>
            <a:noFill/>
          </a:ln>
        </p:spPr>
        <p:txBody>
          <a:bodyPr wrap="square" anchor="ctr">
            <a:noAutofit/>
          </a:bodyPr>
          <a:lstStyle>
            <a:lvl1pPr marL="0" indent="0" algn="ctr">
              <a:buNone/>
              <a:defRPr sz="1200"/>
            </a:lvl1pPr>
          </a:lstStyle>
          <a:p>
            <a:r>
              <a:rPr lang="en-US"/>
              <a:t>Click icon to add picture</a:t>
            </a:r>
          </a:p>
        </p:txBody>
      </p:sp>
      <p:sp>
        <p:nvSpPr>
          <p:cNvPr id="9" name="Footer Placeholder 4">
            <a:extLst>
              <a:ext uri="{FF2B5EF4-FFF2-40B4-BE49-F238E27FC236}">
                <a16:creationId xmlns:a16="http://schemas.microsoft.com/office/drawing/2014/main" id="{9B594F47-AA81-40A5-AA32-6FDDCE0189FF}"/>
              </a:ext>
            </a:extLst>
          </p:cNvPr>
          <p:cNvSpPr>
            <a:spLocks noGrp="1"/>
          </p:cNvSpPr>
          <p:nvPr>
            <p:ph type="ftr" sz="quarter" idx="3"/>
          </p:nvPr>
        </p:nvSpPr>
        <p:spPr>
          <a:xfrm>
            <a:off x="555084" y="6441458"/>
            <a:ext cx="1731442" cy="365125"/>
          </a:xfrm>
          <a:prstGeom prst="rect">
            <a:avLst/>
          </a:prstGeom>
        </p:spPr>
        <p:txBody>
          <a:bodyPr vert="horz" lIns="91440" tIns="45720" rIns="91440" bIns="45720" rtlCol="0" anchor="ctr"/>
          <a:lstStyle>
            <a:lvl1pPr algn="l">
              <a:defRPr sz="1200" i="0">
                <a:solidFill>
                  <a:schemeClr val="tx1"/>
                </a:solidFill>
                <a:latin typeface="+mn-lt"/>
              </a:defRPr>
            </a:lvl1pPr>
          </a:lstStyle>
          <a:p>
            <a:endParaRPr lang="en-US"/>
          </a:p>
        </p:txBody>
      </p:sp>
      <p:sp>
        <p:nvSpPr>
          <p:cNvPr id="12" name="Picture Placeholder 11">
            <a:extLst>
              <a:ext uri="{FF2B5EF4-FFF2-40B4-BE49-F238E27FC236}">
                <a16:creationId xmlns:a16="http://schemas.microsoft.com/office/drawing/2014/main" id="{72FF6728-C308-4DC5-9639-EDF1B01F7AAD}"/>
              </a:ext>
            </a:extLst>
          </p:cNvPr>
          <p:cNvSpPr>
            <a:spLocks noGrp="1"/>
          </p:cNvSpPr>
          <p:nvPr>
            <p:ph type="pic" sz="quarter" idx="13"/>
          </p:nvPr>
        </p:nvSpPr>
        <p:spPr>
          <a:xfrm>
            <a:off x="4700933" y="555042"/>
            <a:ext cx="2332924" cy="1512079"/>
          </a:xfrm>
          <a:custGeom>
            <a:avLst/>
            <a:gdLst>
              <a:gd name="connsiteX0" fmla="*/ 0 w 2332924"/>
              <a:gd name="connsiteY0" fmla="*/ 0 h 1512079"/>
              <a:gd name="connsiteX1" fmla="*/ 2332924 w 2332924"/>
              <a:gd name="connsiteY1" fmla="*/ 0 h 1512079"/>
              <a:gd name="connsiteX2" fmla="*/ 2332924 w 2332924"/>
              <a:gd name="connsiteY2" fmla="*/ 1512079 h 1512079"/>
              <a:gd name="connsiteX3" fmla="*/ 0 w 2332924"/>
              <a:gd name="connsiteY3" fmla="*/ 1512079 h 1512079"/>
            </a:gdLst>
            <a:ahLst/>
            <a:cxnLst>
              <a:cxn ang="0">
                <a:pos x="connsiteX0" y="connsiteY0"/>
              </a:cxn>
              <a:cxn ang="0">
                <a:pos x="connsiteX1" y="connsiteY1"/>
              </a:cxn>
              <a:cxn ang="0">
                <a:pos x="connsiteX2" y="connsiteY2"/>
              </a:cxn>
              <a:cxn ang="0">
                <a:pos x="connsiteX3" y="connsiteY3"/>
              </a:cxn>
            </a:cxnLst>
            <a:rect l="l" t="t" r="r" b="b"/>
            <a:pathLst>
              <a:path w="2332924" h="1512079">
                <a:moveTo>
                  <a:pt x="0" y="0"/>
                </a:moveTo>
                <a:lnTo>
                  <a:pt x="2332924" y="0"/>
                </a:lnTo>
                <a:lnTo>
                  <a:pt x="2332924" y="1512079"/>
                </a:lnTo>
                <a:lnTo>
                  <a:pt x="0" y="1512079"/>
                </a:lnTo>
                <a:close/>
              </a:path>
            </a:pathLst>
          </a:custGeom>
          <a:solidFill>
            <a:schemeClr val="bg1">
              <a:lumMod val="95000"/>
            </a:schemeClr>
          </a:solidFill>
          <a:ln>
            <a:noFill/>
          </a:ln>
        </p:spPr>
        <p:txBody>
          <a:bodyPr wrap="square" anchor="ctr">
            <a:noAutofit/>
          </a:bodyPr>
          <a:lstStyle>
            <a:lvl1pPr marL="0" indent="0" algn="ctr">
              <a:buNone/>
              <a:defRPr sz="1200"/>
            </a:lvl1pPr>
          </a:lstStyle>
          <a:p>
            <a:r>
              <a:rPr lang="en-US"/>
              <a:t>Click icon to add picture</a:t>
            </a:r>
          </a:p>
        </p:txBody>
      </p:sp>
      <p:sp>
        <p:nvSpPr>
          <p:cNvPr id="7" name="Slide Number Placeholder 5">
            <a:extLst>
              <a:ext uri="{FF2B5EF4-FFF2-40B4-BE49-F238E27FC236}">
                <a16:creationId xmlns:a16="http://schemas.microsoft.com/office/drawing/2014/main" id="{C41E8627-0E18-5E46-BC91-933421A08617}"/>
              </a:ext>
            </a:extLst>
          </p:cNvPr>
          <p:cNvSpPr>
            <a:spLocks noGrp="1"/>
          </p:cNvSpPr>
          <p:nvPr>
            <p:ph type="sldNum" sz="quarter" idx="4"/>
          </p:nvPr>
        </p:nvSpPr>
        <p:spPr>
          <a:xfrm>
            <a:off x="11649705" y="363912"/>
            <a:ext cx="357207" cy="365126"/>
          </a:xfrm>
          <a:prstGeom prst="ellipse">
            <a:avLst/>
          </a:prstGeom>
          <a:solidFill>
            <a:schemeClr val="accent1"/>
          </a:solidFill>
        </p:spPr>
        <p:txBody>
          <a:bodyPr vert="horz" lIns="0" tIns="0" rIns="0" bIns="0" rtlCol="0" anchor="ctr"/>
          <a:lstStyle>
            <a:lvl1pPr algn="ctr">
              <a:defRPr sz="1100">
                <a:solidFill>
                  <a:schemeClr val="bg1"/>
                </a:solidFill>
              </a:defRPr>
            </a:lvl1p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6038261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6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AD48EF9-5A68-4DB4-B81B-00A663594D4D}"/>
              </a:ext>
            </a:extLst>
          </p:cNvPr>
          <p:cNvSpPr>
            <a:spLocks noGrp="1"/>
          </p:cNvSpPr>
          <p:nvPr>
            <p:ph type="pic" sz="quarter" idx="13"/>
          </p:nvPr>
        </p:nvSpPr>
        <p:spPr>
          <a:xfrm>
            <a:off x="647701" y="2078859"/>
            <a:ext cx="3632200" cy="1991179"/>
          </a:xfrm>
          <a:custGeom>
            <a:avLst/>
            <a:gdLst>
              <a:gd name="connsiteX0" fmla="*/ 0 w 3632200"/>
              <a:gd name="connsiteY0" fmla="*/ 0 h 1991179"/>
              <a:gd name="connsiteX1" fmla="*/ 3632200 w 3632200"/>
              <a:gd name="connsiteY1" fmla="*/ 0 h 1991179"/>
              <a:gd name="connsiteX2" fmla="*/ 3632200 w 3632200"/>
              <a:gd name="connsiteY2" fmla="*/ 1991179 h 1991179"/>
              <a:gd name="connsiteX3" fmla="*/ 0 w 3632200"/>
              <a:gd name="connsiteY3" fmla="*/ 1991179 h 1991179"/>
            </a:gdLst>
            <a:ahLst/>
            <a:cxnLst>
              <a:cxn ang="0">
                <a:pos x="connsiteX0" y="connsiteY0"/>
              </a:cxn>
              <a:cxn ang="0">
                <a:pos x="connsiteX1" y="connsiteY1"/>
              </a:cxn>
              <a:cxn ang="0">
                <a:pos x="connsiteX2" y="connsiteY2"/>
              </a:cxn>
              <a:cxn ang="0">
                <a:pos x="connsiteX3" y="connsiteY3"/>
              </a:cxn>
            </a:cxnLst>
            <a:rect l="l" t="t" r="r" b="b"/>
            <a:pathLst>
              <a:path w="3632200" h="1991179">
                <a:moveTo>
                  <a:pt x="0" y="0"/>
                </a:moveTo>
                <a:lnTo>
                  <a:pt x="3632200" y="0"/>
                </a:lnTo>
                <a:lnTo>
                  <a:pt x="3632200" y="1991179"/>
                </a:lnTo>
                <a:lnTo>
                  <a:pt x="0" y="1991179"/>
                </a:lnTo>
                <a:close/>
              </a:path>
            </a:pathLst>
          </a:custGeom>
          <a:solidFill>
            <a:schemeClr val="bg1">
              <a:lumMod val="95000"/>
            </a:schemeClr>
          </a:solidFill>
          <a:ln>
            <a:noFill/>
          </a:ln>
        </p:spPr>
        <p:txBody>
          <a:bodyPr wrap="square" anchor="ctr">
            <a:noAutofit/>
          </a:bodyPr>
          <a:lstStyle>
            <a:lvl1pPr marL="0" indent="0" algn="ctr">
              <a:buNone/>
              <a:defRPr sz="1200"/>
            </a:lvl1pPr>
          </a:lstStyle>
          <a:p>
            <a:r>
              <a:rPr lang="en-US"/>
              <a:t>Click icon to add picture</a:t>
            </a:r>
          </a:p>
        </p:txBody>
      </p:sp>
      <p:sp>
        <p:nvSpPr>
          <p:cNvPr id="13" name="Picture Placeholder 12">
            <a:extLst>
              <a:ext uri="{FF2B5EF4-FFF2-40B4-BE49-F238E27FC236}">
                <a16:creationId xmlns:a16="http://schemas.microsoft.com/office/drawing/2014/main" id="{E074C5A5-8DC1-479A-BE62-61113806E8C4}"/>
              </a:ext>
            </a:extLst>
          </p:cNvPr>
          <p:cNvSpPr>
            <a:spLocks noGrp="1"/>
          </p:cNvSpPr>
          <p:nvPr>
            <p:ph type="pic" sz="quarter" idx="14"/>
          </p:nvPr>
        </p:nvSpPr>
        <p:spPr>
          <a:xfrm>
            <a:off x="4279901" y="4070037"/>
            <a:ext cx="3632200" cy="1991179"/>
          </a:xfrm>
          <a:custGeom>
            <a:avLst/>
            <a:gdLst>
              <a:gd name="connsiteX0" fmla="*/ 0 w 3632200"/>
              <a:gd name="connsiteY0" fmla="*/ 0 h 1991179"/>
              <a:gd name="connsiteX1" fmla="*/ 3632200 w 3632200"/>
              <a:gd name="connsiteY1" fmla="*/ 0 h 1991179"/>
              <a:gd name="connsiteX2" fmla="*/ 3632200 w 3632200"/>
              <a:gd name="connsiteY2" fmla="*/ 1991179 h 1991179"/>
              <a:gd name="connsiteX3" fmla="*/ 0 w 3632200"/>
              <a:gd name="connsiteY3" fmla="*/ 1991179 h 1991179"/>
            </a:gdLst>
            <a:ahLst/>
            <a:cxnLst>
              <a:cxn ang="0">
                <a:pos x="connsiteX0" y="connsiteY0"/>
              </a:cxn>
              <a:cxn ang="0">
                <a:pos x="connsiteX1" y="connsiteY1"/>
              </a:cxn>
              <a:cxn ang="0">
                <a:pos x="connsiteX2" y="connsiteY2"/>
              </a:cxn>
              <a:cxn ang="0">
                <a:pos x="connsiteX3" y="connsiteY3"/>
              </a:cxn>
            </a:cxnLst>
            <a:rect l="l" t="t" r="r" b="b"/>
            <a:pathLst>
              <a:path w="3632200" h="1991179">
                <a:moveTo>
                  <a:pt x="0" y="0"/>
                </a:moveTo>
                <a:lnTo>
                  <a:pt x="3632200" y="0"/>
                </a:lnTo>
                <a:lnTo>
                  <a:pt x="3632200" y="1991179"/>
                </a:lnTo>
                <a:lnTo>
                  <a:pt x="0" y="1991179"/>
                </a:lnTo>
                <a:close/>
              </a:path>
            </a:pathLst>
          </a:custGeom>
          <a:solidFill>
            <a:schemeClr val="bg1">
              <a:lumMod val="95000"/>
            </a:schemeClr>
          </a:solidFill>
          <a:ln>
            <a:noFill/>
          </a:ln>
        </p:spPr>
        <p:txBody>
          <a:bodyPr wrap="square" anchor="ctr">
            <a:noAutofit/>
          </a:bodyPr>
          <a:lstStyle>
            <a:lvl1pPr marL="0" indent="0" algn="ctr">
              <a:buNone/>
              <a:defRPr sz="1200"/>
            </a:lvl1pPr>
          </a:lstStyle>
          <a:p>
            <a:r>
              <a:rPr lang="en-US"/>
              <a:t>Click icon to add picture</a:t>
            </a:r>
          </a:p>
        </p:txBody>
      </p:sp>
      <p:sp>
        <p:nvSpPr>
          <p:cNvPr id="14" name="Picture Placeholder 13">
            <a:extLst>
              <a:ext uri="{FF2B5EF4-FFF2-40B4-BE49-F238E27FC236}">
                <a16:creationId xmlns:a16="http://schemas.microsoft.com/office/drawing/2014/main" id="{B14D5F9E-C355-4B1A-9E6E-2C8B03847E38}"/>
              </a:ext>
            </a:extLst>
          </p:cNvPr>
          <p:cNvSpPr>
            <a:spLocks noGrp="1"/>
          </p:cNvSpPr>
          <p:nvPr>
            <p:ph type="pic" sz="quarter" idx="15"/>
          </p:nvPr>
        </p:nvSpPr>
        <p:spPr>
          <a:xfrm>
            <a:off x="7912101" y="2078859"/>
            <a:ext cx="3632200" cy="1991179"/>
          </a:xfrm>
          <a:custGeom>
            <a:avLst/>
            <a:gdLst>
              <a:gd name="connsiteX0" fmla="*/ 0 w 3632200"/>
              <a:gd name="connsiteY0" fmla="*/ 0 h 1991179"/>
              <a:gd name="connsiteX1" fmla="*/ 3632200 w 3632200"/>
              <a:gd name="connsiteY1" fmla="*/ 0 h 1991179"/>
              <a:gd name="connsiteX2" fmla="*/ 3632200 w 3632200"/>
              <a:gd name="connsiteY2" fmla="*/ 1991179 h 1991179"/>
              <a:gd name="connsiteX3" fmla="*/ 0 w 3632200"/>
              <a:gd name="connsiteY3" fmla="*/ 1991179 h 1991179"/>
            </a:gdLst>
            <a:ahLst/>
            <a:cxnLst>
              <a:cxn ang="0">
                <a:pos x="connsiteX0" y="connsiteY0"/>
              </a:cxn>
              <a:cxn ang="0">
                <a:pos x="connsiteX1" y="connsiteY1"/>
              </a:cxn>
              <a:cxn ang="0">
                <a:pos x="connsiteX2" y="connsiteY2"/>
              </a:cxn>
              <a:cxn ang="0">
                <a:pos x="connsiteX3" y="connsiteY3"/>
              </a:cxn>
            </a:cxnLst>
            <a:rect l="l" t="t" r="r" b="b"/>
            <a:pathLst>
              <a:path w="3632200" h="1991179">
                <a:moveTo>
                  <a:pt x="0" y="0"/>
                </a:moveTo>
                <a:lnTo>
                  <a:pt x="3632200" y="0"/>
                </a:lnTo>
                <a:lnTo>
                  <a:pt x="3632200" y="1991179"/>
                </a:lnTo>
                <a:lnTo>
                  <a:pt x="0" y="1991179"/>
                </a:lnTo>
                <a:close/>
              </a:path>
            </a:pathLst>
          </a:custGeom>
          <a:solidFill>
            <a:schemeClr val="bg1">
              <a:lumMod val="95000"/>
            </a:schemeClr>
          </a:solidFill>
          <a:ln>
            <a:noFill/>
          </a:ln>
        </p:spPr>
        <p:txBody>
          <a:bodyPr wrap="square" anchor="ctr">
            <a:noAutofit/>
          </a:bodyPr>
          <a:lstStyle>
            <a:lvl1pPr marL="0" indent="0" algn="ctr">
              <a:buNone/>
              <a:defRPr sz="1200"/>
            </a:lvl1pPr>
          </a:lstStyle>
          <a:p>
            <a:r>
              <a:rPr lang="en-US"/>
              <a:t>Click icon to add picture</a:t>
            </a:r>
          </a:p>
        </p:txBody>
      </p:sp>
      <p:sp>
        <p:nvSpPr>
          <p:cNvPr id="5" name="Slide Number Placeholder 5">
            <a:extLst>
              <a:ext uri="{FF2B5EF4-FFF2-40B4-BE49-F238E27FC236}">
                <a16:creationId xmlns:a16="http://schemas.microsoft.com/office/drawing/2014/main" id="{AA9FF4AA-732B-40FC-B7B4-1CDDE6EB9AC5}"/>
              </a:ext>
            </a:extLst>
          </p:cNvPr>
          <p:cNvSpPr>
            <a:spLocks noGrp="1"/>
          </p:cNvSpPr>
          <p:nvPr>
            <p:ph type="sldNum" sz="quarter" idx="12"/>
          </p:nvPr>
        </p:nvSpPr>
        <p:spPr>
          <a:xfrm>
            <a:off x="11471035" y="372478"/>
            <a:ext cx="803718" cy="365126"/>
          </a:xfrm>
          <a:prstGeom prst="ellipse">
            <a:avLst/>
          </a:prstGeom>
        </p:spPr>
        <p:txBody>
          <a:bodyPr/>
          <a:lstStyle/>
          <a:p>
            <a:pPr marL="0" lvl="0" indent="0" algn="ctr" rtl="0">
              <a:spcBef>
                <a:spcPts val="0"/>
              </a:spcBef>
              <a:spcAft>
                <a:spcPts val="0"/>
              </a:spcAft>
              <a:buNone/>
            </a:pPr>
            <a:fld id="{00000000-1234-1234-1234-123412341234}" type="slidenum">
              <a:rPr lang="en-US" smtClean="0"/>
              <a:t>‹#›</a:t>
            </a:fld>
            <a:endParaRPr lang="en-US"/>
          </a:p>
        </p:txBody>
      </p:sp>
      <p:sp>
        <p:nvSpPr>
          <p:cNvPr id="9" name="Footer Placeholder 4">
            <a:extLst>
              <a:ext uri="{FF2B5EF4-FFF2-40B4-BE49-F238E27FC236}">
                <a16:creationId xmlns:a16="http://schemas.microsoft.com/office/drawing/2014/main" id="{9B594F47-AA81-40A5-AA32-6FDDCE0189FF}"/>
              </a:ext>
            </a:extLst>
          </p:cNvPr>
          <p:cNvSpPr>
            <a:spLocks noGrp="1"/>
          </p:cNvSpPr>
          <p:nvPr>
            <p:ph type="ftr" sz="quarter" idx="3"/>
          </p:nvPr>
        </p:nvSpPr>
        <p:spPr>
          <a:xfrm>
            <a:off x="555084" y="6441458"/>
            <a:ext cx="1731442" cy="365125"/>
          </a:xfrm>
          <a:prstGeom prst="rect">
            <a:avLst/>
          </a:prstGeom>
        </p:spPr>
        <p:txBody>
          <a:bodyPr vert="horz" lIns="91440" tIns="45720" rIns="91440" bIns="45720" rtlCol="0" anchor="ctr"/>
          <a:lstStyle>
            <a:lvl1pPr algn="l">
              <a:defRPr sz="1200" i="0">
                <a:solidFill>
                  <a:schemeClr val="tx1"/>
                </a:solidFill>
                <a:latin typeface="+mn-lt"/>
              </a:defRPr>
            </a:lvl1pPr>
          </a:lstStyle>
          <a:p>
            <a:endParaRPr lang="en-US"/>
          </a:p>
        </p:txBody>
      </p:sp>
    </p:spTree>
    <p:extLst>
      <p:ext uri="{BB962C8B-B14F-4D97-AF65-F5344CB8AC3E}">
        <p14:creationId xmlns:p14="http://schemas.microsoft.com/office/powerpoint/2010/main" val="2447583501"/>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7_Blank">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FAF0ED7-E587-494E-AC01-06611F83CA8D}"/>
              </a:ext>
            </a:extLst>
          </p:cNvPr>
          <p:cNvSpPr>
            <a:spLocks noGrp="1"/>
          </p:cNvSpPr>
          <p:nvPr>
            <p:ph type="pic" sz="quarter" idx="14"/>
          </p:nvPr>
        </p:nvSpPr>
        <p:spPr>
          <a:xfrm>
            <a:off x="3372436" y="4107347"/>
            <a:ext cx="2722390" cy="2028489"/>
          </a:xfrm>
          <a:custGeom>
            <a:avLst/>
            <a:gdLst>
              <a:gd name="connsiteX0" fmla="*/ 0 w 2722390"/>
              <a:gd name="connsiteY0" fmla="*/ 0 h 2028489"/>
              <a:gd name="connsiteX1" fmla="*/ 2722390 w 2722390"/>
              <a:gd name="connsiteY1" fmla="*/ 0 h 2028489"/>
              <a:gd name="connsiteX2" fmla="*/ 2722390 w 2722390"/>
              <a:gd name="connsiteY2" fmla="*/ 2028489 h 2028489"/>
              <a:gd name="connsiteX3" fmla="*/ 0 w 2722390"/>
              <a:gd name="connsiteY3" fmla="*/ 2028489 h 2028489"/>
            </a:gdLst>
            <a:ahLst/>
            <a:cxnLst>
              <a:cxn ang="0">
                <a:pos x="connsiteX0" y="connsiteY0"/>
              </a:cxn>
              <a:cxn ang="0">
                <a:pos x="connsiteX1" y="connsiteY1"/>
              </a:cxn>
              <a:cxn ang="0">
                <a:pos x="connsiteX2" y="connsiteY2"/>
              </a:cxn>
              <a:cxn ang="0">
                <a:pos x="connsiteX3" y="connsiteY3"/>
              </a:cxn>
            </a:cxnLst>
            <a:rect l="l" t="t" r="r" b="b"/>
            <a:pathLst>
              <a:path w="2722390" h="2028489">
                <a:moveTo>
                  <a:pt x="0" y="0"/>
                </a:moveTo>
                <a:lnTo>
                  <a:pt x="2722390" y="0"/>
                </a:lnTo>
                <a:lnTo>
                  <a:pt x="2722390" y="2028489"/>
                </a:lnTo>
                <a:lnTo>
                  <a:pt x="0" y="2028489"/>
                </a:lnTo>
                <a:close/>
              </a:path>
            </a:pathLst>
          </a:custGeom>
          <a:solidFill>
            <a:schemeClr val="bg1">
              <a:lumMod val="95000"/>
            </a:schemeClr>
          </a:solidFill>
          <a:ln>
            <a:noFill/>
          </a:ln>
        </p:spPr>
        <p:txBody>
          <a:bodyPr wrap="square" anchor="ctr">
            <a:noAutofit/>
          </a:bodyPr>
          <a:lstStyle>
            <a:lvl1pPr marL="0" indent="0" algn="ctr">
              <a:buNone/>
              <a:defRPr sz="1200"/>
            </a:lvl1pPr>
          </a:lstStyle>
          <a:p>
            <a:r>
              <a:rPr lang="en-US"/>
              <a:t>Click icon to add picture</a:t>
            </a:r>
          </a:p>
        </p:txBody>
      </p:sp>
      <p:sp>
        <p:nvSpPr>
          <p:cNvPr id="22" name="Picture Placeholder 21">
            <a:extLst>
              <a:ext uri="{FF2B5EF4-FFF2-40B4-BE49-F238E27FC236}">
                <a16:creationId xmlns:a16="http://schemas.microsoft.com/office/drawing/2014/main" id="{B0182F9A-EFAC-4382-9901-B0512DD7A49F}"/>
              </a:ext>
            </a:extLst>
          </p:cNvPr>
          <p:cNvSpPr>
            <a:spLocks noGrp="1"/>
          </p:cNvSpPr>
          <p:nvPr>
            <p:ph type="pic" sz="quarter" idx="15"/>
          </p:nvPr>
        </p:nvSpPr>
        <p:spPr>
          <a:xfrm>
            <a:off x="8821910" y="4107347"/>
            <a:ext cx="2722390" cy="2028489"/>
          </a:xfrm>
          <a:custGeom>
            <a:avLst/>
            <a:gdLst>
              <a:gd name="connsiteX0" fmla="*/ 0 w 2722390"/>
              <a:gd name="connsiteY0" fmla="*/ 0 h 2028489"/>
              <a:gd name="connsiteX1" fmla="*/ 2722390 w 2722390"/>
              <a:gd name="connsiteY1" fmla="*/ 0 h 2028489"/>
              <a:gd name="connsiteX2" fmla="*/ 2722390 w 2722390"/>
              <a:gd name="connsiteY2" fmla="*/ 2028489 h 2028489"/>
              <a:gd name="connsiteX3" fmla="*/ 0 w 2722390"/>
              <a:gd name="connsiteY3" fmla="*/ 2028489 h 2028489"/>
            </a:gdLst>
            <a:ahLst/>
            <a:cxnLst>
              <a:cxn ang="0">
                <a:pos x="connsiteX0" y="connsiteY0"/>
              </a:cxn>
              <a:cxn ang="0">
                <a:pos x="connsiteX1" y="connsiteY1"/>
              </a:cxn>
              <a:cxn ang="0">
                <a:pos x="connsiteX2" y="connsiteY2"/>
              </a:cxn>
              <a:cxn ang="0">
                <a:pos x="connsiteX3" y="connsiteY3"/>
              </a:cxn>
            </a:cxnLst>
            <a:rect l="l" t="t" r="r" b="b"/>
            <a:pathLst>
              <a:path w="2722390" h="2028489">
                <a:moveTo>
                  <a:pt x="0" y="0"/>
                </a:moveTo>
                <a:lnTo>
                  <a:pt x="2722390" y="0"/>
                </a:lnTo>
                <a:lnTo>
                  <a:pt x="2722390" y="2028489"/>
                </a:lnTo>
                <a:lnTo>
                  <a:pt x="0" y="2028489"/>
                </a:lnTo>
                <a:close/>
              </a:path>
            </a:pathLst>
          </a:custGeom>
          <a:solidFill>
            <a:schemeClr val="bg1">
              <a:lumMod val="95000"/>
            </a:schemeClr>
          </a:solidFill>
          <a:ln>
            <a:noFill/>
          </a:ln>
        </p:spPr>
        <p:txBody>
          <a:bodyPr wrap="square" anchor="ctr">
            <a:noAutofit/>
          </a:bodyPr>
          <a:lstStyle>
            <a:lvl1pPr marL="0" indent="0" algn="ctr">
              <a:buNone/>
              <a:defRPr sz="1200"/>
            </a:lvl1pPr>
          </a:lstStyle>
          <a:p>
            <a:r>
              <a:rPr lang="en-US"/>
              <a:t>Click icon to add picture</a:t>
            </a:r>
          </a:p>
        </p:txBody>
      </p:sp>
      <p:sp>
        <p:nvSpPr>
          <p:cNvPr id="21" name="Picture Placeholder 20">
            <a:extLst>
              <a:ext uri="{FF2B5EF4-FFF2-40B4-BE49-F238E27FC236}">
                <a16:creationId xmlns:a16="http://schemas.microsoft.com/office/drawing/2014/main" id="{AB9757D7-9B01-49CF-93D2-0F55732A3927}"/>
              </a:ext>
            </a:extLst>
          </p:cNvPr>
          <p:cNvSpPr>
            <a:spLocks noGrp="1"/>
          </p:cNvSpPr>
          <p:nvPr>
            <p:ph type="pic" sz="quarter" idx="16"/>
          </p:nvPr>
        </p:nvSpPr>
        <p:spPr>
          <a:xfrm>
            <a:off x="6097173" y="2078858"/>
            <a:ext cx="2722390" cy="2028489"/>
          </a:xfrm>
          <a:custGeom>
            <a:avLst/>
            <a:gdLst>
              <a:gd name="connsiteX0" fmla="*/ 0 w 2722390"/>
              <a:gd name="connsiteY0" fmla="*/ 0 h 2028489"/>
              <a:gd name="connsiteX1" fmla="*/ 2722390 w 2722390"/>
              <a:gd name="connsiteY1" fmla="*/ 0 h 2028489"/>
              <a:gd name="connsiteX2" fmla="*/ 2722390 w 2722390"/>
              <a:gd name="connsiteY2" fmla="*/ 2028489 h 2028489"/>
              <a:gd name="connsiteX3" fmla="*/ 0 w 2722390"/>
              <a:gd name="connsiteY3" fmla="*/ 2028489 h 2028489"/>
            </a:gdLst>
            <a:ahLst/>
            <a:cxnLst>
              <a:cxn ang="0">
                <a:pos x="connsiteX0" y="connsiteY0"/>
              </a:cxn>
              <a:cxn ang="0">
                <a:pos x="connsiteX1" y="connsiteY1"/>
              </a:cxn>
              <a:cxn ang="0">
                <a:pos x="connsiteX2" y="connsiteY2"/>
              </a:cxn>
              <a:cxn ang="0">
                <a:pos x="connsiteX3" y="connsiteY3"/>
              </a:cxn>
            </a:cxnLst>
            <a:rect l="l" t="t" r="r" b="b"/>
            <a:pathLst>
              <a:path w="2722390" h="2028489">
                <a:moveTo>
                  <a:pt x="0" y="0"/>
                </a:moveTo>
                <a:lnTo>
                  <a:pt x="2722390" y="0"/>
                </a:lnTo>
                <a:lnTo>
                  <a:pt x="2722390" y="2028489"/>
                </a:lnTo>
                <a:lnTo>
                  <a:pt x="0" y="2028489"/>
                </a:lnTo>
                <a:close/>
              </a:path>
            </a:pathLst>
          </a:custGeom>
          <a:solidFill>
            <a:schemeClr val="bg1">
              <a:lumMod val="95000"/>
            </a:schemeClr>
          </a:solidFill>
          <a:ln>
            <a:noFill/>
          </a:ln>
        </p:spPr>
        <p:txBody>
          <a:bodyPr wrap="square" anchor="ctr">
            <a:noAutofit/>
          </a:bodyPr>
          <a:lstStyle>
            <a:lvl1pPr marL="0" indent="0" algn="ctr">
              <a:buNone/>
              <a:defRPr sz="1200"/>
            </a:lvl1pPr>
          </a:lstStyle>
          <a:p>
            <a:r>
              <a:rPr lang="en-US"/>
              <a:t>Click icon to add picture</a:t>
            </a:r>
          </a:p>
        </p:txBody>
      </p:sp>
      <p:sp>
        <p:nvSpPr>
          <p:cNvPr id="24" name="Picture Placeholder 23">
            <a:extLst>
              <a:ext uri="{FF2B5EF4-FFF2-40B4-BE49-F238E27FC236}">
                <a16:creationId xmlns:a16="http://schemas.microsoft.com/office/drawing/2014/main" id="{61309737-471A-494D-A54F-A8BC6F7B7397}"/>
              </a:ext>
            </a:extLst>
          </p:cNvPr>
          <p:cNvSpPr>
            <a:spLocks noGrp="1"/>
          </p:cNvSpPr>
          <p:nvPr>
            <p:ph type="pic" sz="quarter" idx="13"/>
          </p:nvPr>
        </p:nvSpPr>
        <p:spPr>
          <a:xfrm>
            <a:off x="647701" y="2078858"/>
            <a:ext cx="2722390" cy="2028489"/>
          </a:xfrm>
          <a:custGeom>
            <a:avLst/>
            <a:gdLst>
              <a:gd name="connsiteX0" fmla="*/ 0 w 2722390"/>
              <a:gd name="connsiteY0" fmla="*/ 0 h 2028489"/>
              <a:gd name="connsiteX1" fmla="*/ 2722390 w 2722390"/>
              <a:gd name="connsiteY1" fmla="*/ 0 h 2028489"/>
              <a:gd name="connsiteX2" fmla="*/ 2722390 w 2722390"/>
              <a:gd name="connsiteY2" fmla="*/ 2028489 h 2028489"/>
              <a:gd name="connsiteX3" fmla="*/ 0 w 2722390"/>
              <a:gd name="connsiteY3" fmla="*/ 2028489 h 2028489"/>
            </a:gdLst>
            <a:ahLst/>
            <a:cxnLst>
              <a:cxn ang="0">
                <a:pos x="connsiteX0" y="connsiteY0"/>
              </a:cxn>
              <a:cxn ang="0">
                <a:pos x="connsiteX1" y="connsiteY1"/>
              </a:cxn>
              <a:cxn ang="0">
                <a:pos x="connsiteX2" y="connsiteY2"/>
              </a:cxn>
              <a:cxn ang="0">
                <a:pos x="connsiteX3" y="connsiteY3"/>
              </a:cxn>
            </a:cxnLst>
            <a:rect l="l" t="t" r="r" b="b"/>
            <a:pathLst>
              <a:path w="2722390" h="2028489">
                <a:moveTo>
                  <a:pt x="0" y="0"/>
                </a:moveTo>
                <a:lnTo>
                  <a:pt x="2722390" y="0"/>
                </a:lnTo>
                <a:lnTo>
                  <a:pt x="2722390" y="2028489"/>
                </a:lnTo>
                <a:lnTo>
                  <a:pt x="0" y="2028489"/>
                </a:lnTo>
                <a:close/>
              </a:path>
            </a:pathLst>
          </a:custGeom>
          <a:solidFill>
            <a:schemeClr val="bg1">
              <a:lumMod val="95000"/>
            </a:schemeClr>
          </a:solidFill>
          <a:ln>
            <a:noFill/>
          </a:ln>
        </p:spPr>
        <p:txBody>
          <a:bodyPr wrap="square" anchor="ctr">
            <a:noAutofit/>
          </a:bodyPr>
          <a:lstStyle>
            <a:lvl1pPr marL="0" indent="0" algn="ctr">
              <a:buNone/>
              <a:defRPr sz="1200"/>
            </a:lvl1pPr>
          </a:lstStyle>
          <a:p>
            <a:r>
              <a:rPr lang="en-US"/>
              <a:t>Click icon to add picture</a:t>
            </a:r>
          </a:p>
        </p:txBody>
      </p:sp>
      <p:sp>
        <p:nvSpPr>
          <p:cNvPr id="5" name="Slide Number Placeholder 5">
            <a:extLst>
              <a:ext uri="{FF2B5EF4-FFF2-40B4-BE49-F238E27FC236}">
                <a16:creationId xmlns:a16="http://schemas.microsoft.com/office/drawing/2014/main" id="{AA9FF4AA-732B-40FC-B7B4-1CDDE6EB9AC5}"/>
              </a:ext>
            </a:extLst>
          </p:cNvPr>
          <p:cNvSpPr>
            <a:spLocks noGrp="1"/>
          </p:cNvSpPr>
          <p:nvPr>
            <p:ph type="sldNum" sz="quarter" idx="12"/>
          </p:nvPr>
        </p:nvSpPr>
        <p:spPr>
          <a:xfrm>
            <a:off x="11471035" y="372478"/>
            <a:ext cx="803718" cy="365126"/>
          </a:xfrm>
          <a:prstGeom prst="ellipse">
            <a:avLst/>
          </a:prstGeom>
        </p:spPr>
        <p:txBody>
          <a:bodyPr/>
          <a:lstStyle/>
          <a:p>
            <a:pPr marL="0" lvl="0" indent="0" algn="ctr" rtl="0">
              <a:spcBef>
                <a:spcPts val="0"/>
              </a:spcBef>
              <a:spcAft>
                <a:spcPts val="0"/>
              </a:spcAft>
              <a:buNone/>
            </a:pPr>
            <a:fld id="{00000000-1234-1234-1234-123412341234}" type="slidenum">
              <a:rPr lang="en-US" smtClean="0"/>
              <a:t>‹#›</a:t>
            </a:fld>
            <a:endParaRPr lang="en-US"/>
          </a:p>
        </p:txBody>
      </p:sp>
      <p:sp>
        <p:nvSpPr>
          <p:cNvPr id="9" name="Footer Placeholder 4">
            <a:extLst>
              <a:ext uri="{FF2B5EF4-FFF2-40B4-BE49-F238E27FC236}">
                <a16:creationId xmlns:a16="http://schemas.microsoft.com/office/drawing/2014/main" id="{9B594F47-AA81-40A5-AA32-6FDDCE0189FF}"/>
              </a:ext>
            </a:extLst>
          </p:cNvPr>
          <p:cNvSpPr>
            <a:spLocks noGrp="1"/>
          </p:cNvSpPr>
          <p:nvPr>
            <p:ph type="ftr" sz="quarter" idx="3"/>
          </p:nvPr>
        </p:nvSpPr>
        <p:spPr>
          <a:xfrm>
            <a:off x="555084" y="6441458"/>
            <a:ext cx="1731442" cy="365125"/>
          </a:xfrm>
          <a:prstGeom prst="rect">
            <a:avLst/>
          </a:prstGeom>
        </p:spPr>
        <p:txBody>
          <a:bodyPr vert="horz" lIns="91440" tIns="45720" rIns="91440" bIns="45720" rtlCol="0" anchor="ctr"/>
          <a:lstStyle>
            <a:lvl1pPr algn="l">
              <a:defRPr sz="1200" i="0">
                <a:solidFill>
                  <a:schemeClr val="tx1"/>
                </a:solidFill>
                <a:latin typeface="+mn-lt"/>
              </a:defRPr>
            </a:lvl1pPr>
          </a:lstStyle>
          <a:p>
            <a:endParaRPr lang="en-US"/>
          </a:p>
        </p:txBody>
      </p:sp>
    </p:spTree>
    <p:extLst>
      <p:ext uri="{BB962C8B-B14F-4D97-AF65-F5344CB8AC3E}">
        <p14:creationId xmlns:p14="http://schemas.microsoft.com/office/powerpoint/2010/main" val="394225141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8F48434-E822-421B-BFB3-FF8ECC6C50CF}"/>
              </a:ext>
            </a:extLst>
          </p:cNvPr>
          <p:cNvSpPr>
            <a:spLocks noGrp="1"/>
          </p:cNvSpPr>
          <p:nvPr>
            <p:ph type="ftr" sz="quarter" idx="11"/>
          </p:nvPr>
        </p:nvSpPr>
        <p:spPr/>
        <p:txBody>
          <a:bodyPr/>
          <a:lstStyle/>
          <a:p>
            <a:endParaRPr lang="en-US"/>
          </a:p>
        </p:txBody>
      </p:sp>
      <p:sp>
        <p:nvSpPr>
          <p:cNvPr id="7" name="Slide Number Placeholder 3">
            <a:extLst>
              <a:ext uri="{FF2B5EF4-FFF2-40B4-BE49-F238E27FC236}">
                <a16:creationId xmlns:a16="http://schemas.microsoft.com/office/drawing/2014/main" id="{39E0D9C6-0EA4-0743-8008-790CB380DDA9}"/>
              </a:ext>
            </a:extLst>
          </p:cNvPr>
          <p:cNvSpPr>
            <a:spLocks noGrp="1"/>
          </p:cNvSpPr>
          <p:nvPr>
            <p:ph type="sldNum" sz="quarter" idx="12"/>
          </p:nvPr>
        </p:nvSpPr>
        <p:spPr>
          <a:xfrm>
            <a:off x="11734799" y="363912"/>
            <a:ext cx="357207" cy="365126"/>
          </a:xfrm>
          <a:prstGeom prst="ellipse">
            <a:avLst/>
          </a:prstGeom>
          <a:solidFill>
            <a:schemeClr val="accent1"/>
          </a:solidFill>
        </p:spPr>
        <p:txBody>
          <a:bodyPr/>
          <a:lstStyle/>
          <a:p>
            <a:pPr marL="0" lvl="0" indent="0" algn="ctr" rtl="0">
              <a:spcBef>
                <a:spcPts val="0"/>
              </a:spcBef>
              <a:spcAft>
                <a:spcPts val="0"/>
              </a:spcAft>
              <a:buNone/>
            </a:pPr>
            <a:fld id="{00000000-1234-1234-1234-123412341234}" type="slidenum">
              <a:rPr lang="en-US" smtClean="0"/>
              <a:t>‹#›</a:t>
            </a:fld>
            <a:endParaRPr lang="en-US"/>
          </a:p>
        </p:txBody>
      </p:sp>
      <p:sp>
        <p:nvSpPr>
          <p:cNvPr id="6" name="Title 1">
            <a:extLst>
              <a:ext uri="{FF2B5EF4-FFF2-40B4-BE49-F238E27FC236}">
                <a16:creationId xmlns:a16="http://schemas.microsoft.com/office/drawing/2014/main" id="{A2C0836F-53AB-424B-A3D8-0E7F086E7E36}"/>
              </a:ext>
            </a:extLst>
          </p:cNvPr>
          <p:cNvSpPr>
            <a:spLocks noGrp="1"/>
          </p:cNvSpPr>
          <p:nvPr>
            <p:ph type="title"/>
          </p:nvPr>
        </p:nvSpPr>
        <p:spPr>
          <a:xfrm>
            <a:off x="555084" y="363912"/>
            <a:ext cx="11081950" cy="1231208"/>
          </a:xfrm>
        </p:spPr>
        <p:txBody>
          <a:bodyPr anchor="ctr"/>
          <a:lstStyle>
            <a:lvl1pPr>
              <a:defRPr sz="4000">
                <a:solidFill>
                  <a:schemeClr val="tx2"/>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BC61B191-F26B-D745-8990-152DDBCF10D8}"/>
              </a:ext>
            </a:extLst>
          </p:cNvPr>
          <p:cNvSpPr>
            <a:spLocks noGrp="1"/>
          </p:cNvSpPr>
          <p:nvPr>
            <p:ph idx="1" hasCustomPrompt="1"/>
          </p:nvPr>
        </p:nvSpPr>
        <p:spPr>
          <a:xfrm>
            <a:off x="555084" y="1820174"/>
            <a:ext cx="10911492" cy="4346330"/>
          </a:xfrm>
        </p:spPr>
        <p:txBody>
          <a:bodyPr/>
          <a:lstStyle>
            <a:lvl1pPr marL="0" indent="0">
              <a:lnSpc>
                <a:spcPct val="120000"/>
              </a:lnSpc>
              <a:spcBef>
                <a:spcPts val="0"/>
              </a:spcBef>
              <a:spcAft>
                <a:spcPts val="600"/>
              </a:spcAft>
              <a:buNone/>
              <a:defRPr sz="2400">
                <a:solidFill>
                  <a:schemeClr val="bg2">
                    <a:lumMod val="25000"/>
                  </a:schemeClr>
                </a:solidFill>
                <a:latin typeface="+mj-lt"/>
              </a:defRPr>
            </a:lvl1pPr>
            <a:lvl2pPr marL="171450" indent="-161925">
              <a:lnSpc>
                <a:spcPct val="100000"/>
              </a:lnSpc>
              <a:spcBef>
                <a:spcPts val="0"/>
              </a:spcBef>
              <a:spcAft>
                <a:spcPts val="600"/>
              </a:spcAft>
              <a:tabLst/>
              <a:defRPr sz="2000"/>
            </a:lvl2pPr>
            <a:lvl3pPr marL="457200" indent="-182880">
              <a:lnSpc>
                <a:spcPct val="100000"/>
              </a:lnSpc>
              <a:spcBef>
                <a:spcPts val="0"/>
              </a:spcBef>
              <a:spcAft>
                <a:spcPts val="600"/>
              </a:spcAft>
              <a:buFont typeface="Courier New" panose="02070309020205020404" pitchFamily="49" charset="0"/>
              <a:buChar char="o"/>
              <a:tabLst/>
              <a:defRPr sz="1800"/>
            </a:lvl3pPr>
            <a:lvl4pPr marL="685800" indent="-182880">
              <a:lnSpc>
                <a:spcPct val="100000"/>
              </a:lnSpc>
              <a:spcAft>
                <a:spcPts val="600"/>
              </a:spcAft>
              <a:tabLst/>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61810963"/>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9_Blank">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CBBE917D-D77C-482A-9A35-AD59D7DAA7A0}"/>
              </a:ext>
            </a:extLst>
          </p:cNvPr>
          <p:cNvSpPr>
            <a:spLocks noGrp="1"/>
          </p:cNvSpPr>
          <p:nvPr>
            <p:ph type="pic" sz="quarter" idx="13"/>
          </p:nvPr>
        </p:nvSpPr>
        <p:spPr>
          <a:xfrm>
            <a:off x="838200" y="2161651"/>
            <a:ext cx="1953084" cy="2449670"/>
          </a:xfrm>
          <a:custGeom>
            <a:avLst/>
            <a:gdLst>
              <a:gd name="connsiteX0" fmla="*/ 0 w 1953084"/>
              <a:gd name="connsiteY0" fmla="*/ 0 h 2449670"/>
              <a:gd name="connsiteX1" fmla="*/ 1953084 w 1953084"/>
              <a:gd name="connsiteY1" fmla="*/ 0 h 2449670"/>
              <a:gd name="connsiteX2" fmla="*/ 1953084 w 1953084"/>
              <a:gd name="connsiteY2" fmla="*/ 2449670 h 2449670"/>
              <a:gd name="connsiteX3" fmla="*/ 0 w 1953084"/>
              <a:gd name="connsiteY3" fmla="*/ 2449670 h 2449670"/>
            </a:gdLst>
            <a:ahLst/>
            <a:cxnLst>
              <a:cxn ang="0">
                <a:pos x="connsiteX0" y="connsiteY0"/>
              </a:cxn>
              <a:cxn ang="0">
                <a:pos x="connsiteX1" y="connsiteY1"/>
              </a:cxn>
              <a:cxn ang="0">
                <a:pos x="connsiteX2" y="connsiteY2"/>
              </a:cxn>
              <a:cxn ang="0">
                <a:pos x="connsiteX3" y="connsiteY3"/>
              </a:cxn>
            </a:cxnLst>
            <a:rect l="l" t="t" r="r" b="b"/>
            <a:pathLst>
              <a:path w="1953084" h="2449670">
                <a:moveTo>
                  <a:pt x="0" y="0"/>
                </a:moveTo>
                <a:lnTo>
                  <a:pt x="1953084" y="0"/>
                </a:lnTo>
                <a:lnTo>
                  <a:pt x="1953084" y="2449670"/>
                </a:lnTo>
                <a:lnTo>
                  <a:pt x="0" y="2449670"/>
                </a:lnTo>
                <a:close/>
              </a:path>
            </a:pathLst>
          </a:custGeom>
          <a:solidFill>
            <a:schemeClr val="bg1">
              <a:lumMod val="95000"/>
            </a:schemeClr>
          </a:solidFill>
        </p:spPr>
        <p:txBody>
          <a:bodyPr wrap="square" anchor="ctr">
            <a:noAutofit/>
          </a:bodyPr>
          <a:lstStyle>
            <a:lvl1pPr marL="0" indent="0" algn="ctr">
              <a:buNone/>
              <a:defRPr sz="1400"/>
            </a:lvl1pPr>
          </a:lstStyle>
          <a:p>
            <a:r>
              <a:rPr lang="en-US"/>
              <a:t>Click icon to add picture</a:t>
            </a:r>
          </a:p>
        </p:txBody>
      </p:sp>
      <p:sp>
        <p:nvSpPr>
          <p:cNvPr id="24" name="Picture Placeholder 23">
            <a:extLst>
              <a:ext uri="{FF2B5EF4-FFF2-40B4-BE49-F238E27FC236}">
                <a16:creationId xmlns:a16="http://schemas.microsoft.com/office/drawing/2014/main" id="{C9E35A5A-ACB6-4320-81FE-20EB3D581A0C}"/>
              </a:ext>
            </a:extLst>
          </p:cNvPr>
          <p:cNvSpPr>
            <a:spLocks noGrp="1"/>
          </p:cNvSpPr>
          <p:nvPr>
            <p:ph type="pic" sz="quarter" idx="14"/>
          </p:nvPr>
        </p:nvSpPr>
        <p:spPr>
          <a:xfrm>
            <a:off x="2980078" y="2161651"/>
            <a:ext cx="1953084" cy="2449670"/>
          </a:xfrm>
          <a:custGeom>
            <a:avLst/>
            <a:gdLst>
              <a:gd name="connsiteX0" fmla="*/ 0 w 1953084"/>
              <a:gd name="connsiteY0" fmla="*/ 0 h 2449670"/>
              <a:gd name="connsiteX1" fmla="*/ 1953084 w 1953084"/>
              <a:gd name="connsiteY1" fmla="*/ 0 h 2449670"/>
              <a:gd name="connsiteX2" fmla="*/ 1953084 w 1953084"/>
              <a:gd name="connsiteY2" fmla="*/ 2449670 h 2449670"/>
              <a:gd name="connsiteX3" fmla="*/ 0 w 1953084"/>
              <a:gd name="connsiteY3" fmla="*/ 2449670 h 2449670"/>
            </a:gdLst>
            <a:ahLst/>
            <a:cxnLst>
              <a:cxn ang="0">
                <a:pos x="connsiteX0" y="connsiteY0"/>
              </a:cxn>
              <a:cxn ang="0">
                <a:pos x="connsiteX1" y="connsiteY1"/>
              </a:cxn>
              <a:cxn ang="0">
                <a:pos x="connsiteX2" y="connsiteY2"/>
              </a:cxn>
              <a:cxn ang="0">
                <a:pos x="connsiteX3" y="connsiteY3"/>
              </a:cxn>
            </a:cxnLst>
            <a:rect l="l" t="t" r="r" b="b"/>
            <a:pathLst>
              <a:path w="1953084" h="2449670">
                <a:moveTo>
                  <a:pt x="0" y="0"/>
                </a:moveTo>
                <a:lnTo>
                  <a:pt x="1953084" y="0"/>
                </a:lnTo>
                <a:lnTo>
                  <a:pt x="1953084" y="2449670"/>
                </a:lnTo>
                <a:lnTo>
                  <a:pt x="0" y="2449670"/>
                </a:lnTo>
                <a:close/>
              </a:path>
            </a:pathLst>
          </a:custGeom>
          <a:solidFill>
            <a:schemeClr val="bg1">
              <a:lumMod val="95000"/>
            </a:schemeClr>
          </a:solidFill>
        </p:spPr>
        <p:txBody>
          <a:bodyPr wrap="square" anchor="ctr">
            <a:noAutofit/>
          </a:bodyPr>
          <a:lstStyle>
            <a:lvl1pPr marL="0" indent="0" algn="ctr">
              <a:buNone/>
              <a:defRPr sz="1400"/>
            </a:lvl1pPr>
          </a:lstStyle>
          <a:p>
            <a:r>
              <a:rPr lang="en-US"/>
              <a:t>Click icon to add picture</a:t>
            </a:r>
          </a:p>
        </p:txBody>
      </p:sp>
      <p:sp>
        <p:nvSpPr>
          <p:cNvPr id="25" name="Picture Placeholder 24">
            <a:extLst>
              <a:ext uri="{FF2B5EF4-FFF2-40B4-BE49-F238E27FC236}">
                <a16:creationId xmlns:a16="http://schemas.microsoft.com/office/drawing/2014/main" id="{CE4D0563-9ED7-4CB2-A28C-7F4FD86F3104}"/>
              </a:ext>
            </a:extLst>
          </p:cNvPr>
          <p:cNvSpPr>
            <a:spLocks noGrp="1"/>
          </p:cNvSpPr>
          <p:nvPr>
            <p:ph type="pic" sz="quarter" idx="15"/>
          </p:nvPr>
        </p:nvSpPr>
        <p:spPr>
          <a:xfrm>
            <a:off x="5121956" y="2161651"/>
            <a:ext cx="1953084" cy="2449670"/>
          </a:xfrm>
          <a:custGeom>
            <a:avLst/>
            <a:gdLst>
              <a:gd name="connsiteX0" fmla="*/ 0 w 1953084"/>
              <a:gd name="connsiteY0" fmla="*/ 0 h 2449670"/>
              <a:gd name="connsiteX1" fmla="*/ 1953084 w 1953084"/>
              <a:gd name="connsiteY1" fmla="*/ 0 h 2449670"/>
              <a:gd name="connsiteX2" fmla="*/ 1953084 w 1953084"/>
              <a:gd name="connsiteY2" fmla="*/ 2449670 h 2449670"/>
              <a:gd name="connsiteX3" fmla="*/ 0 w 1953084"/>
              <a:gd name="connsiteY3" fmla="*/ 2449670 h 2449670"/>
            </a:gdLst>
            <a:ahLst/>
            <a:cxnLst>
              <a:cxn ang="0">
                <a:pos x="connsiteX0" y="connsiteY0"/>
              </a:cxn>
              <a:cxn ang="0">
                <a:pos x="connsiteX1" y="connsiteY1"/>
              </a:cxn>
              <a:cxn ang="0">
                <a:pos x="connsiteX2" y="connsiteY2"/>
              </a:cxn>
              <a:cxn ang="0">
                <a:pos x="connsiteX3" y="connsiteY3"/>
              </a:cxn>
            </a:cxnLst>
            <a:rect l="l" t="t" r="r" b="b"/>
            <a:pathLst>
              <a:path w="1953084" h="2449670">
                <a:moveTo>
                  <a:pt x="0" y="0"/>
                </a:moveTo>
                <a:lnTo>
                  <a:pt x="1953084" y="0"/>
                </a:lnTo>
                <a:lnTo>
                  <a:pt x="1953084" y="2449670"/>
                </a:lnTo>
                <a:lnTo>
                  <a:pt x="0" y="2449670"/>
                </a:lnTo>
                <a:close/>
              </a:path>
            </a:pathLst>
          </a:custGeom>
          <a:solidFill>
            <a:schemeClr val="bg1">
              <a:lumMod val="95000"/>
            </a:schemeClr>
          </a:solidFill>
        </p:spPr>
        <p:txBody>
          <a:bodyPr wrap="square" anchor="ctr">
            <a:noAutofit/>
          </a:bodyPr>
          <a:lstStyle>
            <a:lvl1pPr marL="0" indent="0" algn="ctr">
              <a:buNone/>
              <a:defRPr sz="1400"/>
            </a:lvl1pPr>
          </a:lstStyle>
          <a:p>
            <a:r>
              <a:rPr lang="en-US"/>
              <a:t>Click icon to add picture</a:t>
            </a:r>
          </a:p>
        </p:txBody>
      </p:sp>
      <p:sp>
        <p:nvSpPr>
          <p:cNvPr id="26" name="Picture Placeholder 25">
            <a:extLst>
              <a:ext uri="{FF2B5EF4-FFF2-40B4-BE49-F238E27FC236}">
                <a16:creationId xmlns:a16="http://schemas.microsoft.com/office/drawing/2014/main" id="{C5640B9A-876A-4373-B67D-55F95B18CF41}"/>
              </a:ext>
            </a:extLst>
          </p:cNvPr>
          <p:cNvSpPr>
            <a:spLocks noGrp="1"/>
          </p:cNvSpPr>
          <p:nvPr>
            <p:ph type="pic" sz="quarter" idx="16"/>
          </p:nvPr>
        </p:nvSpPr>
        <p:spPr>
          <a:xfrm>
            <a:off x="7263834" y="2161651"/>
            <a:ext cx="1953084" cy="2449670"/>
          </a:xfrm>
          <a:custGeom>
            <a:avLst/>
            <a:gdLst>
              <a:gd name="connsiteX0" fmla="*/ 0 w 1953084"/>
              <a:gd name="connsiteY0" fmla="*/ 0 h 2449670"/>
              <a:gd name="connsiteX1" fmla="*/ 1953084 w 1953084"/>
              <a:gd name="connsiteY1" fmla="*/ 0 h 2449670"/>
              <a:gd name="connsiteX2" fmla="*/ 1953084 w 1953084"/>
              <a:gd name="connsiteY2" fmla="*/ 2449670 h 2449670"/>
              <a:gd name="connsiteX3" fmla="*/ 0 w 1953084"/>
              <a:gd name="connsiteY3" fmla="*/ 2449670 h 2449670"/>
            </a:gdLst>
            <a:ahLst/>
            <a:cxnLst>
              <a:cxn ang="0">
                <a:pos x="connsiteX0" y="connsiteY0"/>
              </a:cxn>
              <a:cxn ang="0">
                <a:pos x="connsiteX1" y="connsiteY1"/>
              </a:cxn>
              <a:cxn ang="0">
                <a:pos x="connsiteX2" y="connsiteY2"/>
              </a:cxn>
              <a:cxn ang="0">
                <a:pos x="connsiteX3" y="connsiteY3"/>
              </a:cxn>
            </a:cxnLst>
            <a:rect l="l" t="t" r="r" b="b"/>
            <a:pathLst>
              <a:path w="1953084" h="2449670">
                <a:moveTo>
                  <a:pt x="0" y="0"/>
                </a:moveTo>
                <a:lnTo>
                  <a:pt x="1953084" y="0"/>
                </a:lnTo>
                <a:lnTo>
                  <a:pt x="1953084" y="2449670"/>
                </a:lnTo>
                <a:lnTo>
                  <a:pt x="0" y="2449670"/>
                </a:lnTo>
                <a:close/>
              </a:path>
            </a:pathLst>
          </a:custGeom>
          <a:solidFill>
            <a:schemeClr val="bg1">
              <a:lumMod val="95000"/>
            </a:schemeClr>
          </a:solidFill>
        </p:spPr>
        <p:txBody>
          <a:bodyPr wrap="square" anchor="ctr">
            <a:noAutofit/>
          </a:bodyPr>
          <a:lstStyle>
            <a:lvl1pPr marL="0" indent="0" algn="ctr">
              <a:buNone/>
              <a:defRPr sz="1400"/>
            </a:lvl1pPr>
          </a:lstStyle>
          <a:p>
            <a:r>
              <a:rPr lang="en-US"/>
              <a:t>Click icon to add picture</a:t>
            </a:r>
          </a:p>
        </p:txBody>
      </p:sp>
      <p:sp>
        <p:nvSpPr>
          <p:cNvPr id="30" name="Picture Placeholder 29">
            <a:extLst>
              <a:ext uri="{FF2B5EF4-FFF2-40B4-BE49-F238E27FC236}">
                <a16:creationId xmlns:a16="http://schemas.microsoft.com/office/drawing/2014/main" id="{8A584E12-6D10-4667-90BE-7829976D060D}"/>
              </a:ext>
            </a:extLst>
          </p:cNvPr>
          <p:cNvSpPr>
            <a:spLocks noGrp="1"/>
          </p:cNvSpPr>
          <p:nvPr>
            <p:ph type="pic" sz="quarter" idx="17"/>
          </p:nvPr>
        </p:nvSpPr>
        <p:spPr>
          <a:xfrm>
            <a:off x="9405714" y="2161651"/>
            <a:ext cx="1953084" cy="2449670"/>
          </a:xfrm>
          <a:custGeom>
            <a:avLst/>
            <a:gdLst>
              <a:gd name="connsiteX0" fmla="*/ 0 w 1953084"/>
              <a:gd name="connsiteY0" fmla="*/ 0 h 2449670"/>
              <a:gd name="connsiteX1" fmla="*/ 1953084 w 1953084"/>
              <a:gd name="connsiteY1" fmla="*/ 0 h 2449670"/>
              <a:gd name="connsiteX2" fmla="*/ 1953084 w 1953084"/>
              <a:gd name="connsiteY2" fmla="*/ 2449670 h 2449670"/>
              <a:gd name="connsiteX3" fmla="*/ 0 w 1953084"/>
              <a:gd name="connsiteY3" fmla="*/ 2449670 h 2449670"/>
            </a:gdLst>
            <a:ahLst/>
            <a:cxnLst>
              <a:cxn ang="0">
                <a:pos x="connsiteX0" y="connsiteY0"/>
              </a:cxn>
              <a:cxn ang="0">
                <a:pos x="connsiteX1" y="connsiteY1"/>
              </a:cxn>
              <a:cxn ang="0">
                <a:pos x="connsiteX2" y="connsiteY2"/>
              </a:cxn>
              <a:cxn ang="0">
                <a:pos x="connsiteX3" y="connsiteY3"/>
              </a:cxn>
            </a:cxnLst>
            <a:rect l="l" t="t" r="r" b="b"/>
            <a:pathLst>
              <a:path w="1953084" h="2449670">
                <a:moveTo>
                  <a:pt x="0" y="0"/>
                </a:moveTo>
                <a:lnTo>
                  <a:pt x="1953084" y="0"/>
                </a:lnTo>
                <a:lnTo>
                  <a:pt x="1953084" y="2449670"/>
                </a:lnTo>
                <a:lnTo>
                  <a:pt x="0" y="2449670"/>
                </a:lnTo>
                <a:close/>
              </a:path>
            </a:pathLst>
          </a:custGeom>
          <a:solidFill>
            <a:schemeClr val="bg1">
              <a:lumMod val="95000"/>
            </a:schemeClr>
          </a:solidFill>
        </p:spPr>
        <p:txBody>
          <a:bodyPr wrap="square" anchor="ctr">
            <a:noAutofit/>
          </a:bodyPr>
          <a:lstStyle>
            <a:lvl1pPr marL="0" indent="0" algn="ctr">
              <a:buNone/>
              <a:defRPr sz="1400"/>
            </a:lvl1pPr>
          </a:lstStyle>
          <a:p>
            <a:r>
              <a:rPr lang="en-US"/>
              <a:t>Click icon to add picture</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1649705" y="363912"/>
            <a:ext cx="357207" cy="365126"/>
          </a:xfrm>
          <a:prstGeom prst="ellipse">
            <a:avLst/>
          </a:prstGeom>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68852605"/>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4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1AAEC87-6A77-4DA0-9521-2E8AE4A3F171}"/>
              </a:ext>
            </a:extLst>
          </p:cNvPr>
          <p:cNvSpPr>
            <a:spLocks noGrp="1"/>
          </p:cNvSpPr>
          <p:nvPr>
            <p:ph type="pic" sz="quarter" idx="26"/>
          </p:nvPr>
        </p:nvSpPr>
        <p:spPr>
          <a:xfrm>
            <a:off x="3833913" y="246843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r>
              <a:rPr lang="en-US"/>
              <a:t>Click icon to add picture</a:t>
            </a:r>
          </a:p>
        </p:txBody>
      </p:sp>
      <p:sp>
        <p:nvSpPr>
          <p:cNvPr id="16" name="Picture Placeholder 15">
            <a:extLst>
              <a:ext uri="{FF2B5EF4-FFF2-40B4-BE49-F238E27FC236}">
                <a16:creationId xmlns:a16="http://schemas.microsoft.com/office/drawing/2014/main" id="{FE89E479-C3EF-4B41-A032-1FE959D39FDF}"/>
              </a:ext>
            </a:extLst>
          </p:cNvPr>
          <p:cNvSpPr>
            <a:spLocks noGrp="1"/>
          </p:cNvSpPr>
          <p:nvPr>
            <p:ph type="pic" sz="quarter" idx="27"/>
          </p:nvPr>
        </p:nvSpPr>
        <p:spPr>
          <a:xfrm>
            <a:off x="6420231" y="246425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r>
              <a:rPr lang="en-US"/>
              <a:t>Click icon to add picture</a:t>
            </a:r>
          </a:p>
        </p:txBody>
      </p:sp>
      <p:sp>
        <p:nvSpPr>
          <p:cNvPr id="17" name="Picture Placeholder 16">
            <a:extLst>
              <a:ext uri="{FF2B5EF4-FFF2-40B4-BE49-F238E27FC236}">
                <a16:creationId xmlns:a16="http://schemas.microsoft.com/office/drawing/2014/main" id="{C139CD5D-D7C2-4562-8B0C-FA4F373A1EBB}"/>
              </a:ext>
            </a:extLst>
          </p:cNvPr>
          <p:cNvSpPr>
            <a:spLocks noGrp="1"/>
          </p:cNvSpPr>
          <p:nvPr>
            <p:ph type="pic" sz="quarter" idx="28"/>
          </p:nvPr>
        </p:nvSpPr>
        <p:spPr>
          <a:xfrm>
            <a:off x="9006549" y="246007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r>
              <a:rPr lang="en-US"/>
              <a:t>Click icon to add picture</a:t>
            </a:r>
          </a:p>
        </p:txBody>
      </p:sp>
      <p:sp>
        <p:nvSpPr>
          <p:cNvPr id="14" name="Picture Placeholder 13">
            <a:extLst>
              <a:ext uri="{FF2B5EF4-FFF2-40B4-BE49-F238E27FC236}">
                <a16:creationId xmlns:a16="http://schemas.microsoft.com/office/drawing/2014/main" id="{9F6ECB1D-F7F5-4AE3-B45D-FFAA8D3C1D4B}"/>
              </a:ext>
            </a:extLst>
          </p:cNvPr>
          <p:cNvSpPr>
            <a:spLocks noGrp="1"/>
          </p:cNvSpPr>
          <p:nvPr>
            <p:ph type="pic" sz="quarter" idx="20"/>
          </p:nvPr>
        </p:nvSpPr>
        <p:spPr>
          <a:xfrm>
            <a:off x="1247595" y="247261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r>
              <a:rPr lang="en-US"/>
              <a:t>Click icon to add picture</a:t>
            </a:r>
          </a:p>
        </p:txBody>
      </p:sp>
      <p:sp>
        <p:nvSpPr>
          <p:cNvPr id="5" name="Footer Placeholder 4">
            <a:extLst>
              <a:ext uri="{FF2B5EF4-FFF2-40B4-BE49-F238E27FC236}">
                <a16:creationId xmlns:a16="http://schemas.microsoft.com/office/drawing/2014/main" id="{4CBE4E1A-1F66-468C-B466-33CD16313B51}"/>
              </a:ext>
            </a:extLst>
          </p:cNvPr>
          <p:cNvSpPr>
            <a:spLocks noGrp="1"/>
          </p:cNvSpPr>
          <p:nvPr>
            <p:ph type="ftr" sz="quarter" idx="24"/>
          </p:nvPr>
        </p:nvSpPr>
        <p:spPr/>
        <p:txBody>
          <a:bodyPr/>
          <a:lstStyle/>
          <a:p>
            <a:endParaRPr lang="en-US"/>
          </a:p>
        </p:txBody>
      </p:sp>
      <p:sp>
        <p:nvSpPr>
          <p:cNvPr id="6" name="Slide Number Placeholder 5">
            <a:extLst>
              <a:ext uri="{FF2B5EF4-FFF2-40B4-BE49-F238E27FC236}">
                <a16:creationId xmlns:a16="http://schemas.microsoft.com/office/drawing/2014/main" id="{973BD819-0816-41E2-A292-5C1D484D4F86}"/>
              </a:ext>
            </a:extLst>
          </p:cNvPr>
          <p:cNvSpPr>
            <a:spLocks noGrp="1"/>
          </p:cNvSpPr>
          <p:nvPr>
            <p:ph type="sldNum" sz="quarter" idx="25"/>
          </p:nvPr>
        </p:nvSpPr>
        <p:spPr>
          <a:xfrm>
            <a:off x="11649705" y="363912"/>
            <a:ext cx="357207" cy="365126"/>
          </a:xfrm>
          <a:prstGeom prst="ellipse">
            <a:avLst/>
          </a:prstGeom>
        </p:spPr>
        <p:txBody>
          <a:bodyPr/>
          <a:lstStyle/>
          <a:p>
            <a:pPr marL="0" lvl="0" indent="0" algn="ctr" rtl="0">
              <a:spcBef>
                <a:spcPts val="0"/>
              </a:spcBef>
              <a:spcAft>
                <a:spcPts val="0"/>
              </a:spcAft>
              <a:buNone/>
            </a:pPr>
            <a:fld id="{00000000-1234-1234-1234-123412341234}" type="slidenum">
              <a:rPr lang="en-US" smtClean="0"/>
              <a:t>‹#›</a:t>
            </a:fld>
            <a:endParaRPr lang="en-US"/>
          </a:p>
        </p:txBody>
      </p:sp>
      <p:sp>
        <p:nvSpPr>
          <p:cNvPr id="2" name="Title 1">
            <a:extLst>
              <a:ext uri="{FF2B5EF4-FFF2-40B4-BE49-F238E27FC236}">
                <a16:creationId xmlns:a16="http://schemas.microsoft.com/office/drawing/2014/main" id="{8D807171-0AA6-1B46-AB2A-F11A7FDCF22B}"/>
              </a:ext>
            </a:extLst>
          </p:cNvPr>
          <p:cNvSpPr>
            <a:spLocks noGrp="1"/>
          </p:cNvSpPr>
          <p:nvPr>
            <p:ph type="title"/>
          </p:nvPr>
        </p:nvSpPr>
        <p:spPr>
          <a:xfrm>
            <a:off x="838200" y="365125"/>
            <a:ext cx="10515600" cy="1325563"/>
          </a:xfrm>
          <a:prstGeom prst="rect">
            <a:avLst/>
          </a:prstGeom>
        </p:spPr>
        <p:txBody>
          <a:bodyPr anchor="ctr"/>
          <a:lstStyle>
            <a:lvl1pPr>
              <a:defRPr sz="4000">
                <a:solidFill>
                  <a:schemeClr val="bg2">
                    <a:lumMod val="2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560577819"/>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5_Blank">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D48D4327-28F5-4D98-AFD3-019C6E594BC9}"/>
              </a:ext>
            </a:extLst>
          </p:cNvPr>
          <p:cNvSpPr>
            <a:spLocks noGrp="1"/>
          </p:cNvSpPr>
          <p:nvPr>
            <p:ph type="pic" sz="quarter" idx="26"/>
          </p:nvPr>
        </p:nvSpPr>
        <p:spPr>
          <a:xfrm>
            <a:off x="3628811" y="2287554"/>
            <a:ext cx="2147283" cy="2298980"/>
          </a:xfrm>
          <a:custGeom>
            <a:avLst/>
            <a:gdLst>
              <a:gd name="connsiteX0" fmla="*/ 0 w 2147283"/>
              <a:gd name="connsiteY0" fmla="*/ 0 h 2298980"/>
              <a:gd name="connsiteX1" fmla="*/ 2147283 w 2147283"/>
              <a:gd name="connsiteY1" fmla="*/ 0 h 2298980"/>
              <a:gd name="connsiteX2" fmla="*/ 2147283 w 2147283"/>
              <a:gd name="connsiteY2" fmla="*/ 2298980 h 2298980"/>
              <a:gd name="connsiteX3" fmla="*/ 0 w 2147283"/>
              <a:gd name="connsiteY3" fmla="*/ 2298980 h 2298980"/>
            </a:gdLst>
            <a:ahLst/>
            <a:cxnLst>
              <a:cxn ang="0">
                <a:pos x="connsiteX0" y="connsiteY0"/>
              </a:cxn>
              <a:cxn ang="0">
                <a:pos x="connsiteX1" y="connsiteY1"/>
              </a:cxn>
              <a:cxn ang="0">
                <a:pos x="connsiteX2" y="connsiteY2"/>
              </a:cxn>
              <a:cxn ang="0">
                <a:pos x="connsiteX3" y="connsiteY3"/>
              </a:cxn>
            </a:cxnLst>
            <a:rect l="l" t="t" r="r" b="b"/>
            <a:pathLst>
              <a:path w="2147283" h="2298980">
                <a:moveTo>
                  <a:pt x="0" y="0"/>
                </a:moveTo>
                <a:lnTo>
                  <a:pt x="2147283" y="0"/>
                </a:lnTo>
                <a:lnTo>
                  <a:pt x="2147283" y="2298980"/>
                </a:lnTo>
                <a:lnTo>
                  <a:pt x="0" y="2298980"/>
                </a:lnTo>
                <a:close/>
              </a:path>
            </a:pathLst>
          </a:custGeom>
          <a:solidFill>
            <a:schemeClr val="bg1">
              <a:lumMod val="95000"/>
            </a:schemeClr>
          </a:solidFill>
          <a:ln>
            <a:noFill/>
          </a:ln>
        </p:spPr>
        <p:txBody>
          <a:bodyPr wrap="square">
            <a:noAutofit/>
          </a:bodyPr>
          <a:lstStyle>
            <a:lvl1pPr>
              <a:defRPr sz="1200"/>
            </a:lvl1pPr>
          </a:lstStyle>
          <a:p>
            <a:r>
              <a:rPr lang="en-US"/>
              <a:t>Click icon to add picture</a:t>
            </a:r>
          </a:p>
        </p:txBody>
      </p:sp>
      <p:sp>
        <p:nvSpPr>
          <p:cNvPr id="24" name="Picture Placeholder 23">
            <a:extLst>
              <a:ext uri="{FF2B5EF4-FFF2-40B4-BE49-F238E27FC236}">
                <a16:creationId xmlns:a16="http://schemas.microsoft.com/office/drawing/2014/main" id="{E1AC9274-1BBD-427F-B497-FF1C8CAB8F30}"/>
              </a:ext>
            </a:extLst>
          </p:cNvPr>
          <p:cNvSpPr>
            <a:spLocks noGrp="1"/>
          </p:cNvSpPr>
          <p:nvPr>
            <p:ph type="pic" sz="quarter" idx="27"/>
          </p:nvPr>
        </p:nvSpPr>
        <p:spPr>
          <a:xfrm>
            <a:off x="6415907" y="2287554"/>
            <a:ext cx="2147283" cy="2298980"/>
          </a:xfrm>
          <a:custGeom>
            <a:avLst/>
            <a:gdLst>
              <a:gd name="connsiteX0" fmla="*/ 0 w 2147283"/>
              <a:gd name="connsiteY0" fmla="*/ 0 h 2298980"/>
              <a:gd name="connsiteX1" fmla="*/ 2147283 w 2147283"/>
              <a:gd name="connsiteY1" fmla="*/ 0 h 2298980"/>
              <a:gd name="connsiteX2" fmla="*/ 2147283 w 2147283"/>
              <a:gd name="connsiteY2" fmla="*/ 2298980 h 2298980"/>
              <a:gd name="connsiteX3" fmla="*/ 0 w 2147283"/>
              <a:gd name="connsiteY3" fmla="*/ 2298980 h 2298980"/>
            </a:gdLst>
            <a:ahLst/>
            <a:cxnLst>
              <a:cxn ang="0">
                <a:pos x="connsiteX0" y="connsiteY0"/>
              </a:cxn>
              <a:cxn ang="0">
                <a:pos x="connsiteX1" y="connsiteY1"/>
              </a:cxn>
              <a:cxn ang="0">
                <a:pos x="connsiteX2" y="connsiteY2"/>
              </a:cxn>
              <a:cxn ang="0">
                <a:pos x="connsiteX3" y="connsiteY3"/>
              </a:cxn>
            </a:cxnLst>
            <a:rect l="l" t="t" r="r" b="b"/>
            <a:pathLst>
              <a:path w="2147283" h="2298980">
                <a:moveTo>
                  <a:pt x="0" y="0"/>
                </a:moveTo>
                <a:lnTo>
                  <a:pt x="2147283" y="0"/>
                </a:lnTo>
                <a:lnTo>
                  <a:pt x="2147283" y="2298980"/>
                </a:lnTo>
                <a:lnTo>
                  <a:pt x="0" y="2298980"/>
                </a:lnTo>
                <a:close/>
              </a:path>
            </a:pathLst>
          </a:custGeom>
          <a:solidFill>
            <a:schemeClr val="bg1">
              <a:lumMod val="95000"/>
            </a:schemeClr>
          </a:solidFill>
          <a:ln>
            <a:noFill/>
          </a:ln>
        </p:spPr>
        <p:txBody>
          <a:bodyPr wrap="square">
            <a:noAutofit/>
          </a:bodyPr>
          <a:lstStyle>
            <a:lvl1pPr>
              <a:defRPr sz="1200"/>
            </a:lvl1pPr>
          </a:lstStyle>
          <a:p>
            <a:r>
              <a:rPr lang="en-US"/>
              <a:t>Click icon to add picture</a:t>
            </a:r>
          </a:p>
        </p:txBody>
      </p:sp>
      <p:sp>
        <p:nvSpPr>
          <p:cNvPr id="25" name="Picture Placeholder 24">
            <a:extLst>
              <a:ext uri="{FF2B5EF4-FFF2-40B4-BE49-F238E27FC236}">
                <a16:creationId xmlns:a16="http://schemas.microsoft.com/office/drawing/2014/main" id="{3C982979-062B-46C1-A9BD-E20B26B384A6}"/>
              </a:ext>
            </a:extLst>
          </p:cNvPr>
          <p:cNvSpPr>
            <a:spLocks noGrp="1"/>
          </p:cNvSpPr>
          <p:nvPr>
            <p:ph type="pic" sz="quarter" idx="28"/>
          </p:nvPr>
        </p:nvSpPr>
        <p:spPr>
          <a:xfrm>
            <a:off x="9203003" y="2287554"/>
            <a:ext cx="2147283" cy="2298980"/>
          </a:xfrm>
          <a:custGeom>
            <a:avLst/>
            <a:gdLst>
              <a:gd name="connsiteX0" fmla="*/ 0 w 2147283"/>
              <a:gd name="connsiteY0" fmla="*/ 0 h 2298980"/>
              <a:gd name="connsiteX1" fmla="*/ 2147283 w 2147283"/>
              <a:gd name="connsiteY1" fmla="*/ 0 h 2298980"/>
              <a:gd name="connsiteX2" fmla="*/ 2147283 w 2147283"/>
              <a:gd name="connsiteY2" fmla="*/ 2298980 h 2298980"/>
              <a:gd name="connsiteX3" fmla="*/ 0 w 2147283"/>
              <a:gd name="connsiteY3" fmla="*/ 2298980 h 2298980"/>
            </a:gdLst>
            <a:ahLst/>
            <a:cxnLst>
              <a:cxn ang="0">
                <a:pos x="connsiteX0" y="connsiteY0"/>
              </a:cxn>
              <a:cxn ang="0">
                <a:pos x="connsiteX1" y="connsiteY1"/>
              </a:cxn>
              <a:cxn ang="0">
                <a:pos x="connsiteX2" y="connsiteY2"/>
              </a:cxn>
              <a:cxn ang="0">
                <a:pos x="connsiteX3" y="connsiteY3"/>
              </a:cxn>
            </a:cxnLst>
            <a:rect l="l" t="t" r="r" b="b"/>
            <a:pathLst>
              <a:path w="2147283" h="2298980">
                <a:moveTo>
                  <a:pt x="0" y="0"/>
                </a:moveTo>
                <a:lnTo>
                  <a:pt x="2147283" y="0"/>
                </a:lnTo>
                <a:lnTo>
                  <a:pt x="2147283" y="2298980"/>
                </a:lnTo>
                <a:lnTo>
                  <a:pt x="0" y="2298980"/>
                </a:lnTo>
                <a:close/>
              </a:path>
            </a:pathLst>
          </a:custGeom>
          <a:solidFill>
            <a:schemeClr val="bg1">
              <a:lumMod val="95000"/>
            </a:schemeClr>
          </a:solidFill>
          <a:ln>
            <a:noFill/>
          </a:ln>
        </p:spPr>
        <p:txBody>
          <a:bodyPr wrap="square">
            <a:noAutofit/>
          </a:bodyPr>
          <a:lstStyle>
            <a:lvl1pPr>
              <a:defRPr sz="1200"/>
            </a:lvl1pPr>
          </a:lstStyle>
          <a:p>
            <a:r>
              <a:rPr lang="en-US"/>
              <a:t>Click icon to add picture</a:t>
            </a:r>
          </a:p>
        </p:txBody>
      </p:sp>
      <p:sp>
        <p:nvSpPr>
          <p:cNvPr id="22" name="Picture Placeholder 21">
            <a:extLst>
              <a:ext uri="{FF2B5EF4-FFF2-40B4-BE49-F238E27FC236}">
                <a16:creationId xmlns:a16="http://schemas.microsoft.com/office/drawing/2014/main" id="{F0D159D6-73D8-4634-91AF-DA6E4FECD879}"/>
              </a:ext>
            </a:extLst>
          </p:cNvPr>
          <p:cNvSpPr>
            <a:spLocks noGrp="1"/>
          </p:cNvSpPr>
          <p:nvPr>
            <p:ph type="pic" sz="quarter" idx="20"/>
          </p:nvPr>
        </p:nvSpPr>
        <p:spPr>
          <a:xfrm>
            <a:off x="841715" y="2287554"/>
            <a:ext cx="2147283" cy="2298980"/>
          </a:xfrm>
          <a:custGeom>
            <a:avLst/>
            <a:gdLst>
              <a:gd name="connsiteX0" fmla="*/ 0 w 2147283"/>
              <a:gd name="connsiteY0" fmla="*/ 0 h 2298980"/>
              <a:gd name="connsiteX1" fmla="*/ 2147283 w 2147283"/>
              <a:gd name="connsiteY1" fmla="*/ 0 h 2298980"/>
              <a:gd name="connsiteX2" fmla="*/ 2147283 w 2147283"/>
              <a:gd name="connsiteY2" fmla="*/ 2298980 h 2298980"/>
              <a:gd name="connsiteX3" fmla="*/ 0 w 2147283"/>
              <a:gd name="connsiteY3" fmla="*/ 2298980 h 2298980"/>
            </a:gdLst>
            <a:ahLst/>
            <a:cxnLst>
              <a:cxn ang="0">
                <a:pos x="connsiteX0" y="connsiteY0"/>
              </a:cxn>
              <a:cxn ang="0">
                <a:pos x="connsiteX1" y="connsiteY1"/>
              </a:cxn>
              <a:cxn ang="0">
                <a:pos x="connsiteX2" y="connsiteY2"/>
              </a:cxn>
              <a:cxn ang="0">
                <a:pos x="connsiteX3" y="connsiteY3"/>
              </a:cxn>
            </a:cxnLst>
            <a:rect l="l" t="t" r="r" b="b"/>
            <a:pathLst>
              <a:path w="2147283" h="2298980">
                <a:moveTo>
                  <a:pt x="0" y="0"/>
                </a:moveTo>
                <a:lnTo>
                  <a:pt x="2147283" y="0"/>
                </a:lnTo>
                <a:lnTo>
                  <a:pt x="2147283" y="2298980"/>
                </a:lnTo>
                <a:lnTo>
                  <a:pt x="0" y="2298980"/>
                </a:lnTo>
                <a:close/>
              </a:path>
            </a:pathLst>
          </a:custGeom>
          <a:solidFill>
            <a:schemeClr val="bg1">
              <a:lumMod val="95000"/>
            </a:schemeClr>
          </a:solidFill>
          <a:ln>
            <a:noFill/>
          </a:ln>
        </p:spPr>
        <p:txBody>
          <a:bodyPr wrap="square">
            <a:noAutofit/>
          </a:bodyPr>
          <a:lstStyle>
            <a:lvl1pPr>
              <a:defRPr sz="1200"/>
            </a:lvl1pPr>
          </a:lstStyle>
          <a:p>
            <a:r>
              <a:rPr lang="en-US"/>
              <a:t>Click icon to add picture</a:t>
            </a:r>
          </a:p>
        </p:txBody>
      </p:sp>
      <p:sp>
        <p:nvSpPr>
          <p:cNvPr id="5" name="Footer Placeholder 4">
            <a:extLst>
              <a:ext uri="{FF2B5EF4-FFF2-40B4-BE49-F238E27FC236}">
                <a16:creationId xmlns:a16="http://schemas.microsoft.com/office/drawing/2014/main" id="{4CBE4E1A-1F66-468C-B466-33CD16313B51}"/>
              </a:ext>
            </a:extLst>
          </p:cNvPr>
          <p:cNvSpPr>
            <a:spLocks noGrp="1"/>
          </p:cNvSpPr>
          <p:nvPr>
            <p:ph type="ftr" sz="quarter" idx="24"/>
          </p:nvPr>
        </p:nvSpPr>
        <p:spPr/>
        <p:txBody>
          <a:bodyPr/>
          <a:lstStyle/>
          <a:p>
            <a:endParaRPr lang="en-US"/>
          </a:p>
        </p:txBody>
      </p:sp>
      <p:sp>
        <p:nvSpPr>
          <p:cNvPr id="6" name="Slide Number Placeholder 5">
            <a:extLst>
              <a:ext uri="{FF2B5EF4-FFF2-40B4-BE49-F238E27FC236}">
                <a16:creationId xmlns:a16="http://schemas.microsoft.com/office/drawing/2014/main" id="{973BD819-0816-41E2-A292-5C1D484D4F86}"/>
              </a:ext>
            </a:extLst>
          </p:cNvPr>
          <p:cNvSpPr>
            <a:spLocks noGrp="1"/>
          </p:cNvSpPr>
          <p:nvPr>
            <p:ph type="sldNum" sz="quarter" idx="25"/>
          </p:nvPr>
        </p:nvSpPr>
        <p:spPr>
          <a:xfrm>
            <a:off x="11649705" y="363912"/>
            <a:ext cx="357207" cy="365126"/>
          </a:xfrm>
          <a:prstGeom prst="ellipse">
            <a:avLst/>
          </a:prstGeom>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5483657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56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A9BA1B33-9B8E-4367-AED7-FD50201073F5}"/>
              </a:ext>
            </a:extLst>
          </p:cNvPr>
          <p:cNvSpPr>
            <a:spLocks noGrp="1"/>
          </p:cNvSpPr>
          <p:nvPr>
            <p:ph type="pic" sz="quarter" idx="26"/>
          </p:nvPr>
        </p:nvSpPr>
        <p:spPr>
          <a:xfrm>
            <a:off x="3711935" y="2211292"/>
            <a:ext cx="2191871" cy="2581835"/>
          </a:xfrm>
          <a:custGeom>
            <a:avLst/>
            <a:gdLst>
              <a:gd name="connsiteX0" fmla="*/ 0 w 2191871"/>
              <a:gd name="connsiteY0" fmla="*/ 0 h 2581835"/>
              <a:gd name="connsiteX1" fmla="*/ 2191871 w 2191871"/>
              <a:gd name="connsiteY1" fmla="*/ 0 h 2581835"/>
              <a:gd name="connsiteX2" fmla="*/ 2191871 w 2191871"/>
              <a:gd name="connsiteY2" fmla="*/ 2581835 h 2581835"/>
              <a:gd name="connsiteX3" fmla="*/ 0 w 2191871"/>
              <a:gd name="connsiteY3" fmla="*/ 2581835 h 2581835"/>
            </a:gdLst>
            <a:ahLst/>
            <a:cxnLst>
              <a:cxn ang="0">
                <a:pos x="connsiteX0" y="connsiteY0"/>
              </a:cxn>
              <a:cxn ang="0">
                <a:pos x="connsiteX1" y="connsiteY1"/>
              </a:cxn>
              <a:cxn ang="0">
                <a:pos x="connsiteX2" y="connsiteY2"/>
              </a:cxn>
              <a:cxn ang="0">
                <a:pos x="connsiteX3" y="connsiteY3"/>
              </a:cxn>
            </a:cxnLst>
            <a:rect l="l" t="t" r="r" b="b"/>
            <a:pathLst>
              <a:path w="2191871" h="2581835">
                <a:moveTo>
                  <a:pt x="0" y="0"/>
                </a:moveTo>
                <a:lnTo>
                  <a:pt x="2191871" y="0"/>
                </a:lnTo>
                <a:lnTo>
                  <a:pt x="2191871" y="2581835"/>
                </a:lnTo>
                <a:lnTo>
                  <a:pt x="0" y="2581835"/>
                </a:lnTo>
                <a:close/>
              </a:path>
            </a:pathLst>
          </a:custGeom>
          <a:solidFill>
            <a:schemeClr val="bg1">
              <a:lumMod val="95000"/>
            </a:schemeClr>
          </a:solidFill>
          <a:ln>
            <a:noFill/>
          </a:ln>
        </p:spPr>
        <p:txBody>
          <a:bodyPr wrap="square">
            <a:noAutofit/>
          </a:bodyPr>
          <a:lstStyle>
            <a:lvl1pPr>
              <a:defRPr sz="1200"/>
            </a:lvl1pPr>
          </a:lstStyle>
          <a:p>
            <a:r>
              <a:rPr lang="en-US"/>
              <a:t>Click icon to add picture</a:t>
            </a:r>
          </a:p>
        </p:txBody>
      </p:sp>
      <p:sp>
        <p:nvSpPr>
          <p:cNvPr id="17" name="Picture Placeholder 16">
            <a:extLst>
              <a:ext uri="{FF2B5EF4-FFF2-40B4-BE49-F238E27FC236}">
                <a16:creationId xmlns:a16="http://schemas.microsoft.com/office/drawing/2014/main" id="{EDCBCABC-822C-4DD6-A312-FEC3DA01ED46}"/>
              </a:ext>
            </a:extLst>
          </p:cNvPr>
          <p:cNvSpPr>
            <a:spLocks noGrp="1"/>
          </p:cNvSpPr>
          <p:nvPr>
            <p:ph type="pic" sz="quarter" idx="27"/>
          </p:nvPr>
        </p:nvSpPr>
        <p:spPr>
          <a:xfrm>
            <a:off x="6288197" y="2211292"/>
            <a:ext cx="2191871" cy="2581835"/>
          </a:xfrm>
          <a:custGeom>
            <a:avLst/>
            <a:gdLst>
              <a:gd name="connsiteX0" fmla="*/ 0 w 2191871"/>
              <a:gd name="connsiteY0" fmla="*/ 0 h 2581835"/>
              <a:gd name="connsiteX1" fmla="*/ 2191871 w 2191871"/>
              <a:gd name="connsiteY1" fmla="*/ 0 h 2581835"/>
              <a:gd name="connsiteX2" fmla="*/ 2191871 w 2191871"/>
              <a:gd name="connsiteY2" fmla="*/ 2581835 h 2581835"/>
              <a:gd name="connsiteX3" fmla="*/ 0 w 2191871"/>
              <a:gd name="connsiteY3" fmla="*/ 2581835 h 2581835"/>
            </a:gdLst>
            <a:ahLst/>
            <a:cxnLst>
              <a:cxn ang="0">
                <a:pos x="connsiteX0" y="connsiteY0"/>
              </a:cxn>
              <a:cxn ang="0">
                <a:pos x="connsiteX1" y="connsiteY1"/>
              </a:cxn>
              <a:cxn ang="0">
                <a:pos x="connsiteX2" y="connsiteY2"/>
              </a:cxn>
              <a:cxn ang="0">
                <a:pos x="connsiteX3" y="connsiteY3"/>
              </a:cxn>
            </a:cxnLst>
            <a:rect l="l" t="t" r="r" b="b"/>
            <a:pathLst>
              <a:path w="2191871" h="2581835">
                <a:moveTo>
                  <a:pt x="0" y="0"/>
                </a:moveTo>
                <a:lnTo>
                  <a:pt x="2191871" y="0"/>
                </a:lnTo>
                <a:lnTo>
                  <a:pt x="2191871" y="2581835"/>
                </a:lnTo>
                <a:lnTo>
                  <a:pt x="0" y="2581835"/>
                </a:lnTo>
                <a:close/>
              </a:path>
            </a:pathLst>
          </a:custGeom>
          <a:solidFill>
            <a:schemeClr val="bg1">
              <a:lumMod val="95000"/>
            </a:schemeClr>
          </a:solidFill>
          <a:ln>
            <a:noFill/>
          </a:ln>
        </p:spPr>
        <p:txBody>
          <a:bodyPr wrap="square">
            <a:noAutofit/>
          </a:bodyPr>
          <a:lstStyle>
            <a:lvl1pPr>
              <a:defRPr sz="1200"/>
            </a:lvl1pPr>
          </a:lstStyle>
          <a:p>
            <a:r>
              <a:rPr lang="en-US"/>
              <a:t>Click icon to add picture</a:t>
            </a:r>
          </a:p>
        </p:txBody>
      </p:sp>
      <p:sp>
        <p:nvSpPr>
          <p:cNvPr id="18" name="Picture Placeholder 17">
            <a:extLst>
              <a:ext uri="{FF2B5EF4-FFF2-40B4-BE49-F238E27FC236}">
                <a16:creationId xmlns:a16="http://schemas.microsoft.com/office/drawing/2014/main" id="{AFCD5707-5094-4D61-8582-FAE1F78BDCEA}"/>
              </a:ext>
            </a:extLst>
          </p:cNvPr>
          <p:cNvSpPr>
            <a:spLocks noGrp="1"/>
          </p:cNvSpPr>
          <p:nvPr>
            <p:ph type="pic" sz="quarter" idx="28"/>
          </p:nvPr>
        </p:nvSpPr>
        <p:spPr>
          <a:xfrm>
            <a:off x="8864460" y="2211292"/>
            <a:ext cx="2191871" cy="2581835"/>
          </a:xfrm>
          <a:custGeom>
            <a:avLst/>
            <a:gdLst>
              <a:gd name="connsiteX0" fmla="*/ 0 w 2191871"/>
              <a:gd name="connsiteY0" fmla="*/ 0 h 2581835"/>
              <a:gd name="connsiteX1" fmla="*/ 2191871 w 2191871"/>
              <a:gd name="connsiteY1" fmla="*/ 0 h 2581835"/>
              <a:gd name="connsiteX2" fmla="*/ 2191871 w 2191871"/>
              <a:gd name="connsiteY2" fmla="*/ 2581835 h 2581835"/>
              <a:gd name="connsiteX3" fmla="*/ 0 w 2191871"/>
              <a:gd name="connsiteY3" fmla="*/ 2581835 h 2581835"/>
            </a:gdLst>
            <a:ahLst/>
            <a:cxnLst>
              <a:cxn ang="0">
                <a:pos x="connsiteX0" y="connsiteY0"/>
              </a:cxn>
              <a:cxn ang="0">
                <a:pos x="connsiteX1" y="connsiteY1"/>
              </a:cxn>
              <a:cxn ang="0">
                <a:pos x="connsiteX2" y="connsiteY2"/>
              </a:cxn>
              <a:cxn ang="0">
                <a:pos x="connsiteX3" y="connsiteY3"/>
              </a:cxn>
            </a:cxnLst>
            <a:rect l="l" t="t" r="r" b="b"/>
            <a:pathLst>
              <a:path w="2191871" h="2581835">
                <a:moveTo>
                  <a:pt x="0" y="0"/>
                </a:moveTo>
                <a:lnTo>
                  <a:pt x="2191871" y="0"/>
                </a:lnTo>
                <a:lnTo>
                  <a:pt x="2191871" y="2581835"/>
                </a:lnTo>
                <a:lnTo>
                  <a:pt x="0" y="2581835"/>
                </a:lnTo>
                <a:close/>
              </a:path>
            </a:pathLst>
          </a:custGeom>
          <a:solidFill>
            <a:schemeClr val="bg1">
              <a:lumMod val="95000"/>
            </a:schemeClr>
          </a:solidFill>
          <a:ln>
            <a:noFill/>
          </a:ln>
        </p:spPr>
        <p:txBody>
          <a:bodyPr wrap="square">
            <a:noAutofit/>
          </a:bodyPr>
          <a:lstStyle>
            <a:lvl1pPr>
              <a:defRPr sz="1200"/>
            </a:lvl1pPr>
          </a:lstStyle>
          <a:p>
            <a:r>
              <a:rPr lang="en-US"/>
              <a:t>Click icon to add picture</a:t>
            </a:r>
          </a:p>
        </p:txBody>
      </p:sp>
      <p:sp>
        <p:nvSpPr>
          <p:cNvPr id="15" name="Picture Placeholder 14">
            <a:extLst>
              <a:ext uri="{FF2B5EF4-FFF2-40B4-BE49-F238E27FC236}">
                <a16:creationId xmlns:a16="http://schemas.microsoft.com/office/drawing/2014/main" id="{D2194473-16F5-476D-8AFC-138175D1938E}"/>
              </a:ext>
            </a:extLst>
          </p:cNvPr>
          <p:cNvSpPr>
            <a:spLocks noGrp="1"/>
          </p:cNvSpPr>
          <p:nvPr>
            <p:ph type="pic" sz="quarter" idx="20"/>
          </p:nvPr>
        </p:nvSpPr>
        <p:spPr>
          <a:xfrm>
            <a:off x="1135673" y="2211292"/>
            <a:ext cx="2191871" cy="2581835"/>
          </a:xfrm>
          <a:custGeom>
            <a:avLst/>
            <a:gdLst>
              <a:gd name="connsiteX0" fmla="*/ 0 w 2191871"/>
              <a:gd name="connsiteY0" fmla="*/ 0 h 2581835"/>
              <a:gd name="connsiteX1" fmla="*/ 2191871 w 2191871"/>
              <a:gd name="connsiteY1" fmla="*/ 0 h 2581835"/>
              <a:gd name="connsiteX2" fmla="*/ 2191871 w 2191871"/>
              <a:gd name="connsiteY2" fmla="*/ 2581835 h 2581835"/>
              <a:gd name="connsiteX3" fmla="*/ 0 w 2191871"/>
              <a:gd name="connsiteY3" fmla="*/ 2581835 h 2581835"/>
            </a:gdLst>
            <a:ahLst/>
            <a:cxnLst>
              <a:cxn ang="0">
                <a:pos x="connsiteX0" y="connsiteY0"/>
              </a:cxn>
              <a:cxn ang="0">
                <a:pos x="connsiteX1" y="connsiteY1"/>
              </a:cxn>
              <a:cxn ang="0">
                <a:pos x="connsiteX2" y="connsiteY2"/>
              </a:cxn>
              <a:cxn ang="0">
                <a:pos x="connsiteX3" y="connsiteY3"/>
              </a:cxn>
            </a:cxnLst>
            <a:rect l="l" t="t" r="r" b="b"/>
            <a:pathLst>
              <a:path w="2191871" h="2581835">
                <a:moveTo>
                  <a:pt x="0" y="0"/>
                </a:moveTo>
                <a:lnTo>
                  <a:pt x="2191871" y="0"/>
                </a:lnTo>
                <a:lnTo>
                  <a:pt x="2191871" y="2581835"/>
                </a:lnTo>
                <a:lnTo>
                  <a:pt x="0" y="2581835"/>
                </a:lnTo>
                <a:close/>
              </a:path>
            </a:pathLst>
          </a:custGeom>
          <a:solidFill>
            <a:schemeClr val="bg1">
              <a:lumMod val="95000"/>
            </a:schemeClr>
          </a:solidFill>
          <a:ln>
            <a:noFill/>
          </a:ln>
        </p:spPr>
        <p:txBody>
          <a:bodyPr wrap="square">
            <a:noAutofit/>
          </a:bodyPr>
          <a:lstStyle>
            <a:lvl1pPr>
              <a:defRPr sz="1200"/>
            </a:lvl1pPr>
          </a:lstStyle>
          <a:p>
            <a:r>
              <a:rPr lang="en-US"/>
              <a:t>Click icon to add picture</a:t>
            </a:r>
          </a:p>
        </p:txBody>
      </p:sp>
      <p:sp>
        <p:nvSpPr>
          <p:cNvPr id="5" name="Footer Placeholder 4">
            <a:extLst>
              <a:ext uri="{FF2B5EF4-FFF2-40B4-BE49-F238E27FC236}">
                <a16:creationId xmlns:a16="http://schemas.microsoft.com/office/drawing/2014/main" id="{4CBE4E1A-1F66-468C-B466-33CD16313B51}"/>
              </a:ext>
            </a:extLst>
          </p:cNvPr>
          <p:cNvSpPr>
            <a:spLocks noGrp="1"/>
          </p:cNvSpPr>
          <p:nvPr>
            <p:ph type="ftr" sz="quarter" idx="24"/>
          </p:nvPr>
        </p:nvSpPr>
        <p:spPr/>
        <p:txBody>
          <a:bodyPr/>
          <a:lstStyle/>
          <a:p>
            <a:endParaRPr lang="en-US"/>
          </a:p>
        </p:txBody>
      </p:sp>
      <p:sp>
        <p:nvSpPr>
          <p:cNvPr id="6" name="Slide Number Placeholder 5">
            <a:extLst>
              <a:ext uri="{FF2B5EF4-FFF2-40B4-BE49-F238E27FC236}">
                <a16:creationId xmlns:a16="http://schemas.microsoft.com/office/drawing/2014/main" id="{973BD819-0816-41E2-A292-5C1D484D4F86}"/>
              </a:ext>
            </a:extLst>
          </p:cNvPr>
          <p:cNvSpPr>
            <a:spLocks noGrp="1"/>
          </p:cNvSpPr>
          <p:nvPr>
            <p:ph type="sldNum" sz="quarter" idx="25"/>
          </p:nvPr>
        </p:nvSpPr>
        <p:spPr>
          <a:xfrm>
            <a:off x="11649705" y="363912"/>
            <a:ext cx="357207" cy="365126"/>
          </a:xfrm>
          <a:prstGeom prst="ellipse">
            <a:avLst/>
          </a:prstGeom>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84242236"/>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Main-Title-and-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36A5D-F0D6-B642-B990-4E437E467795}"/>
              </a:ext>
            </a:extLst>
          </p:cNvPr>
          <p:cNvSpPr>
            <a:spLocks noGrp="1"/>
          </p:cNvSpPr>
          <p:nvPr>
            <p:ph type="title" hasCustomPrompt="1"/>
          </p:nvPr>
        </p:nvSpPr>
        <p:spPr>
          <a:xfrm>
            <a:off x="838200" y="365125"/>
            <a:ext cx="10515600" cy="1325563"/>
          </a:xfrm>
          <a:prstGeom prst="rect">
            <a:avLst/>
          </a:prstGeom>
        </p:spPr>
        <p:txBody>
          <a:bodyPr>
            <a:normAutofit/>
          </a:bodyPr>
          <a:lstStyle>
            <a:lvl1pPr algn="l">
              <a:defRPr sz="3200" b="1" i="0">
                <a:solidFill>
                  <a:schemeClr val="tx1">
                    <a:lumMod val="75000"/>
                    <a:lumOff val="25000"/>
                  </a:schemeClr>
                </a:solidFill>
                <a:latin typeface="+mj-lt"/>
              </a:defRPr>
            </a:lvl1pPr>
          </a:lstStyle>
          <a:p>
            <a:r>
              <a:rPr lang="en-US" dirty="0"/>
              <a:t>Click to edit master title style</a:t>
            </a:r>
          </a:p>
        </p:txBody>
      </p:sp>
      <p:sp>
        <p:nvSpPr>
          <p:cNvPr id="4" name="Footer Placeholder 3">
            <a:extLst>
              <a:ext uri="{FF2B5EF4-FFF2-40B4-BE49-F238E27FC236}">
                <a16:creationId xmlns:a16="http://schemas.microsoft.com/office/drawing/2014/main" id="{C5F18AC2-39DF-1146-883E-39388015F5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FFA60F-3C3B-CB4D-A748-02DEFCD59ED2}"/>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
        <p:nvSpPr>
          <p:cNvPr id="7" name="Text Placeholder 2">
            <a:extLst>
              <a:ext uri="{FF2B5EF4-FFF2-40B4-BE49-F238E27FC236}">
                <a16:creationId xmlns:a16="http://schemas.microsoft.com/office/drawing/2014/main" id="{9DE11739-2D0F-D24A-BF0A-6782C4C13A33}"/>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marL="0" indent="0">
              <a:spcBef>
                <a:spcPts val="0"/>
              </a:spcBef>
              <a:spcAft>
                <a:spcPts val="1200"/>
              </a:spcAft>
              <a:buNone/>
              <a:defRPr sz="2000" b="1" i="0">
                <a:solidFill>
                  <a:srgbClr val="F47920"/>
                </a:solidFill>
                <a:latin typeface="+mn-lt"/>
              </a:defRPr>
            </a:lvl1pPr>
            <a:lvl2pPr marL="236538" indent="-225425">
              <a:spcBef>
                <a:spcPts val="0"/>
              </a:spcBef>
              <a:spcAft>
                <a:spcPts val="1200"/>
              </a:spcAft>
              <a:buClr>
                <a:srgbClr val="F47920"/>
              </a:buClr>
              <a:tabLst/>
              <a:defRPr b="0" i="0">
                <a:latin typeface="+mn-lt"/>
              </a:defRPr>
            </a:lvl2pPr>
            <a:lvl3pPr marL="460375" indent="-174625">
              <a:spcBef>
                <a:spcPts val="0"/>
              </a:spcBef>
              <a:spcAft>
                <a:spcPts val="1200"/>
              </a:spcAft>
              <a:buClr>
                <a:srgbClr val="F47920"/>
              </a:buClr>
              <a:buFont typeface="Courier New" panose="02070309020205020404" pitchFamily="49" charset="0"/>
              <a:buChar char="o"/>
              <a:tabLst/>
              <a:defRPr b="0" i="0">
                <a:latin typeface="+mn-lt"/>
              </a:defRPr>
            </a:lvl3pPr>
            <a:lvl4pPr marL="635000" indent="-174625">
              <a:spcBef>
                <a:spcPts val="0"/>
              </a:spcBef>
              <a:spcAft>
                <a:spcPts val="1200"/>
              </a:spcAft>
              <a:tabLst/>
              <a:defRPr b="0" i="0">
                <a:latin typeface="+mn-lt"/>
              </a:defRPr>
            </a:lvl4pPr>
            <a:lvl5pPr marL="808038" indent="-173038">
              <a:spcBef>
                <a:spcPts val="0"/>
              </a:spcBef>
              <a:spcAft>
                <a:spcPts val="1200"/>
              </a:spcAft>
              <a:tabLst/>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041733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1_Title Slide-dandelion">
    <p:spTree>
      <p:nvGrpSpPr>
        <p:cNvPr id="1" name=""/>
        <p:cNvGrpSpPr/>
        <p:nvPr/>
      </p:nvGrpSpPr>
      <p:grpSpPr>
        <a:xfrm>
          <a:off x="0" y="0"/>
          <a:ext cx="0" cy="0"/>
          <a:chOff x="0" y="0"/>
          <a:chExt cx="0" cy="0"/>
        </a:xfrm>
      </p:grpSpPr>
      <p:pic>
        <p:nvPicPr>
          <p:cNvPr id="13" name="Picture 1"/>
          <p:cNvPicPr>
            <a:picLocks noChangeAspect="1"/>
          </p:cNvPicPr>
          <p:nvPr/>
        </p:nvPicPr>
        <p:blipFill>
          <a:blip r:embed="rId2" cstate="print">
            <a:extLst>
              <a:ext uri="{28A0092B-C50C-407E-A947-70E740481C1C}">
                <a14:useLocalDpi xmlns:a14="http://schemas.microsoft.com/office/drawing/2010/main" val="0"/>
              </a:ext>
            </a:extLst>
          </a:blip>
          <a:srcRect t="32870" b="33797"/>
          <a:stretch>
            <a:fillRect/>
          </a:stretch>
        </p:blipFill>
        <p:spPr bwMode="auto">
          <a:xfrm>
            <a:off x="0" y="0"/>
            <a:ext cx="12192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p:nvCxnSpPr>
        <p:spPr>
          <a:xfrm>
            <a:off x="0" y="3061368"/>
            <a:ext cx="12192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629B735-B0B0-2746-A007-F99FB49E9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55" y="3423962"/>
            <a:ext cx="2634981" cy="783870"/>
          </a:xfrm>
          <a:prstGeom prst="rect">
            <a:avLst/>
          </a:prstGeom>
        </p:spPr>
      </p:pic>
      <p:sp>
        <p:nvSpPr>
          <p:cNvPr id="9" name="Title 1">
            <a:extLst>
              <a:ext uri="{FF2B5EF4-FFF2-40B4-BE49-F238E27FC236}">
                <a16:creationId xmlns:a16="http://schemas.microsoft.com/office/drawing/2014/main" id="{53E7BA28-BA77-1745-B40D-2CB164A4199F}"/>
              </a:ext>
            </a:extLst>
          </p:cNvPr>
          <p:cNvSpPr>
            <a:spLocks noGrp="1"/>
          </p:cNvSpPr>
          <p:nvPr>
            <p:ph type="ctrTitle"/>
          </p:nvPr>
        </p:nvSpPr>
        <p:spPr>
          <a:xfrm>
            <a:off x="2855384" y="4704889"/>
            <a:ext cx="8682165" cy="784569"/>
          </a:xfrm>
        </p:spPr>
        <p:txBody>
          <a:bodyPr vert="horz" wrap="square" lIns="0" tIns="45720" rIns="91440" bIns="0" rtlCol="0" anchor="b" anchorCtr="0">
            <a:noAutofit/>
          </a:bodyPr>
          <a:lstStyle>
            <a:lvl1pPr>
              <a:lnSpc>
                <a:spcPct val="90000"/>
              </a:lnSpc>
              <a:defRPr lang="en-US" sz="2800"/>
            </a:lvl1pPr>
          </a:lstStyle>
          <a:p>
            <a:pPr marL="0" lvl="0"/>
            <a:r>
              <a:rPr lang="en-US"/>
              <a:t>Click to edit Master title style</a:t>
            </a:r>
            <a:endParaRPr lang="en-US" dirty="0"/>
          </a:p>
        </p:txBody>
      </p:sp>
      <p:sp>
        <p:nvSpPr>
          <p:cNvPr id="10" name="Subtitle 2">
            <a:extLst>
              <a:ext uri="{FF2B5EF4-FFF2-40B4-BE49-F238E27FC236}">
                <a16:creationId xmlns:a16="http://schemas.microsoft.com/office/drawing/2014/main" id="{D863D706-4D12-8146-B941-11CAD37F6D7D}"/>
              </a:ext>
            </a:extLst>
          </p:cNvPr>
          <p:cNvSpPr>
            <a:spLocks noGrp="1"/>
          </p:cNvSpPr>
          <p:nvPr>
            <p:ph type="subTitle" idx="1"/>
          </p:nvPr>
        </p:nvSpPr>
        <p:spPr>
          <a:xfrm>
            <a:off x="2855384" y="5565775"/>
            <a:ext cx="4910763" cy="243656"/>
          </a:xfrm>
        </p:spPr>
        <p:txBody>
          <a:bodyPr vert="horz" wrap="square" lIns="0" tIns="45720" rIns="91440" bIns="0" rtlCol="0">
            <a:spAutoFit/>
          </a:bodyPr>
          <a:lstStyle>
            <a:lvl1pPr>
              <a:defRPr lang="en-US" sz="1400">
                <a:solidFill>
                  <a:schemeClr val="bg2">
                    <a:lumMod val="75000"/>
                  </a:schemeClr>
                </a:solidFill>
              </a:defRPr>
            </a:lvl1pPr>
          </a:lstStyle>
          <a:p>
            <a:pPr lvl="0"/>
            <a:r>
              <a:rPr lang="en-US"/>
              <a:t>Click to edit Master subtitle style</a:t>
            </a:r>
            <a:endParaRPr lang="en-US" dirty="0"/>
          </a:p>
        </p:txBody>
      </p:sp>
    </p:spTree>
    <p:extLst>
      <p:ext uri="{BB962C8B-B14F-4D97-AF65-F5344CB8AC3E}">
        <p14:creationId xmlns:p14="http://schemas.microsoft.com/office/powerpoint/2010/main" val="1416426289"/>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Slide">
  <p:cSld name="1_Title Slide">
    <p:spTree>
      <p:nvGrpSpPr>
        <p:cNvPr id="1" name="Shape 18"/>
        <p:cNvGrpSpPr/>
        <p:nvPr/>
      </p:nvGrpSpPr>
      <p:grpSpPr>
        <a:xfrm>
          <a:off x="0" y="0"/>
          <a:ext cx="0" cy="0"/>
          <a:chOff x="0" y="0"/>
          <a:chExt cx="0" cy="0"/>
        </a:xfrm>
      </p:grpSpPr>
      <p:sp>
        <p:nvSpPr>
          <p:cNvPr id="20" name="Google Shape;20;p3"/>
          <p:cNvSpPr>
            <a:spLocks noGrp="1"/>
          </p:cNvSpPr>
          <p:nvPr>
            <p:ph type="pic" idx="2"/>
          </p:nvPr>
        </p:nvSpPr>
        <p:spPr>
          <a:xfrm>
            <a:off x="0" y="0"/>
            <a:ext cx="12192000" cy="4663440"/>
          </a:xfrm>
          <a:prstGeom prst="rect">
            <a:avLst/>
          </a:prstGeom>
          <a:solidFill>
            <a:srgbClr val="C3CDD1"/>
          </a:solidFill>
          <a:ln>
            <a:noFill/>
          </a:ln>
        </p:spPr>
      </p:sp>
      <p:sp>
        <p:nvSpPr>
          <p:cNvPr id="21" name="Google Shape;21;p3"/>
          <p:cNvSpPr txBox="1">
            <a:spLocks noGrp="1"/>
          </p:cNvSpPr>
          <p:nvPr>
            <p:ph type="body" idx="1"/>
          </p:nvPr>
        </p:nvSpPr>
        <p:spPr>
          <a:xfrm>
            <a:off x="894080" y="573882"/>
            <a:ext cx="5201920" cy="3505517"/>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Lato Black"/>
                <a:ea typeface="Lato Black"/>
                <a:cs typeface="Lato Black"/>
                <a:sym typeface="Lato Black"/>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Black"/>
                <a:ea typeface="Lato Black"/>
                <a:cs typeface="Lato Black"/>
                <a:sym typeface="Lato Black"/>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Black"/>
                <a:ea typeface="Lato Black"/>
                <a:cs typeface="Lato Black"/>
                <a:sym typeface="Lato Black"/>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Black"/>
                <a:ea typeface="Lato Black"/>
                <a:cs typeface="Lato Black"/>
                <a:sym typeface="Lato Black"/>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Black"/>
                <a:ea typeface="Lato Black"/>
                <a:cs typeface="Lato Black"/>
                <a:sym typeface="Lato Black"/>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23" name="Google Shape;23;p3"/>
          <p:cNvSpPr txBox="1">
            <a:spLocks noGrp="1"/>
          </p:cNvSpPr>
          <p:nvPr>
            <p:ph type="body" idx="3"/>
          </p:nvPr>
        </p:nvSpPr>
        <p:spPr>
          <a:xfrm>
            <a:off x="893763" y="5441400"/>
            <a:ext cx="5700712" cy="660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33941"/>
              </a:buClr>
              <a:buSzPts val="1600"/>
              <a:buFont typeface="Arial"/>
              <a:buNone/>
              <a:defRPr sz="1600" b="0" i="0" u="none" strike="noStrike" cap="none">
                <a:solidFill>
                  <a:srgbClr val="333941"/>
                </a:solidFill>
                <a:latin typeface="Lato"/>
                <a:ea typeface="Lato"/>
                <a:cs typeface="Lato"/>
                <a:sym typeface="Lato"/>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Lato"/>
                <a:ea typeface="Lato"/>
                <a:cs typeface="Lato"/>
                <a:sym typeface="Lato"/>
              </a:defRPr>
            </a:lvl2pPr>
            <a:lvl3pPr marL="1371600" marR="0" lvl="2"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Lato"/>
                <a:ea typeface="Lato"/>
                <a:cs typeface="Lato"/>
                <a:sym typeface="Lato"/>
              </a:defRPr>
            </a:lvl3pPr>
            <a:lvl4pPr marL="1828800" marR="0" lvl="3"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Lato"/>
                <a:ea typeface="Lato"/>
                <a:cs typeface="Lato"/>
                <a:sym typeface="Lato"/>
              </a:defRPr>
            </a:lvl4pPr>
            <a:lvl5pPr marL="2286000" marR="0" lvl="4"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939798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8_Blank">
  <p:cSld name="27_Blank">
    <p:spTree>
      <p:nvGrpSpPr>
        <p:cNvPr id="1" name="Shape 29"/>
        <p:cNvGrpSpPr/>
        <p:nvPr/>
      </p:nvGrpSpPr>
      <p:grpSpPr>
        <a:xfrm>
          <a:off x="0" y="0"/>
          <a:ext cx="0" cy="0"/>
          <a:chOff x="0" y="0"/>
          <a:chExt cx="0" cy="0"/>
        </a:xfrm>
      </p:grpSpPr>
      <p:sp>
        <p:nvSpPr>
          <p:cNvPr id="30" name="Google Shape;30;p5"/>
          <p:cNvSpPr>
            <a:spLocks noGrp="1"/>
          </p:cNvSpPr>
          <p:nvPr>
            <p:ph type="pic" idx="2"/>
          </p:nvPr>
        </p:nvSpPr>
        <p:spPr>
          <a:xfrm>
            <a:off x="6057900" y="-11337"/>
            <a:ext cx="6143894" cy="5606983"/>
          </a:xfrm>
          <a:prstGeom prst="rect">
            <a:avLst/>
          </a:prstGeom>
          <a:solidFill>
            <a:srgbClr val="F2F2F2"/>
          </a:solidFill>
          <a:ln>
            <a:noFill/>
          </a:ln>
        </p:spPr>
      </p:sp>
      <p:sp>
        <p:nvSpPr>
          <p:cNvPr id="31" name="Google Shape;31;p5"/>
          <p:cNvSpPr txBox="1">
            <a:spLocks noGrp="1"/>
          </p:cNvSpPr>
          <p:nvPr>
            <p:ph type="ftr" idx="11"/>
          </p:nvPr>
        </p:nvSpPr>
        <p:spPr>
          <a:xfrm>
            <a:off x="555084" y="6441458"/>
            <a:ext cx="1731442" cy="41654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a:spLocks noGrp="1"/>
          </p:cNvSpPr>
          <p:nvPr>
            <p:ph type="sldNum" idx="12"/>
          </p:nvPr>
        </p:nvSpPr>
        <p:spPr>
          <a:xfrm>
            <a:off x="11649705" y="363912"/>
            <a:ext cx="357207" cy="365126"/>
          </a:xfrm>
          <a:prstGeom prst="ellipse">
            <a:avLst/>
          </a:prstGeom>
          <a:solidFill>
            <a:schemeClr val="accent1"/>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161036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ivider1">
  <p:cSld name="1_Divider1">
    <p:spTree>
      <p:nvGrpSpPr>
        <p:cNvPr id="1" name="Shape 33"/>
        <p:cNvGrpSpPr/>
        <p:nvPr/>
      </p:nvGrpSpPr>
      <p:grpSpPr>
        <a:xfrm>
          <a:off x="0" y="0"/>
          <a:ext cx="0" cy="0"/>
          <a:chOff x="0" y="0"/>
          <a:chExt cx="0" cy="0"/>
        </a:xfrm>
      </p:grpSpPr>
      <p:sp>
        <p:nvSpPr>
          <p:cNvPr id="34" name="Google Shape;34;p6"/>
          <p:cNvSpPr>
            <a:spLocks noGrp="1"/>
          </p:cNvSpPr>
          <p:nvPr>
            <p:ph type="pic" idx="2"/>
          </p:nvPr>
        </p:nvSpPr>
        <p:spPr>
          <a:xfrm>
            <a:off x="0" y="24563"/>
            <a:ext cx="12192000" cy="6858000"/>
          </a:xfrm>
          <a:prstGeom prst="rect">
            <a:avLst/>
          </a:prstGeom>
          <a:solidFill>
            <a:srgbClr val="CDD1D8"/>
          </a:solidFill>
          <a:ln>
            <a:noFill/>
          </a:ln>
        </p:spPr>
      </p:sp>
    </p:spTree>
    <p:extLst>
      <p:ext uri="{BB962C8B-B14F-4D97-AF65-F5344CB8AC3E}">
        <p14:creationId xmlns:p14="http://schemas.microsoft.com/office/powerpoint/2010/main" val="2894190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2-Column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8F48434-E822-421B-BFB3-FF8ECC6C50CF}"/>
              </a:ext>
            </a:extLst>
          </p:cNvPr>
          <p:cNvSpPr>
            <a:spLocks noGrp="1"/>
          </p:cNvSpPr>
          <p:nvPr>
            <p:ph type="ftr" sz="quarter" idx="11"/>
          </p:nvPr>
        </p:nvSpPr>
        <p:spPr/>
        <p:txBody>
          <a:bodyPr/>
          <a:lstStyle/>
          <a:p>
            <a:endParaRPr lang="en-US"/>
          </a:p>
        </p:txBody>
      </p:sp>
      <p:sp>
        <p:nvSpPr>
          <p:cNvPr id="7" name="Slide Number Placeholder 3">
            <a:extLst>
              <a:ext uri="{FF2B5EF4-FFF2-40B4-BE49-F238E27FC236}">
                <a16:creationId xmlns:a16="http://schemas.microsoft.com/office/drawing/2014/main" id="{39E0D9C6-0EA4-0743-8008-790CB380DDA9}"/>
              </a:ext>
            </a:extLst>
          </p:cNvPr>
          <p:cNvSpPr>
            <a:spLocks noGrp="1"/>
          </p:cNvSpPr>
          <p:nvPr>
            <p:ph type="sldNum" sz="quarter" idx="12"/>
          </p:nvPr>
        </p:nvSpPr>
        <p:spPr>
          <a:xfrm>
            <a:off x="11734799" y="363912"/>
            <a:ext cx="357207" cy="365126"/>
          </a:xfrm>
          <a:prstGeom prst="ellipse">
            <a:avLst/>
          </a:prstGeom>
          <a:solidFill>
            <a:schemeClr val="accent1"/>
          </a:solidFill>
        </p:spPr>
        <p:txBody>
          <a:bodyPr/>
          <a:lstStyle/>
          <a:p>
            <a:pPr marL="0" lvl="0" indent="0" algn="ctr" rtl="0">
              <a:spcBef>
                <a:spcPts val="0"/>
              </a:spcBef>
              <a:spcAft>
                <a:spcPts val="0"/>
              </a:spcAft>
              <a:buNone/>
            </a:pPr>
            <a:fld id="{00000000-1234-1234-1234-123412341234}" type="slidenum">
              <a:rPr lang="en-US" smtClean="0"/>
              <a:t>‹#›</a:t>
            </a:fld>
            <a:endParaRPr lang="en-US"/>
          </a:p>
        </p:txBody>
      </p:sp>
      <p:sp>
        <p:nvSpPr>
          <p:cNvPr id="6" name="Title 1">
            <a:extLst>
              <a:ext uri="{FF2B5EF4-FFF2-40B4-BE49-F238E27FC236}">
                <a16:creationId xmlns:a16="http://schemas.microsoft.com/office/drawing/2014/main" id="{A2C0836F-53AB-424B-A3D8-0E7F086E7E36}"/>
              </a:ext>
            </a:extLst>
          </p:cNvPr>
          <p:cNvSpPr>
            <a:spLocks noGrp="1"/>
          </p:cNvSpPr>
          <p:nvPr>
            <p:ph type="title"/>
          </p:nvPr>
        </p:nvSpPr>
        <p:spPr>
          <a:xfrm>
            <a:off x="555084" y="363912"/>
            <a:ext cx="11081950" cy="1231208"/>
          </a:xfrm>
        </p:spPr>
        <p:txBody>
          <a:bodyPr anchor="ctr"/>
          <a:lstStyle>
            <a:lvl1pPr>
              <a:defRPr sz="4000">
                <a:solidFill>
                  <a:schemeClr val="tx2"/>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BC61B191-F26B-D745-8990-152DDBCF10D8}"/>
              </a:ext>
            </a:extLst>
          </p:cNvPr>
          <p:cNvSpPr>
            <a:spLocks noGrp="1"/>
          </p:cNvSpPr>
          <p:nvPr>
            <p:ph idx="1" hasCustomPrompt="1"/>
          </p:nvPr>
        </p:nvSpPr>
        <p:spPr>
          <a:xfrm>
            <a:off x="555083" y="1820174"/>
            <a:ext cx="5250494" cy="4346330"/>
          </a:xfrm>
        </p:spPr>
        <p:txBody>
          <a:bodyPr/>
          <a:lstStyle>
            <a:lvl1pPr marL="0" indent="0">
              <a:lnSpc>
                <a:spcPct val="120000"/>
              </a:lnSpc>
              <a:spcBef>
                <a:spcPts val="0"/>
              </a:spcBef>
              <a:spcAft>
                <a:spcPts val="600"/>
              </a:spcAft>
              <a:buNone/>
              <a:defRPr sz="2400">
                <a:solidFill>
                  <a:schemeClr val="bg2">
                    <a:lumMod val="25000"/>
                  </a:schemeClr>
                </a:solidFill>
                <a:latin typeface="+mj-lt"/>
              </a:defRPr>
            </a:lvl1pPr>
            <a:lvl2pPr marL="171450" indent="-161925">
              <a:lnSpc>
                <a:spcPct val="100000"/>
              </a:lnSpc>
              <a:spcBef>
                <a:spcPts val="0"/>
              </a:spcBef>
              <a:spcAft>
                <a:spcPts val="600"/>
              </a:spcAft>
              <a:tabLst/>
              <a:defRPr sz="2000"/>
            </a:lvl2pPr>
            <a:lvl3pPr marL="457200" indent="-182880">
              <a:lnSpc>
                <a:spcPct val="100000"/>
              </a:lnSpc>
              <a:spcBef>
                <a:spcPts val="0"/>
              </a:spcBef>
              <a:spcAft>
                <a:spcPts val="600"/>
              </a:spcAft>
              <a:buFont typeface="Courier New" panose="02070309020205020404" pitchFamily="49" charset="0"/>
              <a:buChar char="o"/>
              <a:tabLst/>
              <a:defRPr sz="1800"/>
            </a:lvl3pPr>
            <a:lvl4pPr marL="685800" indent="-182880">
              <a:lnSpc>
                <a:spcPct val="100000"/>
              </a:lnSpc>
              <a:spcAft>
                <a:spcPts val="600"/>
              </a:spcAft>
              <a:tabLst/>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Content Placeholder 2">
            <a:extLst>
              <a:ext uri="{FF2B5EF4-FFF2-40B4-BE49-F238E27FC236}">
                <a16:creationId xmlns:a16="http://schemas.microsoft.com/office/drawing/2014/main" id="{ECC72025-667C-454A-8422-FF6ADA473F29}"/>
              </a:ext>
            </a:extLst>
          </p:cNvPr>
          <p:cNvSpPr>
            <a:spLocks noGrp="1"/>
          </p:cNvSpPr>
          <p:nvPr>
            <p:ph idx="13" hasCustomPrompt="1"/>
          </p:nvPr>
        </p:nvSpPr>
        <p:spPr>
          <a:xfrm>
            <a:off x="6386423" y="1820174"/>
            <a:ext cx="5250494" cy="4346330"/>
          </a:xfrm>
        </p:spPr>
        <p:txBody>
          <a:bodyPr/>
          <a:lstStyle>
            <a:lvl1pPr marL="0" indent="0">
              <a:lnSpc>
                <a:spcPct val="120000"/>
              </a:lnSpc>
              <a:spcBef>
                <a:spcPts val="0"/>
              </a:spcBef>
              <a:spcAft>
                <a:spcPts val="600"/>
              </a:spcAft>
              <a:buNone/>
              <a:defRPr sz="2400">
                <a:solidFill>
                  <a:schemeClr val="bg2">
                    <a:lumMod val="25000"/>
                  </a:schemeClr>
                </a:solidFill>
                <a:latin typeface="+mj-lt"/>
              </a:defRPr>
            </a:lvl1pPr>
            <a:lvl2pPr marL="171450" indent="-161925">
              <a:lnSpc>
                <a:spcPct val="100000"/>
              </a:lnSpc>
              <a:spcBef>
                <a:spcPts val="0"/>
              </a:spcBef>
              <a:spcAft>
                <a:spcPts val="600"/>
              </a:spcAft>
              <a:tabLst/>
              <a:defRPr sz="2000"/>
            </a:lvl2pPr>
            <a:lvl3pPr marL="457200" indent="-182880">
              <a:lnSpc>
                <a:spcPct val="100000"/>
              </a:lnSpc>
              <a:spcBef>
                <a:spcPts val="0"/>
              </a:spcBef>
              <a:spcAft>
                <a:spcPts val="600"/>
              </a:spcAft>
              <a:buFont typeface="Courier New" panose="02070309020205020404" pitchFamily="49" charset="0"/>
              <a:buChar char="o"/>
              <a:tabLst/>
              <a:defRPr sz="1800"/>
            </a:lvl3pPr>
            <a:lvl4pPr marL="685800" indent="-182880">
              <a:lnSpc>
                <a:spcPct val="100000"/>
              </a:lnSpc>
              <a:spcAft>
                <a:spcPts val="600"/>
              </a:spcAft>
              <a:tabLst/>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17156049"/>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A7CC73-5BE8-4B5A-A6C0-6F42FBD0CB96}"/>
              </a:ext>
            </a:extLst>
          </p:cNvPr>
          <p:cNvSpPr>
            <a:spLocks noGrp="1"/>
          </p:cNvSpPr>
          <p:nvPr>
            <p:ph type="sldNum" sz="quarter" idx="12"/>
          </p:nvPr>
        </p:nvSpPr>
        <p:spPr>
          <a:xfrm>
            <a:off x="11649705" y="363912"/>
            <a:ext cx="357207" cy="365126"/>
          </a:xfrm>
          <a:prstGeom prst="ellipse">
            <a:avLst/>
          </a:prstGeom>
          <a:solidFill>
            <a:schemeClr val="accent1"/>
          </a:solidFill>
        </p:spPr>
        <p:txBody>
          <a:bodyPr/>
          <a:lstStyle/>
          <a:p>
            <a:pPr marL="0" lvl="0" indent="0" algn="ctr" rtl="0">
              <a:spcBef>
                <a:spcPts val="0"/>
              </a:spcBef>
              <a:spcAft>
                <a:spcPts val="0"/>
              </a:spcAft>
              <a:buNone/>
            </a:pPr>
            <a:fld id="{00000000-1234-1234-1234-123412341234}" type="slidenum">
              <a:rPr lang="en-US" smtClean="0"/>
              <a:t>‹#›</a:t>
            </a:fld>
            <a:endParaRPr lang="en-US"/>
          </a:p>
        </p:txBody>
      </p:sp>
      <p:sp>
        <p:nvSpPr>
          <p:cNvPr id="5" name="Footer Placeholder 4">
            <a:extLst>
              <a:ext uri="{FF2B5EF4-FFF2-40B4-BE49-F238E27FC236}">
                <a16:creationId xmlns:a16="http://schemas.microsoft.com/office/drawing/2014/main" id="{C72EADBF-6BA1-CC46-A9F1-1AD9DDE6CD53}"/>
              </a:ext>
            </a:extLst>
          </p:cNvPr>
          <p:cNvSpPr>
            <a:spLocks noGrp="1"/>
          </p:cNvSpPr>
          <p:nvPr>
            <p:ph type="ftr" sz="quarter" idx="3"/>
          </p:nvPr>
        </p:nvSpPr>
        <p:spPr>
          <a:xfrm>
            <a:off x="555084" y="6421120"/>
            <a:ext cx="1731442" cy="436880"/>
          </a:xfrm>
          <a:prstGeom prst="rect">
            <a:avLst/>
          </a:prstGeom>
        </p:spPr>
        <p:txBody>
          <a:bodyPr vert="horz" lIns="91440" tIns="45720" rIns="91440" bIns="45720" rtlCol="0" anchor="ctr"/>
          <a:lstStyle>
            <a:lvl1pPr algn="l">
              <a:defRPr sz="1000" i="0">
                <a:solidFill>
                  <a:schemeClr val="tx1"/>
                </a:solidFill>
                <a:latin typeface="+mn-lt"/>
              </a:defRPr>
            </a:lvl1pPr>
          </a:lstStyle>
          <a:p>
            <a:endParaRPr lang="en-US"/>
          </a:p>
        </p:txBody>
      </p:sp>
    </p:spTree>
    <p:extLst>
      <p:ext uri="{BB962C8B-B14F-4D97-AF65-F5344CB8AC3E}">
        <p14:creationId xmlns:p14="http://schemas.microsoft.com/office/powerpoint/2010/main" val="2269168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8_Blank">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E39A45C-365C-42D8-A55A-F1C666A7FFCD}"/>
              </a:ext>
            </a:extLst>
          </p:cNvPr>
          <p:cNvSpPr>
            <a:spLocks noGrp="1"/>
          </p:cNvSpPr>
          <p:nvPr>
            <p:ph type="pic" sz="quarter" idx="13"/>
          </p:nvPr>
        </p:nvSpPr>
        <p:spPr>
          <a:xfrm>
            <a:off x="0" y="0"/>
            <a:ext cx="12192000" cy="3095898"/>
          </a:xfrm>
          <a:prstGeom prst="rect">
            <a:avLst/>
          </a:prstGeom>
          <a:solidFill>
            <a:schemeClr val="bg1">
              <a:lumMod val="95000"/>
            </a:schemeClr>
          </a:solidFill>
          <a:ln>
            <a:noFill/>
          </a:ln>
        </p:spPr>
        <p:txBody>
          <a:bodyPr anchor="ctr"/>
          <a:lstStyle>
            <a:lvl1pPr marL="0" indent="0" algn="ctr">
              <a:buNone/>
              <a:defRPr sz="2400"/>
            </a:lvl1pPr>
          </a:lstStyle>
          <a:p>
            <a:r>
              <a:rPr lang="en-US"/>
              <a:t>Click icon to add picture</a:t>
            </a:r>
            <a:endParaRPr lang="en-US" dirty="0"/>
          </a:p>
        </p:txBody>
      </p:sp>
      <p:sp>
        <p:nvSpPr>
          <p:cNvPr id="4" name="Footer Placeholder 3">
            <a:extLst>
              <a:ext uri="{FF2B5EF4-FFF2-40B4-BE49-F238E27FC236}">
                <a16:creationId xmlns:a16="http://schemas.microsoft.com/office/drawing/2014/main" id="{01B6236F-C39D-4F41-A5BC-681A930A47E2}"/>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257785558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9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D03F3CD-DAC7-4724-9084-FA304122961E}"/>
              </a:ext>
            </a:extLst>
          </p:cNvPr>
          <p:cNvSpPr>
            <a:spLocks noGrp="1"/>
          </p:cNvSpPr>
          <p:nvPr>
            <p:ph type="pic" sz="quarter" idx="13"/>
          </p:nvPr>
        </p:nvSpPr>
        <p:spPr>
          <a:xfrm>
            <a:off x="0" y="12083"/>
            <a:ext cx="4399669" cy="6429375"/>
          </a:xfrm>
          <a:custGeom>
            <a:avLst/>
            <a:gdLst>
              <a:gd name="connsiteX0" fmla="*/ 0 w 4399669"/>
              <a:gd name="connsiteY0" fmla="*/ 0 h 6429375"/>
              <a:gd name="connsiteX1" fmla="*/ 4399669 w 4399669"/>
              <a:gd name="connsiteY1" fmla="*/ 0 h 6429375"/>
              <a:gd name="connsiteX2" fmla="*/ 2275793 w 4399669"/>
              <a:gd name="connsiteY2" fmla="*/ 6417652 h 6429375"/>
              <a:gd name="connsiteX3" fmla="*/ 0 w 4399669"/>
              <a:gd name="connsiteY3" fmla="*/ 6429375 h 6429375"/>
            </a:gdLst>
            <a:ahLst/>
            <a:cxnLst>
              <a:cxn ang="0">
                <a:pos x="connsiteX0" y="connsiteY0"/>
              </a:cxn>
              <a:cxn ang="0">
                <a:pos x="connsiteX1" y="connsiteY1"/>
              </a:cxn>
              <a:cxn ang="0">
                <a:pos x="connsiteX2" y="connsiteY2"/>
              </a:cxn>
              <a:cxn ang="0">
                <a:pos x="connsiteX3" y="connsiteY3"/>
              </a:cxn>
            </a:cxnLst>
            <a:rect l="l" t="t" r="r" b="b"/>
            <a:pathLst>
              <a:path w="4399669" h="6429375">
                <a:moveTo>
                  <a:pt x="0" y="0"/>
                </a:moveTo>
                <a:lnTo>
                  <a:pt x="4399669" y="0"/>
                </a:lnTo>
                <a:lnTo>
                  <a:pt x="2275793" y="6417652"/>
                </a:lnTo>
                <a:lnTo>
                  <a:pt x="0" y="6429375"/>
                </a:lnTo>
                <a:close/>
              </a:path>
            </a:pathLst>
          </a:custGeom>
          <a:solidFill>
            <a:schemeClr val="bg1">
              <a:lumMod val="95000"/>
            </a:schemeClr>
          </a:solidFill>
          <a:ln>
            <a:noFill/>
          </a:ln>
        </p:spPr>
        <p:txBody>
          <a:bodyPr wrap="square">
            <a:noAutofit/>
          </a:bodyPr>
          <a:lstStyle>
            <a:lvl1pPr>
              <a:defRPr sz="2400"/>
            </a:lvl1pPr>
          </a:lstStyle>
          <a:p>
            <a:r>
              <a:rPr lang="en-US"/>
              <a:t>Click icon to add picture</a:t>
            </a:r>
          </a:p>
        </p:txBody>
      </p:sp>
      <p:sp>
        <p:nvSpPr>
          <p:cNvPr id="4" name="Footer Placeholder 3">
            <a:extLst>
              <a:ext uri="{FF2B5EF4-FFF2-40B4-BE49-F238E27FC236}">
                <a16:creationId xmlns:a16="http://schemas.microsoft.com/office/drawing/2014/main" id="{01B6236F-C39D-4F41-A5BC-681A930A47E2}"/>
              </a:ext>
            </a:extLst>
          </p:cNvPr>
          <p:cNvSpPr>
            <a:spLocks noGrp="1"/>
          </p:cNvSpPr>
          <p:nvPr>
            <p:ph type="ftr" sz="quarter" idx="14"/>
          </p:nvPr>
        </p:nvSpPr>
        <p:spPr/>
        <p:txBody>
          <a:bodyPr/>
          <a:lstStyle/>
          <a:p>
            <a:endParaRPr lang="en-US"/>
          </a:p>
        </p:txBody>
      </p:sp>
      <p:sp>
        <p:nvSpPr>
          <p:cNvPr id="11" name="Slide Number Placeholder 10">
            <a:extLst>
              <a:ext uri="{FF2B5EF4-FFF2-40B4-BE49-F238E27FC236}">
                <a16:creationId xmlns:a16="http://schemas.microsoft.com/office/drawing/2014/main" id="{3C0905BD-FB81-47DC-9B69-09B710B0D16E}"/>
              </a:ext>
            </a:extLst>
          </p:cNvPr>
          <p:cNvSpPr>
            <a:spLocks noGrp="1"/>
          </p:cNvSpPr>
          <p:nvPr>
            <p:ph type="sldNum" sz="quarter" idx="15"/>
          </p:nvPr>
        </p:nvSpPr>
        <p:spPr>
          <a:xfrm>
            <a:off x="11649705" y="363912"/>
            <a:ext cx="357207" cy="365126"/>
          </a:xfrm>
          <a:prstGeom prst="ellipse">
            <a:avLst/>
          </a:prstGeom>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6070243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3_Blank">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E39A45C-365C-42D8-A55A-F1C666A7FFCD}"/>
              </a:ext>
            </a:extLst>
          </p:cNvPr>
          <p:cNvSpPr>
            <a:spLocks noGrp="1"/>
          </p:cNvSpPr>
          <p:nvPr>
            <p:ph type="pic" sz="quarter" idx="13"/>
          </p:nvPr>
        </p:nvSpPr>
        <p:spPr>
          <a:xfrm>
            <a:off x="0" y="0"/>
            <a:ext cx="12192000" cy="3980328"/>
          </a:xfrm>
          <a:prstGeom prst="rect">
            <a:avLst/>
          </a:prstGeom>
          <a:solidFill>
            <a:schemeClr val="bg1">
              <a:lumMod val="95000"/>
            </a:schemeClr>
          </a:solidFill>
          <a:ln>
            <a:noFill/>
          </a:ln>
        </p:spPr>
        <p:txBody>
          <a:bodyPr anchor="ctr"/>
          <a:lstStyle>
            <a:lvl1pPr marL="0" indent="0" algn="ctr">
              <a:buNone/>
              <a:defRPr sz="16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40465620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8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776E8FD-F277-4AB1-A872-D83F3662AE38}"/>
              </a:ext>
            </a:extLst>
          </p:cNvPr>
          <p:cNvSpPr>
            <a:spLocks noGrp="1"/>
          </p:cNvSpPr>
          <p:nvPr>
            <p:ph type="pic" sz="quarter" idx="13"/>
          </p:nvPr>
        </p:nvSpPr>
        <p:spPr>
          <a:xfrm>
            <a:off x="6057900" y="-11337"/>
            <a:ext cx="6143894" cy="5606983"/>
          </a:xfrm>
          <a:custGeom>
            <a:avLst/>
            <a:gdLst>
              <a:gd name="connsiteX0" fmla="*/ 518422 w 6143894"/>
              <a:gd name="connsiteY0" fmla="*/ 0 h 5606983"/>
              <a:gd name="connsiteX1" fmla="*/ 6143894 w 6143894"/>
              <a:gd name="connsiteY1" fmla="*/ 0 h 5606983"/>
              <a:gd name="connsiteX2" fmla="*/ 6143894 w 6143894"/>
              <a:gd name="connsiteY2" fmla="*/ 4586106 h 5606983"/>
              <a:gd name="connsiteX3" fmla="*/ 5858570 w 6143894"/>
              <a:gd name="connsiteY3" fmla="*/ 4871430 h 5606983"/>
              <a:gd name="connsiteX4" fmla="*/ 2307000 w 6143894"/>
              <a:gd name="connsiteY4" fmla="*/ 4871430 h 5606983"/>
              <a:gd name="connsiteX5" fmla="*/ 735554 w 6143894"/>
              <a:gd name="connsiteY5" fmla="*/ 3299985 h 5606983"/>
              <a:gd name="connsiteX6" fmla="*/ 413749 w 6143894"/>
              <a:gd name="connsiteY6" fmla="*/ 142377 h 560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3894" h="5606983">
                <a:moveTo>
                  <a:pt x="518422" y="0"/>
                </a:moveTo>
                <a:lnTo>
                  <a:pt x="6143894" y="0"/>
                </a:lnTo>
                <a:lnTo>
                  <a:pt x="6143894" y="4586106"/>
                </a:lnTo>
                <a:lnTo>
                  <a:pt x="5858570" y="4871430"/>
                </a:lnTo>
                <a:cubicBezTo>
                  <a:pt x="4877830" y="5852168"/>
                  <a:pt x="3287738" y="5852168"/>
                  <a:pt x="2307000" y="4871430"/>
                </a:cubicBezTo>
                <a:lnTo>
                  <a:pt x="735554" y="3299985"/>
                </a:lnTo>
                <a:cubicBezTo>
                  <a:pt x="-122592" y="2441839"/>
                  <a:pt x="-229860" y="1117157"/>
                  <a:pt x="413749" y="142377"/>
                </a:cubicBezTo>
                <a:close/>
              </a:path>
            </a:pathLst>
          </a:custGeom>
          <a:solidFill>
            <a:schemeClr val="bg1">
              <a:lumMod val="95000"/>
            </a:schemeClr>
          </a:solidFill>
          <a:ln>
            <a:noFill/>
          </a:ln>
        </p:spPr>
        <p:txBody>
          <a:bodyPr wrap="square" anchor="ctr">
            <a:noAutofit/>
          </a:bodyPr>
          <a:lstStyle>
            <a:lvl1pPr marL="0" indent="0" algn="ctr">
              <a:buNone/>
              <a:defRPr sz="1200"/>
            </a:lvl1pPr>
          </a:lstStyle>
          <a:p>
            <a:r>
              <a:rPr lang="en-US"/>
              <a:t>Click icon to add picture</a:t>
            </a:r>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9282997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02CD91-7F30-484D-8C59-6AFCEE924B51}"/>
              </a:ext>
            </a:extLst>
          </p:cNvPr>
          <p:cNvSpPr/>
          <p:nvPr/>
        </p:nvSpPr>
        <p:spPr>
          <a:xfrm>
            <a:off x="0" y="6419777"/>
            <a:ext cx="12192000" cy="438223"/>
          </a:xfrm>
          <a:prstGeom prst="rect">
            <a:avLst/>
          </a:prstGeom>
          <a:solidFill>
            <a:srgbClr val="E8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EDA75DD-0AD0-2248-B3B7-D1A9D7AD00EF}"/>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1221815" y="6529591"/>
            <a:ext cx="727364" cy="274320"/>
          </a:xfrm>
          <a:prstGeom prst="rect">
            <a:avLst/>
          </a:prstGeom>
        </p:spPr>
      </p:pic>
      <p:sp>
        <p:nvSpPr>
          <p:cNvPr id="5" name="Footer Placeholder 4">
            <a:extLst>
              <a:ext uri="{FF2B5EF4-FFF2-40B4-BE49-F238E27FC236}">
                <a16:creationId xmlns:a16="http://schemas.microsoft.com/office/drawing/2014/main" id="{F57DFC86-5C57-458F-9C92-28735DE82326}"/>
              </a:ext>
            </a:extLst>
          </p:cNvPr>
          <p:cNvSpPr>
            <a:spLocks noGrp="1"/>
          </p:cNvSpPr>
          <p:nvPr>
            <p:ph type="ftr" sz="quarter" idx="3"/>
          </p:nvPr>
        </p:nvSpPr>
        <p:spPr>
          <a:xfrm>
            <a:off x="555084" y="6441458"/>
            <a:ext cx="1731442" cy="416542"/>
          </a:xfrm>
          <a:prstGeom prst="rect">
            <a:avLst/>
          </a:prstGeom>
        </p:spPr>
        <p:txBody>
          <a:bodyPr vert="horz" lIns="91440" tIns="45720" rIns="91440" bIns="45720" rtlCol="0" anchor="ctr"/>
          <a:lstStyle>
            <a:lvl1pPr algn="l">
              <a:defRPr sz="900" i="0">
                <a:solidFill>
                  <a:schemeClr val="tx1"/>
                </a:solidFill>
                <a:latin typeface="+mn-lt"/>
              </a:defRPr>
            </a:lvl1pPr>
          </a:lstStyle>
          <a:p>
            <a:endParaRPr lang="en-US"/>
          </a:p>
        </p:txBody>
      </p:sp>
      <p:sp>
        <p:nvSpPr>
          <p:cNvPr id="6" name="Slide Number Placeholder 5">
            <a:extLst>
              <a:ext uri="{FF2B5EF4-FFF2-40B4-BE49-F238E27FC236}">
                <a16:creationId xmlns:a16="http://schemas.microsoft.com/office/drawing/2014/main" id="{71F47806-8A29-4A9E-8FD5-E4E3ADACC403}"/>
              </a:ext>
            </a:extLst>
          </p:cNvPr>
          <p:cNvSpPr>
            <a:spLocks noGrp="1"/>
          </p:cNvSpPr>
          <p:nvPr>
            <p:ph type="sldNum" sz="quarter" idx="4"/>
          </p:nvPr>
        </p:nvSpPr>
        <p:spPr>
          <a:xfrm>
            <a:off x="11649705" y="363912"/>
            <a:ext cx="357207" cy="365126"/>
          </a:xfrm>
          <a:prstGeom prst="ellipse">
            <a:avLst/>
          </a:prstGeom>
          <a:solidFill>
            <a:schemeClr val="accent1"/>
          </a:solidFill>
        </p:spPr>
        <p:txBody>
          <a:bodyPr vert="horz" lIns="0" tIns="0" rIns="0" bIns="0" rtlCol="0" anchor="ctr"/>
          <a:lstStyle>
            <a:lvl1pPr algn="ctr">
              <a:defRPr sz="1100">
                <a:solidFill>
                  <a:schemeClr val="bg1"/>
                </a:solidFill>
              </a:defRPr>
            </a:lvl1pPr>
          </a:lstStyle>
          <a:p>
            <a:pPr marL="0" lvl="0" indent="0" algn="ctr" rtl="0">
              <a:spcBef>
                <a:spcPts val="0"/>
              </a:spcBef>
              <a:spcAft>
                <a:spcPts val="0"/>
              </a:spcAft>
              <a:buNone/>
            </a:pPr>
            <a:fld id="{00000000-1234-1234-1234-123412341234}" type="slidenum">
              <a:rPr lang="en-US" smtClean="0"/>
              <a:t>‹#›</a:t>
            </a:fld>
            <a:endParaRPr lang="en-US"/>
          </a:p>
        </p:txBody>
      </p:sp>
      <p:cxnSp>
        <p:nvCxnSpPr>
          <p:cNvPr id="3" name="Straight Connector 2">
            <a:extLst>
              <a:ext uri="{FF2B5EF4-FFF2-40B4-BE49-F238E27FC236}">
                <a16:creationId xmlns:a16="http://schemas.microsoft.com/office/drawing/2014/main" id="{C0B3AD38-C2F9-194C-A9BA-3AB6B2F73870}"/>
              </a:ext>
            </a:extLst>
          </p:cNvPr>
          <p:cNvCxnSpPr/>
          <p:nvPr/>
        </p:nvCxnSpPr>
        <p:spPr>
          <a:xfrm>
            <a:off x="0" y="6419777"/>
            <a:ext cx="12192000" cy="0"/>
          </a:xfrm>
          <a:prstGeom prst="line">
            <a:avLst/>
          </a:prstGeom>
          <a:ln w="9525">
            <a:solidFill>
              <a:schemeClr val="bg2">
                <a:lumMod val="9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633024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38.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hyperlink" Target="https://www.linkedin.com/in/donna-dominguez-664b26b/"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linkedin.com/in/tramtvo/" TargetMode="External"/><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4"/>
          <p:cNvPicPr preferRelativeResize="0">
            <a:picLocks noGrp="1"/>
          </p:cNvPicPr>
          <p:nvPr>
            <p:ph type="pic" idx="2"/>
          </p:nvPr>
        </p:nvPicPr>
        <p:blipFill rotWithShape="1">
          <a:blip r:embed="rId3">
            <a:alphaModFix/>
          </a:blip>
          <a:srcRect t="12641" b="12641"/>
          <a:stretch/>
        </p:blipFill>
        <p:spPr>
          <a:prstGeom prst="rect">
            <a:avLst/>
          </a:prstGeom>
          <a:solidFill>
            <a:srgbClr val="823B07"/>
          </a:solidFill>
          <a:ln>
            <a:noFill/>
          </a:ln>
        </p:spPr>
      </p:pic>
      <p:sp>
        <p:nvSpPr>
          <p:cNvPr id="86" name="Google Shape;86;p14"/>
          <p:cNvSpPr/>
          <p:nvPr/>
        </p:nvSpPr>
        <p:spPr>
          <a:xfrm flipH="1">
            <a:off x="0" y="-1"/>
            <a:ext cx="6766560" cy="4663440"/>
          </a:xfrm>
          <a:custGeom>
            <a:avLst/>
            <a:gdLst/>
            <a:ahLst/>
            <a:cxnLst/>
            <a:rect l="l" t="t" r="r" b="b"/>
            <a:pathLst>
              <a:path w="5712994" h="3647588" extrusionOk="0">
                <a:moveTo>
                  <a:pt x="1385771" y="0"/>
                </a:moveTo>
                <a:lnTo>
                  <a:pt x="5712994" y="0"/>
                </a:lnTo>
                <a:lnTo>
                  <a:pt x="5712994" y="3644537"/>
                </a:lnTo>
                <a:lnTo>
                  <a:pt x="0" y="3647588"/>
                </a:lnTo>
                <a:lnTo>
                  <a:pt x="1385771" y="0"/>
                </a:lnTo>
                <a:close/>
              </a:path>
            </a:pathLst>
          </a:custGeom>
          <a:solidFill>
            <a:schemeClr val="accent1">
              <a:alpha val="8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87" name="Google Shape;87;p14"/>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800"/>
              <a:buNone/>
            </a:pPr>
            <a:r>
              <a:rPr lang="en-US">
                <a:latin typeface="Lato Black"/>
                <a:ea typeface="Lato Black"/>
                <a:cs typeface="Lato Black"/>
                <a:sym typeface="Lato Black"/>
              </a:rPr>
              <a:t>Indirect Rate Strategies: </a:t>
            </a:r>
            <a:br>
              <a:rPr lang="en-US">
                <a:latin typeface="Lato Black"/>
                <a:ea typeface="Lato Black"/>
                <a:cs typeface="Lato Black"/>
                <a:sym typeface="Lato Black"/>
              </a:rPr>
            </a:br>
            <a:r>
              <a:rPr lang="en-US" sz="3200">
                <a:latin typeface="Lato"/>
                <a:ea typeface="Lato"/>
                <a:cs typeface="Lato"/>
                <a:sym typeface="Lato"/>
              </a:rPr>
              <a:t>How To Budget for Success!</a:t>
            </a:r>
            <a:endParaRPr>
              <a:latin typeface="Lato"/>
              <a:ea typeface="Lato"/>
              <a:cs typeface="Lato"/>
              <a:sym typeface="Lato"/>
            </a:endParaRPr>
          </a:p>
        </p:txBody>
      </p:sp>
      <p:sp>
        <p:nvSpPr>
          <p:cNvPr id="88" name="Google Shape;88;p14"/>
          <p:cNvSpPr txBox="1">
            <a:spLocks noGrp="1"/>
          </p:cNvSpPr>
          <p:nvPr>
            <p:ph type="body" idx="3"/>
          </p:nvPr>
        </p:nvSpPr>
        <p:spPr>
          <a:xfrm>
            <a:off x="931624" y="4568944"/>
            <a:ext cx="5700712" cy="120259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endParaRPr sz="1600" dirty="0"/>
          </a:p>
          <a:p>
            <a:pPr marL="0" indent="0">
              <a:lnSpc>
                <a:spcPct val="100000"/>
              </a:lnSpc>
              <a:spcBef>
                <a:spcPts val="0"/>
              </a:spcBef>
            </a:pPr>
            <a:r>
              <a:rPr lang="en-US" dirty="0"/>
              <a:t>October 17</a:t>
            </a:r>
            <a:r>
              <a:rPr lang="en-US" sz="1600" dirty="0"/>
              <a:t>, 2023</a:t>
            </a:r>
            <a:endParaRPr dirty="0"/>
          </a:p>
          <a:p>
            <a:pPr marL="457200" marR="0" lvl="0" indent="-228600" algn="l" rtl="0">
              <a:lnSpc>
                <a:spcPct val="90000"/>
              </a:lnSpc>
              <a:spcBef>
                <a:spcPts val="1000"/>
              </a:spcBef>
              <a:spcAft>
                <a:spcPts val="0"/>
              </a:spcAft>
              <a:buClr>
                <a:srgbClr val="333941"/>
              </a:buClr>
              <a:buSzPts val="1600"/>
              <a:buFont typeface="Arial"/>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5" name="Picture 4" descr="A blue and black background with question marks&#10;&#10;Description automatically generated">
            <a:extLst>
              <a:ext uri="{FF2B5EF4-FFF2-40B4-BE49-F238E27FC236}">
                <a16:creationId xmlns:a16="http://schemas.microsoft.com/office/drawing/2014/main" id="{A77C58AB-B0D9-4AC1-CAFC-972917DBD1F9}"/>
              </a:ext>
            </a:extLst>
          </p:cNvPr>
          <p:cNvPicPr>
            <a:picLocks noChangeAspect="1"/>
          </p:cNvPicPr>
          <p:nvPr/>
        </p:nvPicPr>
        <p:blipFill>
          <a:blip r:embed="rId3"/>
          <a:stretch>
            <a:fillRect/>
          </a:stretch>
        </p:blipFill>
        <p:spPr>
          <a:xfrm>
            <a:off x="0" y="0"/>
            <a:ext cx="12188952" cy="6443276"/>
          </a:xfrm>
          <a:prstGeom prst="rect">
            <a:avLst/>
          </a:prstGeom>
        </p:spPr>
      </p:pic>
      <p:sp>
        <p:nvSpPr>
          <p:cNvPr id="136" name="Google Shape;136;p2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2"/>
              </a:buClr>
              <a:buSzPts val="4000"/>
              <a:buFont typeface="Lato Black"/>
              <a:buNone/>
            </a:pPr>
            <a:r>
              <a:rPr lang="en-US" dirty="0">
                <a:solidFill>
                  <a:schemeClr val="bg1"/>
                </a:solidFill>
              </a:rPr>
              <a:t>CPE Question 1</a:t>
            </a:r>
            <a:endParaRPr dirty="0">
              <a:solidFill>
                <a:schemeClr val="bg1"/>
              </a:solidFill>
            </a:endParaRPr>
          </a:p>
        </p:txBody>
      </p:sp>
      <p:grpSp>
        <p:nvGrpSpPr>
          <p:cNvPr id="13" name="Group 12">
            <a:extLst>
              <a:ext uri="{FF2B5EF4-FFF2-40B4-BE49-F238E27FC236}">
                <a16:creationId xmlns:a16="http://schemas.microsoft.com/office/drawing/2014/main" id="{0FC0BC17-6257-3613-1253-C451083C07C1}"/>
              </a:ext>
            </a:extLst>
          </p:cNvPr>
          <p:cNvGrpSpPr/>
          <p:nvPr/>
        </p:nvGrpSpPr>
        <p:grpSpPr>
          <a:xfrm>
            <a:off x="555084" y="2051986"/>
            <a:ext cx="7315200" cy="3009514"/>
            <a:chOff x="751562" y="1626102"/>
            <a:chExt cx="7315200" cy="3009514"/>
          </a:xfrm>
        </p:grpSpPr>
        <p:grpSp>
          <p:nvGrpSpPr>
            <p:cNvPr id="12" name="Group 11">
              <a:extLst>
                <a:ext uri="{FF2B5EF4-FFF2-40B4-BE49-F238E27FC236}">
                  <a16:creationId xmlns:a16="http://schemas.microsoft.com/office/drawing/2014/main" id="{8C696597-506F-72BA-8F77-74C54D0740B0}"/>
                </a:ext>
              </a:extLst>
            </p:cNvPr>
            <p:cNvGrpSpPr/>
            <p:nvPr/>
          </p:nvGrpSpPr>
          <p:grpSpPr>
            <a:xfrm>
              <a:off x="751562" y="1626102"/>
              <a:ext cx="7315200" cy="2999561"/>
              <a:chOff x="751562" y="1626102"/>
              <a:chExt cx="7315200" cy="2999561"/>
            </a:xfrm>
          </p:grpSpPr>
          <p:sp>
            <p:nvSpPr>
              <p:cNvPr id="138" name="Google Shape;138;p20"/>
              <p:cNvSpPr/>
              <p:nvPr/>
            </p:nvSpPr>
            <p:spPr>
              <a:xfrm>
                <a:off x="751562" y="1626102"/>
                <a:ext cx="7315200" cy="1802898"/>
              </a:xfrm>
              <a:prstGeom prst="roundRect">
                <a:avLst>
                  <a:gd name="adj" fmla="val 7787"/>
                </a:avLst>
              </a:prstGeom>
              <a:solidFill>
                <a:schemeClr val="lt1">
                  <a:alpha val="26000"/>
                </a:schemeClr>
              </a:solidFill>
              <a:ln w="38100" cap="flat" cmpd="sng">
                <a:noFill/>
                <a:prstDash val="solid"/>
                <a:miter lim="800000"/>
                <a:headEnd type="none" w="sm" len="sm"/>
                <a:tailEnd type="none" w="sm" len="sm"/>
              </a:ln>
              <a:effectLst>
                <a:outerShdw blurRad="355600" dist="50800" dir="5400000" algn="t" rotWithShape="0">
                  <a:srgbClr val="000000">
                    <a:alpha val="56425"/>
                  </a:srgbClr>
                </a:outerShdw>
              </a:effectLst>
            </p:spPr>
            <p:txBody>
              <a:bodyPr spcFirstLastPara="1" wrap="square" lIns="91440" tIns="91425" rIns="91425" bIns="91425" anchor="ctr" anchorCtr="0">
                <a:noAutofit/>
              </a:bodyPr>
              <a:lstStyle/>
              <a:p>
                <a:pPr marL="9525" marR="0" lvl="1" indent="0" algn="l" rtl="0">
                  <a:lnSpc>
                    <a:spcPct val="100000"/>
                  </a:lnSpc>
                  <a:spcBef>
                    <a:spcPts val="0"/>
                  </a:spcBef>
                  <a:spcAft>
                    <a:spcPts val="0"/>
                  </a:spcAft>
                  <a:buClr>
                    <a:srgbClr val="000000"/>
                  </a:buClr>
                  <a:buSzPts val="2800"/>
                  <a:buFont typeface="Arial"/>
                  <a:buNone/>
                </a:pPr>
                <a:r>
                  <a:rPr lang="en-US" sz="3200" b="1" i="0" u="none" strike="noStrike" cap="none" dirty="0">
                    <a:solidFill>
                      <a:schemeClr val="bg1"/>
                    </a:solidFill>
                    <a:latin typeface="Lato"/>
                    <a:ea typeface="Lato"/>
                    <a:cs typeface="Lato"/>
                    <a:sym typeface="Lato"/>
                  </a:rPr>
                  <a:t>Have you ever submitted budgeted rates for compliance with your contracts? </a:t>
                </a:r>
                <a:endParaRPr sz="1600" dirty="0">
                  <a:solidFill>
                    <a:schemeClr val="bg1"/>
                  </a:solidFill>
                </a:endParaRPr>
              </a:p>
            </p:txBody>
          </p:sp>
          <p:grpSp>
            <p:nvGrpSpPr>
              <p:cNvPr id="2" name="Group 1">
                <a:extLst>
                  <a:ext uri="{FF2B5EF4-FFF2-40B4-BE49-F238E27FC236}">
                    <a16:creationId xmlns:a16="http://schemas.microsoft.com/office/drawing/2014/main" id="{4ED1804E-4DAF-57B2-DEF3-20BA85EF6FA2}"/>
                  </a:ext>
                </a:extLst>
              </p:cNvPr>
              <p:cNvGrpSpPr/>
              <p:nvPr/>
            </p:nvGrpSpPr>
            <p:grpSpPr>
              <a:xfrm>
                <a:off x="751562" y="3802703"/>
                <a:ext cx="3382027" cy="822960"/>
                <a:chOff x="751562" y="3802703"/>
                <a:chExt cx="3382027" cy="822960"/>
              </a:xfrm>
            </p:grpSpPr>
            <p:sp>
              <p:nvSpPr>
                <p:cNvPr id="140" name="Google Shape;140;p20"/>
                <p:cNvSpPr/>
                <p:nvPr/>
              </p:nvSpPr>
              <p:spPr>
                <a:xfrm>
                  <a:off x="751562" y="3802703"/>
                  <a:ext cx="3382027" cy="822960"/>
                </a:xfrm>
                <a:prstGeom prst="roundRect">
                  <a:avLst>
                    <a:gd name="adj" fmla="val 19203"/>
                  </a:avLst>
                </a:prstGeom>
                <a:solidFill>
                  <a:schemeClr val="bg1"/>
                </a:solidFill>
                <a:ln>
                  <a:noFill/>
                </a:ln>
              </p:spPr>
              <p:txBody>
                <a:bodyPr spcFirstLastPara="1" wrap="square" lIns="1005840" tIns="91425" rIns="0" bIns="91425" anchor="ctr" anchorCtr="0">
                  <a:noAutofit/>
                </a:bodyPr>
                <a:lstStyle/>
                <a:p>
                  <a:pPr marL="9525" marR="0" lvl="1" indent="0" rtl="0">
                    <a:lnSpc>
                      <a:spcPct val="100000"/>
                    </a:lnSpc>
                    <a:spcBef>
                      <a:spcPts val="0"/>
                    </a:spcBef>
                    <a:spcAft>
                      <a:spcPts val="0"/>
                    </a:spcAft>
                    <a:buClr>
                      <a:srgbClr val="000000"/>
                    </a:buClr>
                    <a:buSzPts val="2400"/>
                    <a:buFont typeface="Arial"/>
                    <a:buNone/>
                  </a:pPr>
                  <a:r>
                    <a:rPr lang="en-US" sz="2400" b="1" i="0" u="none" strike="noStrike" cap="none" dirty="0">
                      <a:solidFill>
                        <a:schemeClr val="accent6">
                          <a:lumMod val="50000"/>
                        </a:schemeClr>
                      </a:solidFill>
                      <a:latin typeface="Lato"/>
                      <a:ea typeface="Lato"/>
                      <a:cs typeface="Lato"/>
                      <a:sym typeface="Lato"/>
                    </a:rPr>
                    <a:t>Yes</a:t>
                  </a:r>
                  <a:endParaRPr b="1" dirty="0">
                    <a:solidFill>
                      <a:schemeClr val="accent6">
                        <a:lumMod val="50000"/>
                      </a:schemeClr>
                    </a:solidFill>
                  </a:endParaRPr>
                </a:p>
              </p:txBody>
            </p:sp>
            <p:sp>
              <p:nvSpPr>
                <p:cNvPr id="142" name="Google Shape;142;p20"/>
                <p:cNvSpPr txBox="1"/>
                <p:nvPr/>
              </p:nvSpPr>
              <p:spPr>
                <a:xfrm>
                  <a:off x="751562" y="3802703"/>
                  <a:ext cx="822960" cy="408578"/>
                </a:xfrm>
                <a:prstGeom prst="roundRect">
                  <a:avLst/>
                </a:prstGeom>
                <a:solidFill>
                  <a:schemeClr val="accent6">
                    <a:lumMod val="75000"/>
                  </a:schemeClr>
                </a:solidFill>
                <a:ln>
                  <a:noFill/>
                </a:ln>
                <a:effectLst>
                  <a:outerShdw blurRad="177800" dist="12700" dir="5400000" algn="t" rotWithShape="0">
                    <a:prstClr val="black">
                      <a:alpha val="39000"/>
                    </a:prst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dirty="0">
                    <a:solidFill>
                      <a:schemeClr val="bg1"/>
                    </a:solidFill>
                  </a:endParaRPr>
                </a:p>
              </p:txBody>
            </p:sp>
          </p:grpSp>
        </p:grpSp>
        <p:grpSp>
          <p:nvGrpSpPr>
            <p:cNvPr id="9" name="Group 8">
              <a:extLst>
                <a:ext uri="{FF2B5EF4-FFF2-40B4-BE49-F238E27FC236}">
                  <a16:creationId xmlns:a16="http://schemas.microsoft.com/office/drawing/2014/main" id="{3F9EE6B2-4E3F-08C2-329D-13A0882F9116}"/>
                </a:ext>
              </a:extLst>
            </p:cNvPr>
            <p:cNvGrpSpPr/>
            <p:nvPr/>
          </p:nvGrpSpPr>
          <p:grpSpPr>
            <a:xfrm>
              <a:off x="4684735" y="3812656"/>
              <a:ext cx="3382027" cy="822960"/>
              <a:chOff x="751562" y="3812656"/>
              <a:chExt cx="3382027" cy="822960"/>
            </a:xfrm>
          </p:grpSpPr>
          <p:sp>
            <p:nvSpPr>
              <p:cNvPr id="10" name="Google Shape;140;p20">
                <a:extLst>
                  <a:ext uri="{FF2B5EF4-FFF2-40B4-BE49-F238E27FC236}">
                    <a16:creationId xmlns:a16="http://schemas.microsoft.com/office/drawing/2014/main" id="{B81F813C-1AF7-1255-B09C-49666F04AF14}"/>
                  </a:ext>
                </a:extLst>
              </p:cNvPr>
              <p:cNvSpPr/>
              <p:nvPr/>
            </p:nvSpPr>
            <p:spPr>
              <a:xfrm>
                <a:off x="751562" y="3812656"/>
                <a:ext cx="3382027" cy="822960"/>
              </a:xfrm>
              <a:prstGeom prst="roundRect">
                <a:avLst>
                  <a:gd name="adj" fmla="val 19203"/>
                </a:avLst>
              </a:prstGeom>
              <a:solidFill>
                <a:schemeClr val="bg1"/>
              </a:solidFill>
              <a:ln>
                <a:noFill/>
              </a:ln>
            </p:spPr>
            <p:txBody>
              <a:bodyPr spcFirstLastPara="1" wrap="square" lIns="1005840" tIns="91425" rIns="0" bIns="91425" anchor="ctr" anchorCtr="0">
                <a:noAutofit/>
              </a:bodyPr>
              <a:lstStyle/>
              <a:p>
                <a:pPr marL="9525" marR="0" lvl="1" indent="0" rtl="0">
                  <a:lnSpc>
                    <a:spcPct val="100000"/>
                  </a:lnSpc>
                  <a:spcBef>
                    <a:spcPts val="0"/>
                  </a:spcBef>
                  <a:spcAft>
                    <a:spcPts val="0"/>
                  </a:spcAft>
                  <a:buClr>
                    <a:srgbClr val="000000"/>
                  </a:buClr>
                  <a:buSzPts val="2400"/>
                  <a:buFont typeface="Arial"/>
                  <a:buNone/>
                </a:pPr>
                <a:r>
                  <a:rPr lang="en-US" sz="2400" b="1" i="0" u="none" strike="noStrike" cap="none" dirty="0">
                    <a:solidFill>
                      <a:srgbClr val="C00000"/>
                    </a:solidFill>
                    <a:latin typeface="Lato"/>
                    <a:ea typeface="Lato"/>
                    <a:cs typeface="Lato"/>
                    <a:sym typeface="Lato"/>
                  </a:rPr>
                  <a:t>No</a:t>
                </a:r>
                <a:endParaRPr b="1" dirty="0">
                  <a:solidFill>
                    <a:srgbClr val="C00000"/>
                  </a:solidFill>
                </a:endParaRPr>
              </a:p>
            </p:txBody>
          </p:sp>
          <p:sp>
            <p:nvSpPr>
              <p:cNvPr id="11" name="Google Shape;142;p20">
                <a:extLst>
                  <a:ext uri="{FF2B5EF4-FFF2-40B4-BE49-F238E27FC236}">
                    <a16:creationId xmlns:a16="http://schemas.microsoft.com/office/drawing/2014/main" id="{B5AB8B2A-313D-C97D-A44A-C197B9C019D5}"/>
                  </a:ext>
                </a:extLst>
              </p:cNvPr>
              <p:cNvSpPr txBox="1"/>
              <p:nvPr/>
            </p:nvSpPr>
            <p:spPr>
              <a:xfrm>
                <a:off x="751562" y="3812656"/>
                <a:ext cx="822960" cy="408578"/>
              </a:xfrm>
              <a:prstGeom prst="roundRect">
                <a:avLst/>
              </a:prstGeom>
              <a:solidFill>
                <a:srgbClr val="FF0000"/>
              </a:solidFill>
              <a:ln>
                <a:noFill/>
              </a:ln>
              <a:effectLst>
                <a:outerShdw blurRad="177800" dist="12700" dir="5400000" algn="t" rotWithShape="0">
                  <a:prstClr val="black">
                    <a:alpha val="39000"/>
                  </a:prst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dirty="0">
                  <a:solidFill>
                    <a:schemeClr val="bg1"/>
                  </a:solidFill>
                </a:endParaRPr>
              </a:p>
            </p:txBody>
          </p:sp>
        </p:grpSp>
      </p:grpSp>
      <p:sp>
        <p:nvSpPr>
          <p:cNvPr id="3" name="Oval 2">
            <a:extLst>
              <a:ext uri="{FF2B5EF4-FFF2-40B4-BE49-F238E27FC236}">
                <a16:creationId xmlns:a16="http://schemas.microsoft.com/office/drawing/2014/main" id="{6B7E2BE4-0418-9F07-154B-59578494B934}"/>
              </a:ext>
            </a:extLst>
          </p:cNvPr>
          <p:cNvSpPr/>
          <p:nvPr/>
        </p:nvSpPr>
        <p:spPr>
          <a:xfrm>
            <a:off x="857507" y="4346459"/>
            <a:ext cx="218114" cy="20037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E303BC0-953F-E475-4B89-9EBFF935F250}"/>
              </a:ext>
            </a:extLst>
          </p:cNvPr>
          <p:cNvSpPr/>
          <p:nvPr/>
        </p:nvSpPr>
        <p:spPr>
          <a:xfrm>
            <a:off x="4790680" y="4346459"/>
            <a:ext cx="218114" cy="20037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6"/>
          <p:cNvSpPr txBox="1">
            <a:spLocks noGrp="1"/>
          </p:cNvSpPr>
          <p:nvPr>
            <p:ph type="title"/>
          </p:nvPr>
        </p:nvSpPr>
        <p:spPr>
          <a:xfrm>
            <a:off x="555025" y="223040"/>
            <a:ext cx="11081950" cy="123120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000"/>
              <a:buFont typeface="Lato Black"/>
              <a:buNone/>
            </a:pPr>
            <a:r>
              <a:rPr lang="en-US"/>
              <a:t>Top Reasons Why You would Prepare an Indirect Rate Budget</a:t>
            </a:r>
            <a:endParaRPr/>
          </a:p>
        </p:txBody>
      </p:sp>
      <p:sp>
        <p:nvSpPr>
          <p:cNvPr id="214" name="Google Shape;214;p26"/>
          <p:cNvSpPr/>
          <p:nvPr/>
        </p:nvSpPr>
        <p:spPr>
          <a:xfrm>
            <a:off x="555084" y="1641514"/>
            <a:ext cx="5630793" cy="1715586"/>
          </a:xfrm>
          <a:prstGeom prst="roundRect">
            <a:avLst>
              <a:gd name="adj" fmla="val 7787"/>
            </a:avLst>
          </a:prstGeom>
          <a:solidFill>
            <a:schemeClr val="lt1"/>
          </a:solidFill>
          <a:ln w="38100" cap="flat" cmpd="sng">
            <a:solidFill>
              <a:schemeClr val="accent1"/>
            </a:solidFill>
            <a:prstDash val="solid"/>
            <a:miter lim="800000"/>
            <a:headEnd type="none" w="sm" len="sm"/>
            <a:tailEnd type="none" w="sm" len="sm"/>
          </a:ln>
          <a:effectLst>
            <a:outerShdw blurRad="254000" dist="50800" dir="5400000" algn="t" rotWithShape="0">
              <a:srgbClr val="000000">
                <a:alpha val="26274"/>
              </a:srgbClr>
            </a:outerShdw>
          </a:effectLst>
        </p:spPr>
        <p:txBody>
          <a:bodyPr spcFirstLastPara="1" wrap="square" lIns="1188700" tIns="91425" rIns="18287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59636D"/>
                </a:solidFill>
                <a:latin typeface="Lato"/>
                <a:ea typeface="Lato"/>
                <a:cs typeface="Lato"/>
                <a:sym typeface="Lato"/>
              </a:rPr>
              <a:t>Contractual requirements (FAR 52.216-7(e) Allowable Cost &amp; Payment Clause &amp; Subpart 42.7)</a:t>
            </a:r>
            <a:endParaRPr/>
          </a:p>
        </p:txBody>
      </p:sp>
      <p:sp>
        <p:nvSpPr>
          <p:cNvPr id="215" name="Google Shape;215;p26"/>
          <p:cNvSpPr/>
          <p:nvPr/>
        </p:nvSpPr>
        <p:spPr>
          <a:xfrm>
            <a:off x="6313232" y="1641514"/>
            <a:ext cx="5630794" cy="1715586"/>
          </a:xfrm>
          <a:prstGeom prst="roundRect">
            <a:avLst>
              <a:gd name="adj" fmla="val 7787"/>
            </a:avLst>
          </a:prstGeom>
          <a:solidFill>
            <a:schemeClr val="lt1"/>
          </a:solidFill>
          <a:ln w="38100" cap="flat" cmpd="sng">
            <a:solidFill>
              <a:schemeClr val="accent2"/>
            </a:solidFill>
            <a:prstDash val="solid"/>
            <a:miter lim="800000"/>
            <a:headEnd type="none" w="sm" len="sm"/>
            <a:tailEnd type="none" w="sm" len="sm"/>
          </a:ln>
          <a:effectLst>
            <a:outerShdw blurRad="254000" dist="50800" dir="5400000" algn="t" rotWithShape="0">
              <a:srgbClr val="000000">
                <a:alpha val="26274"/>
              </a:srgbClr>
            </a:outerShdw>
          </a:effectLst>
        </p:spPr>
        <p:txBody>
          <a:bodyPr spcFirstLastPara="1" wrap="square" lIns="1188700" tIns="91425" rIns="18287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59636D"/>
                </a:solidFill>
                <a:latin typeface="Lato"/>
                <a:ea typeface="Lato"/>
                <a:cs typeface="Lato"/>
                <a:sym typeface="Lato"/>
              </a:rPr>
              <a:t>Evaluating your business for future goals and strategies</a:t>
            </a:r>
            <a:endParaRPr/>
          </a:p>
        </p:txBody>
      </p:sp>
      <p:sp>
        <p:nvSpPr>
          <p:cNvPr id="216" name="Google Shape;216;p26"/>
          <p:cNvSpPr/>
          <p:nvPr/>
        </p:nvSpPr>
        <p:spPr>
          <a:xfrm>
            <a:off x="555084" y="3500320"/>
            <a:ext cx="5630793" cy="1457272"/>
          </a:xfrm>
          <a:prstGeom prst="roundRect">
            <a:avLst>
              <a:gd name="adj" fmla="val 7787"/>
            </a:avLst>
          </a:prstGeom>
          <a:solidFill>
            <a:schemeClr val="lt1"/>
          </a:solidFill>
          <a:ln w="38100" cap="flat" cmpd="sng">
            <a:solidFill>
              <a:schemeClr val="accent3"/>
            </a:solidFill>
            <a:prstDash val="solid"/>
            <a:miter lim="800000"/>
            <a:headEnd type="none" w="sm" len="sm"/>
            <a:tailEnd type="none" w="sm" len="sm"/>
          </a:ln>
          <a:effectLst>
            <a:outerShdw blurRad="254000" dist="50800" dir="5400000" algn="t" rotWithShape="0">
              <a:srgbClr val="000000">
                <a:alpha val="26274"/>
              </a:srgbClr>
            </a:outerShdw>
          </a:effectLst>
        </p:spPr>
        <p:txBody>
          <a:bodyPr spcFirstLastPara="1" wrap="square" lIns="1188700" tIns="91425" rIns="18287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59636D"/>
                </a:solidFill>
                <a:latin typeface="Lato"/>
                <a:ea typeface="Lato"/>
                <a:cs typeface="Lato"/>
                <a:sym typeface="Lato"/>
              </a:rPr>
              <a:t>To be compliant with your</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59636D"/>
                </a:solidFill>
                <a:latin typeface="Lato"/>
                <a:ea typeface="Lato"/>
                <a:cs typeface="Lato"/>
                <a:sym typeface="Lato"/>
              </a:rPr>
              <a:t>estimating system</a:t>
            </a:r>
            <a:endParaRPr/>
          </a:p>
        </p:txBody>
      </p:sp>
      <p:sp>
        <p:nvSpPr>
          <p:cNvPr id="217" name="Google Shape;217;p26"/>
          <p:cNvSpPr/>
          <p:nvPr/>
        </p:nvSpPr>
        <p:spPr>
          <a:xfrm>
            <a:off x="6313230" y="3500320"/>
            <a:ext cx="5630795" cy="1457272"/>
          </a:xfrm>
          <a:prstGeom prst="roundRect">
            <a:avLst>
              <a:gd name="adj" fmla="val 7787"/>
            </a:avLst>
          </a:prstGeom>
          <a:solidFill>
            <a:schemeClr val="lt1"/>
          </a:solidFill>
          <a:ln w="38100" cap="flat" cmpd="sng">
            <a:solidFill>
              <a:schemeClr val="accent4"/>
            </a:solidFill>
            <a:prstDash val="solid"/>
            <a:miter lim="800000"/>
            <a:headEnd type="none" w="sm" len="sm"/>
            <a:tailEnd type="none" w="sm" len="sm"/>
          </a:ln>
          <a:effectLst>
            <a:outerShdw blurRad="254000" dist="50800" dir="5400000" algn="t" rotWithShape="0">
              <a:srgbClr val="000000">
                <a:alpha val="26274"/>
              </a:srgbClr>
            </a:outerShdw>
          </a:effectLst>
        </p:spPr>
        <p:txBody>
          <a:bodyPr spcFirstLastPara="1" wrap="square" lIns="1188700" tIns="91425" rIns="18287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59636D"/>
                </a:solidFill>
                <a:latin typeface="Lato"/>
                <a:ea typeface="Lato"/>
                <a:cs typeface="Lato"/>
                <a:sym typeface="Lato"/>
              </a:rPr>
              <a:t>To budget/adjust costs for growth, acquisitions or loss</a:t>
            </a:r>
            <a:endParaRPr/>
          </a:p>
        </p:txBody>
      </p:sp>
      <p:sp>
        <p:nvSpPr>
          <p:cNvPr id="218" name="Google Shape;218;p26"/>
          <p:cNvSpPr/>
          <p:nvPr/>
        </p:nvSpPr>
        <p:spPr>
          <a:xfrm>
            <a:off x="2423710" y="5097766"/>
            <a:ext cx="7899095" cy="1231208"/>
          </a:xfrm>
          <a:prstGeom prst="roundRect">
            <a:avLst>
              <a:gd name="adj" fmla="val 7787"/>
            </a:avLst>
          </a:prstGeom>
          <a:solidFill>
            <a:schemeClr val="lt1"/>
          </a:solidFill>
          <a:ln w="38100" cap="flat" cmpd="sng">
            <a:solidFill>
              <a:srgbClr val="6CBE9A"/>
            </a:solidFill>
            <a:prstDash val="solid"/>
            <a:miter lim="800000"/>
            <a:headEnd type="none" w="sm" len="sm"/>
            <a:tailEnd type="none" w="sm" len="sm"/>
          </a:ln>
          <a:effectLst>
            <a:outerShdw blurRad="254000" dist="50800" dir="5400000" algn="t" rotWithShape="0">
              <a:srgbClr val="000000">
                <a:alpha val="26274"/>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59636D"/>
                </a:solidFill>
                <a:latin typeface="Lato"/>
                <a:ea typeface="Lato"/>
                <a:cs typeface="Lato"/>
                <a:sym typeface="Lato"/>
              </a:rPr>
              <a:t>Using budget rates for proposals and invoicing</a:t>
            </a:r>
            <a:endParaRPr/>
          </a:p>
        </p:txBody>
      </p:sp>
      <p:pic>
        <p:nvPicPr>
          <p:cNvPr id="219" name="Google Shape;219;p26"/>
          <p:cNvPicPr preferRelativeResize="0"/>
          <p:nvPr/>
        </p:nvPicPr>
        <p:blipFill rotWithShape="1">
          <a:blip r:embed="rId3">
            <a:alphaModFix/>
          </a:blip>
          <a:srcRect/>
          <a:stretch/>
        </p:blipFill>
        <p:spPr>
          <a:xfrm>
            <a:off x="795967" y="3861152"/>
            <a:ext cx="610599" cy="610599"/>
          </a:xfrm>
          <a:prstGeom prst="rect">
            <a:avLst/>
          </a:prstGeom>
          <a:noFill/>
          <a:ln>
            <a:noFill/>
          </a:ln>
        </p:spPr>
      </p:pic>
      <p:pic>
        <p:nvPicPr>
          <p:cNvPr id="220" name="Google Shape;220;p26"/>
          <p:cNvPicPr preferRelativeResize="0"/>
          <p:nvPr/>
        </p:nvPicPr>
        <p:blipFill rotWithShape="1">
          <a:blip r:embed="rId4">
            <a:alphaModFix/>
          </a:blip>
          <a:srcRect/>
          <a:stretch/>
        </p:blipFill>
        <p:spPr>
          <a:xfrm>
            <a:off x="795967" y="2148290"/>
            <a:ext cx="610599" cy="649993"/>
          </a:xfrm>
          <a:prstGeom prst="rect">
            <a:avLst/>
          </a:prstGeom>
          <a:noFill/>
          <a:ln>
            <a:noFill/>
          </a:ln>
        </p:spPr>
      </p:pic>
      <p:pic>
        <p:nvPicPr>
          <p:cNvPr id="221" name="Google Shape;221;p26"/>
          <p:cNvPicPr preferRelativeResize="0"/>
          <p:nvPr/>
        </p:nvPicPr>
        <p:blipFill rotWithShape="1">
          <a:blip r:embed="rId5">
            <a:alphaModFix/>
          </a:blip>
          <a:srcRect/>
          <a:stretch/>
        </p:blipFill>
        <p:spPr>
          <a:xfrm>
            <a:off x="6698256" y="2173133"/>
            <a:ext cx="573276" cy="652348"/>
          </a:xfrm>
          <a:prstGeom prst="rect">
            <a:avLst/>
          </a:prstGeom>
          <a:noFill/>
          <a:ln>
            <a:noFill/>
          </a:ln>
        </p:spPr>
      </p:pic>
      <p:pic>
        <p:nvPicPr>
          <p:cNvPr id="222" name="Google Shape;222;p26"/>
          <p:cNvPicPr preferRelativeResize="0"/>
          <p:nvPr/>
        </p:nvPicPr>
        <p:blipFill rotWithShape="1">
          <a:blip r:embed="rId6">
            <a:alphaModFix/>
          </a:blip>
          <a:srcRect/>
          <a:stretch/>
        </p:blipFill>
        <p:spPr>
          <a:xfrm>
            <a:off x="6660585" y="3791985"/>
            <a:ext cx="648618" cy="648618"/>
          </a:xfrm>
          <a:prstGeom prst="rect">
            <a:avLst/>
          </a:prstGeom>
          <a:noFill/>
          <a:ln>
            <a:noFill/>
          </a:ln>
        </p:spPr>
      </p:pic>
      <p:pic>
        <p:nvPicPr>
          <p:cNvPr id="223" name="Google Shape;223;p26"/>
          <p:cNvPicPr preferRelativeResize="0"/>
          <p:nvPr/>
        </p:nvPicPr>
        <p:blipFill rotWithShape="1">
          <a:blip r:embed="rId7">
            <a:alphaModFix/>
          </a:blip>
          <a:srcRect/>
          <a:stretch/>
        </p:blipFill>
        <p:spPr>
          <a:xfrm>
            <a:off x="2799547" y="5428371"/>
            <a:ext cx="648617" cy="56999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7"/>
          <p:cNvSpPr txBox="1">
            <a:spLocks noGrp="1"/>
          </p:cNvSpPr>
          <p:nvPr>
            <p:ph type="title"/>
          </p:nvPr>
        </p:nvSpPr>
        <p:spPr>
          <a:xfrm>
            <a:off x="888494" y="1598805"/>
            <a:ext cx="3667464" cy="270710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600"/>
              </a:spcAft>
              <a:buClr>
                <a:schemeClr val="dk2"/>
              </a:buClr>
              <a:buSzPts val="4000"/>
              <a:buFont typeface="Lato Black"/>
              <a:buNone/>
            </a:pPr>
            <a:r>
              <a:rPr lang="en-US" dirty="0"/>
              <a:t>Budgeting</a:t>
            </a:r>
            <a:br>
              <a:rPr lang="en-US" dirty="0"/>
            </a:br>
            <a:r>
              <a:rPr lang="en-US" dirty="0"/>
              <a:t>Indirect Rate </a:t>
            </a:r>
            <a:br>
              <a:rPr lang="en-US" dirty="0"/>
            </a:br>
            <a:r>
              <a:rPr lang="en-US" sz="3200" dirty="0">
                <a:latin typeface="Lato" panose="020F0502020204030203" pitchFamily="34" charset="0"/>
                <a:ea typeface="Lato" panose="020F0502020204030203" pitchFamily="34" charset="0"/>
                <a:cs typeface="Lato" panose="020F0502020204030203" pitchFamily="34" charset="0"/>
              </a:rPr>
              <a:t>(while trying to stay competitive!)</a:t>
            </a:r>
            <a:endParaRPr dirty="0">
              <a:latin typeface="Lato" panose="020F0502020204030203" pitchFamily="34" charset="0"/>
              <a:ea typeface="Lato" panose="020F0502020204030203" pitchFamily="34" charset="0"/>
              <a:cs typeface="Lato" panose="020F0502020204030203" pitchFamily="34" charset="0"/>
            </a:endParaRPr>
          </a:p>
        </p:txBody>
      </p:sp>
      <p:grpSp>
        <p:nvGrpSpPr>
          <p:cNvPr id="230" name="Google Shape;230;p27"/>
          <p:cNvGrpSpPr/>
          <p:nvPr/>
        </p:nvGrpSpPr>
        <p:grpSpPr>
          <a:xfrm>
            <a:off x="4786403" y="759392"/>
            <a:ext cx="6741692" cy="3546518"/>
            <a:chOff x="2839455" y="1699250"/>
            <a:chExt cx="6741692" cy="3546518"/>
          </a:xfrm>
        </p:grpSpPr>
        <p:sp>
          <p:nvSpPr>
            <p:cNvPr id="231" name="Google Shape;231;p27"/>
            <p:cNvSpPr/>
            <p:nvPr/>
          </p:nvSpPr>
          <p:spPr>
            <a:xfrm>
              <a:off x="2839455" y="2509064"/>
              <a:ext cx="1215190" cy="2707105"/>
            </a:xfrm>
            <a:prstGeom prst="downArrow">
              <a:avLst>
                <a:gd name="adj1" fmla="val 50000"/>
                <a:gd name="adj2" fmla="val 50000"/>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2" name="Google Shape;232;p27"/>
            <p:cNvSpPr/>
            <p:nvPr/>
          </p:nvSpPr>
          <p:spPr>
            <a:xfrm rot="10800000" flipH="1">
              <a:off x="8365957" y="2538662"/>
              <a:ext cx="1215190" cy="2707106"/>
            </a:xfrm>
            <a:prstGeom prst="downArrow">
              <a:avLst>
                <a:gd name="adj1" fmla="val 50000"/>
                <a:gd name="adj2" fmla="val 50000"/>
              </a:avLst>
            </a:prstGeom>
            <a:noFill/>
            <a:ln w="57150" cap="flat" cmpd="sng">
              <a:solidFill>
                <a:srgbClr val="3D8A6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33" name="Google Shape;233;p27"/>
            <p:cNvGrpSpPr/>
            <p:nvPr/>
          </p:nvGrpSpPr>
          <p:grpSpPr>
            <a:xfrm>
              <a:off x="3904793" y="1699250"/>
              <a:ext cx="4617577" cy="3546518"/>
              <a:chOff x="3820572" y="2300829"/>
              <a:chExt cx="4617577" cy="3546518"/>
            </a:xfrm>
          </p:grpSpPr>
          <p:pic>
            <p:nvPicPr>
              <p:cNvPr id="234" name="Google Shape;234;p27"/>
              <p:cNvPicPr preferRelativeResize="0"/>
              <p:nvPr/>
            </p:nvPicPr>
            <p:blipFill rotWithShape="1">
              <a:blip r:embed="rId3">
                <a:alphaModFix/>
              </a:blip>
              <a:srcRect/>
              <a:stretch/>
            </p:blipFill>
            <p:spPr>
              <a:xfrm>
                <a:off x="3820572" y="2300829"/>
                <a:ext cx="4617577" cy="3546518"/>
              </a:xfrm>
              <a:prstGeom prst="rect">
                <a:avLst/>
              </a:prstGeom>
              <a:noFill/>
              <a:ln>
                <a:noFill/>
              </a:ln>
            </p:spPr>
          </p:pic>
          <p:sp>
            <p:nvSpPr>
              <p:cNvPr id="235" name="Google Shape;235;p27"/>
              <p:cNvSpPr txBox="1"/>
              <p:nvPr/>
            </p:nvSpPr>
            <p:spPr>
              <a:xfrm>
                <a:off x="4942349" y="3610435"/>
                <a:ext cx="2307301" cy="170752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000"/>
                  <a:buFont typeface="Lato Black"/>
                  <a:buNone/>
                </a:pPr>
                <a:r>
                  <a:rPr lang="en-US" sz="19900" b="0" i="0" u="none" strike="noStrike" cap="none">
                    <a:solidFill>
                      <a:schemeClr val="lt1"/>
                    </a:solidFill>
                    <a:latin typeface="Lato Black"/>
                    <a:ea typeface="Lato Black"/>
                    <a:cs typeface="Lato Black"/>
                    <a:sym typeface="Lato Black"/>
                  </a:rPr>
                  <a:t>%</a:t>
                </a:r>
                <a:endParaRPr/>
              </a:p>
            </p:txBody>
          </p:sp>
        </p:grpSp>
      </p:grpSp>
      <p:grpSp>
        <p:nvGrpSpPr>
          <p:cNvPr id="236" name="Google Shape;236;p27"/>
          <p:cNvGrpSpPr/>
          <p:nvPr/>
        </p:nvGrpSpPr>
        <p:grpSpPr>
          <a:xfrm>
            <a:off x="815402" y="4957789"/>
            <a:ext cx="10561196" cy="926430"/>
            <a:chOff x="815402" y="5349898"/>
            <a:chExt cx="10561196" cy="926430"/>
          </a:xfrm>
        </p:grpSpPr>
        <p:sp>
          <p:nvSpPr>
            <p:cNvPr id="237" name="Google Shape;237;p27"/>
            <p:cNvSpPr/>
            <p:nvPr/>
          </p:nvSpPr>
          <p:spPr>
            <a:xfrm>
              <a:off x="815402" y="5349898"/>
              <a:ext cx="10561196" cy="926430"/>
            </a:xfrm>
            <a:prstGeom prst="roundRect">
              <a:avLst>
                <a:gd name="adj" fmla="val 7787"/>
              </a:avLst>
            </a:prstGeom>
            <a:solidFill>
              <a:schemeClr val="lt1"/>
            </a:solidFill>
            <a:ln w="38100" cap="flat" cmpd="sng">
              <a:solidFill>
                <a:schemeClr val="accent1"/>
              </a:solidFill>
              <a:prstDash val="solid"/>
              <a:miter lim="800000"/>
              <a:headEnd type="none" w="sm" len="sm"/>
              <a:tailEnd type="none" w="sm" len="sm"/>
            </a:ln>
            <a:effectLst>
              <a:outerShdw blurRad="254000" dist="50800" dir="5400000" algn="t" rotWithShape="0">
                <a:srgbClr val="000000">
                  <a:alpha val="26274"/>
                </a:srgbClr>
              </a:outerShdw>
            </a:effectLst>
          </p:spPr>
          <p:txBody>
            <a:bodyPr spcFirstLastPara="1" wrap="square" lIns="1280150" tIns="91425" rIns="91425" bIns="91425" anchor="ctr" anchorCtr="0">
              <a:noAutofit/>
            </a:bodyPr>
            <a:lstStyle/>
            <a:p>
              <a:pPr marL="9525" marR="0" lvl="1" indent="0" algn="l" rtl="0">
                <a:lnSpc>
                  <a:spcPct val="100000"/>
                </a:lnSpc>
                <a:spcBef>
                  <a:spcPts val="0"/>
                </a:spcBef>
                <a:spcAft>
                  <a:spcPts val="0"/>
                </a:spcAft>
                <a:buClr>
                  <a:srgbClr val="000000"/>
                </a:buClr>
                <a:buSzPts val="2000"/>
                <a:buFont typeface="Arial"/>
                <a:buNone/>
              </a:pPr>
              <a:r>
                <a:rPr lang="en-US" sz="2000" i="0" u="none" strike="noStrike" cap="none" dirty="0">
                  <a:solidFill>
                    <a:schemeClr val="tx1">
                      <a:lumMod val="50000"/>
                    </a:schemeClr>
                  </a:solidFill>
                  <a:latin typeface="Lato"/>
                  <a:ea typeface="Lato"/>
                  <a:cs typeface="Lato"/>
                  <a:sym typeface="Lato"/>
                </a:rPr>
                <a:t>Finding the right balance between existing work with future contracts, all while still being competitive and profitable is a difficult balancing act.</a:t>
              </a:r>
              <a:endParaRPr dirty="0">
                <a:solidFill>
                  <a:schemeClr val="tx1">
                    <a:lumMod val="50000"/>
                  </a:schemeClr>
                </a:solidFill>
              </a:endParaRPr>
            </a:p>
          </p:txBody>
        </p:sp>
        <p:pic>
          <p:nvPicPr>
            <p:cNvPr id="238" name="Google Shape;238;p27"/>
            <p:cNvPicPr preferRelativeResize="0"/>
            <p:nvPr/>
          </p:nvPicPr>
          <p:blipFill rotWithShape="1">
            <a:blip r:embed="rId4">
              <a:alphaModFix/>
            </a:blip>
            <a:srcRect/>
            <a:stretch/>
          </p:blipFill>
          <p:spPr>
            <a:xfrm>
              <a:off x="1099898" y="5442273"/>
              <a:ext cx="741680" cy="741680"/>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243"/>
        <p:cNvGrpSpPr/>
        <p:nvPr/>
      </p:nvGrpSpPr>
      <p:grpSpPr>
        <a:xfrm>
          <a:off x="0" y="0"/>
          <a:ext cx="0" cy="0"/>
          <a:chOff x="0" y="0"/>
          <a:chExt cx="0" cy="0"/>
        </a:xfrm>
      </p:grpSpPr>
      <p:sp>
        <p:nvSpPr>
          <p:cNvPr id="244" name="Google Shape;244;p2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000"/>
              <a:buFont typeface="Lato Black"/>
              <a:buNone/>
            </a:pPr>
            <a:r>
              <a:rPr lang="en-US"/>
              <a:t>Indirect Rate Strategies</a:t>
            </a:r>
            <a:endParaRPr/>
          </a:p>
        </p:txBody>
      </p:sp>
      <p:sp>
        <p:nvSpPr>
          <p:cNvPr id="245" name="Google Shape;245;p28"/>
          <p:cNvSpPr/>
          <p:nvPr/>
        </p:nvSpPr>
        <p:spPr>
          <a:xfrm>
            <a:off x="749147" y="2021887"/>
            <a:ext cx="3441598" cy="1627450"/>
          </a:xfrm>
          <a:prstGeom prst="roundRect">
            <a:avLst>
              <a:gd name="adj" fmla="val 7787"/>
            </a:avLst>
          </a:prstGeom>
          <a:solidFill>
            <a:schemeClr val="lt1"/>
          </a:solidFill>
          <a:ln>
            <a:noFill/>
          </a:ln>
          <a:effectLst>
            <a:outerShdw blurRad="254000" dist="50800" dir="5400000" algn="t" rotWithShape="0">
              <a:srgbClr val="000000">
                <a:alpha val="26274"/>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accent1"/>
                </a:solidFill>
                <a:latin typeface="Lato"/>
                <a:ea typeface="Lato"/>
                <a:cs typeface="Lato"/>
                <a:sym typeface="Lato"/>
              </a:rPr>
              <a:t>How do you know what is the right rate structure</a:t>
            </a:r>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accent1"/>
                </a:solidFill>
                <a:latin typeface="Lato"/>
                <a:ea typeface="Lato"/>
                <a:cs typeface="Lato"/>
                <a:sym typeface="Lato"/>
              </a:rPr>
              <a:t>for you?</a:t>
            </a:r>
            <a:endParaRPr/>
          </a:p>
        </p:txBody>
      </p:sp>
      <p:sp>
        <p:nvSpPr>
          <p:cNvPr id="246" name="Google Shape;246;p28"/>
          <p:cNvSpPr/>
          <p:nvPr/>
        </p:nvSpPr>
        <p:spPr>
          <a:xfrm>
            <a:off x="4426282" y="2021887"/>
            <a:ext cx="3441598" cy="1627450"/>
          </a:xfrm>
          <a:prstGeom prst="roundRect">
            <a:avLst>
              <a:gd name="adj" fmla="val 7787"/>
            </a:avLst>
          </a:prstGeom>
          <a:solidFill>
            <a:schemeClr val="lt1"/>
          </a:solidFill>
          <a:ln>
            <a:noFill/>
          </a:ln>
          <a:effectLst>
            <a:outerShdw blurRad="254000" dist="50800" dir="5400000" algn="t" rotWithShape="0">
              <a:srgbClr val="000000">
                <a:alpha val="26274"/>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accent1"/>
                </a:solidFill>
                <a:latin typeface="Lato"/>
                <a:ea typeface="Lato"/>
                <a:cs typeface="Lato"/>
                <a:sym typeface="Lato"/>
              </a:rPr>
              <a:t>How many Overheads should I have?</a:t>
            </a:r>
            <a:endParaRPr/>
          </a:p>
        </p:txBody>
      </p:sp>
      <p:sp>
        <p:nvSpPr>
          <p:cNvPr id="247" name="Google Shape;247;p28"/>
          <p:cNvSpPr/>
          <p:nvPr/>
        </p:nvSpPr>
        <p:spPr>
          <a:xfrm>
            <a:off x="8103417" y="2021887"/>
            <a:ext cx="3441598" cy="1627450"/>
          </a:xfrm>
          <a:prstGeom prst="roundRect">
            <a:avLst>
              <a:gd name="adj" fmla="val 7787"/>
            </a:avLst>
          </a:prstGeom>
          <a:solidFill>
            <a:schemeClr val="lt1"/>
          </a:solidFill>
          <a:ln>
            <a:noFill/>
          </a:ln>
          <a:effectLst>
            <a:outerShdw blurRad="254000" dist="50800" dir="5400000" algn="t" rotWithShape="0">
              <a:srgbClr val="000000">
                <a:alpha val="26274"/>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accent1"/>
                </a:solidFill>
                <a:latin typeface="Lato"/>
                <a:ea typeface="Lato"/>
                <a:cs typeface="Lato"/>
                <a:sym typeface="Lato"/>
              </a:rPr>
              <a:t>What is a reasonable</a:t>
            </a:r>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accent1"/>
                </a:solidFill>
                <a:latin typeface="Lato"/>
                <a:ea typeface="Lato"/>
                <a:cs typeface="Lato"/>
                <a:sym typeface="Lato"/>
              </a:rPr>
              <a:t>G&amp;A rate?</a:t>
            </a:r>
            <a:endParaRPr/>
          </a:p>
        </p:txBody>
      </p:sp>
      <p:sp>
        <p:nvSpPr>
          <p:cNvPr id="248" name="Google Shape;248;p28"/>
          <p:cNvSpPr/>
          <p:nvPr/>
        </p:nvSpPr>
        <p:spPr>
          <a:xfrm>
            <a:off x="2469946" y="4205964"/>
            <a:ext cx="3441598" cy="1627450"/>
          </a:xfrm>
          <a:prstGeom prst="roundRect">
            <a:avLst>
              <a:gd name="adj" fmla="val 7787"/>
            </a:avLst>
          </a:prstGeom>
          <a:solidFill>
            <a:schemeClr val="lt1"/>
          </a:solidFill>
          <a:ln>
            <a:noFill/>
          </a:ln>
          <a:effectLst>
            <a:outerShdw blurRad="254000" dist="50800" dir="5400000" algn="t" rotWithShape="0">
              <a:srgbClr val="000000">
                <a:alpha val="26274"/>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accent1"/>
                </a:solidFill>
                <a:latin typeface="Lato"/>
                <a:ea typeface="Lato"/>
                <a:cs typeface="Lato"/>
                <a:sym typeface="Lato"/>
              </a:rPr>
              <a:t>When do I need</a:t>
            </a:r>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accent1"/>
                </a:solidFill>
                <a:latin typeface="Lato"/>
                <a:ea typeface="Lato"/>
                <a:cs typeface="Lato"/>
                <a:sym typeface="Lato"/>
              </a:rPr>
              <a:t>an SM&amp;H Rate?</a:t>
            </a:r>
            <a:endParaRPr/>
          </a:p>
        </p:txBody>
      </p:sp>
      <p:sp>
        <p:nvSpPr>
          <p:cNvPr id="249" name="Google Shape;249;p28"/>
          <p:cNvSpPr/>
          <p:nvPr/>
        </p:nvSpPr>
        <p:spPr>
          <a:xfrm>
            <a:off x="6147081" y="4205964"/>
            <a:ext cx="3441598" cy="1627450"/>
          </a:xfrm>
          <a:prstGeom prst="roundRect">
            <a:avLst>
              <a:gd name="adj" fmla="val 7787"/>
            </a:avLst>
          </a:prstGeom>
          <a:solidFill>
            <a:schemeClr val="lt1"/>
          </a:solidFill>
          <a:ln>
            <a:noFill/>
          </a:ln>
          <a:effectLst>
            <a:outerShdw blurRad="254000" dist="50800" dir="5400000" algn="t" rotWithShape="0">
              <a:srgbClr val="000000">
                <a:alpha val="26274"/>
              </a:srgbClr>
            </a:outerShdw>
          </a:effectLst>
        </p:spPr>
        <p:txBody>
          <a:bodyPr spcFirstLastPara="1" wrap="square" lIns="91425" tIns="274320"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accent1"/>
                </a:solidFill>
                <a:latin typeface="Lato"/>
                <a:ea typeface="Lato"/>
                <a:cs typeface="Lato"/>
                <a:sym typeface="Lato"/>
              </a:rPr>
              <a:t>Is it a good time to restructure after acquisition?</a:t>
            </a:r>
            <a:endParaRPr/>
          </a:p>
        </p:txBody>
      </p:sp>
      <p:pic>
        <p:nvPicPr>
          <p:cNvPr id="2" name="Google Shape;168;p22">
            <a:extLst>
              <a:ext uri="{FF2B5EF4-FFF2-40B4-BE49-F238E27FC236}">
                <a16:creationId xmlns:a16="http://schemas.microsoft.com/office/drawing/2014/main" id="{1E925141-BEDB-21BD-F320-8133B6664C0B}"/>
              </a:ext>
            </a:extLst>
          </p:cNvPr>
          <p:cNvPicPr preferRelativeResize="0"/>
          <p:nvPr/>
        </p:nvPicPr>
        <p:blipFill rotWithShape="1">
          <a:blip r:embed="rId3">
            <a:alphaModFix/>
          </a:blip>
          <a:srcRect/>
          <a:stretch/>
        </p:blipFill>
        <p:spPr>
          <a:xfrm>
            <a:off x="2061006" y="1595903"/>
            <a:ext cx="817880" cy="817880"/>
          </a:xfrm>
          <a:prstGeom prst="rect">
            <a:avLst/>
          </a:prstGeom>
          <a:noFill/>
          <a:ln>
            <a:noFill/>
          </a:ln>
        </p:spPr>
      </p:pic>
      <p:pic>
        <p:nvPicPr>
          <p:cNvPr id="3" name="Google Shape;168;p22">
            <a:extLst>
              <a:ext uri="{FF2B5EF4-FFF2-40B4-BE49-F238E27FC236}">
                <a16:creationId xmlns:a16="http://schemas.microsoft.com/office/drawing/2014/main" id="{FA3B1AD1-C3A6-7DDB-7303-5081E3EA9754}"/>
              </a:ext>
            </a:extLst>
          </p:cNvPr>
          <p:cNvPicPr preferRelativeResize="0"/>
          <p:nvPr/>
        </p:nvPicPr>
        <p:blipFill rotWithShape="1">
          <a:blip r:embed="rId3">
            <a:alphaModFix/>
          </a:blip>
          <a:srcRect/>
          <a:stretch/>
        </p:blipFill>
        <p:spPr>
          <a:xfrm>
            <a:off x="5687060" y="1595903"/>
            <a:ext cx="817880" cy="817880"/>
          </a:xfrm>
          <a:prstGeom prst="rect">
            <a:avLst/>
          </a:prstGeom>
          <a:noFill/>
          <a:ln>
            <a:noFill/>
          </a:ln>
        </p:spPr>
      </p:pic>
      <p:pic>
        <p:nvPicPr>
          <p:cNvPr id="4" name="Google Shape;168;p22">
            <a:extLst>
              <a:ext uri="{FF2B5EF4-FFF2-40B4-BE49-F238E27FC236}">
                <a16:creationId xmlns:a16="http://schemas.microsoft.com/office/drawing/2014/main" id="{DC7EDD9C-C293-532A-FFA1-6517ADB2253E}"/>
              </a:ext>
            </a:extLst>
          </p:cNvPr>
          <p:cNvPicPr preferRelativeResize="0"/>
          <p:nvPr/>
        </p:nvPicPr>
        <p:blipFill rotWithShape="1">
          <a:blip r:embed="rId3">
            <a:alphaModFix/>
          </a:blip>
          <a:srcRect/>
          <a:stretch/>
        </p:blipFill>
        <p:spPr>
          <a:xfrm>
            <a:off x="9576007" y="1595903"/>
            <a:ext cx="817880" cy="817880"/>
          </a:xfrm>
          <a:prstGeom prst="rect">
            <a:avLst/>
          </a:prstGeom>
          <a:noFill/>
          <a:ln>
            <a:noFill/>
          </a:ln>
        </p:spPr>
      </p:pic>
      <p:pic>
        <p:nvPicPr>
          <p:cNvPr id="5" name="Google Shape;168;p22">
            <a:extLst>
              <a:ext uri="{FF2B5EF4-FFF2-40B4-BE49-F238E27FC236}">
                <a16:creationId xmlns:a16="http://schemas.microsoft.com/office/drawing/2014/main" id="{BDC26D38-242A-36C0-A9F5-856ADF306E84}"/>
              </a:ext>
            </a:extLst>
          </p:cNvPr>
          <p:cNvPicPr preferRelativeResize="0"/>
          <p:nvPr/>
        </p:nvPicPr>
        <p:blipFill rotWithShape="1">
          <a:blip r:embed="rId3">
            <a:alphaModFix/>
          </a:blip>
          <a:srcRect/>
          <a:stretch/>
        </p:blipFill>
        <p:spPr>
          <a:xfrm>
            <a:off x="7458940" y="3808381"/>
            <a:ext cx="817880" cy="817880"/>
          </a:xfrm>
          <a:prstGeom prst="rect">
            <a:avLst/>
          </a:prstGeom>
          <a:noFill/>
          <a:ln>
            <a:noFill/>
          </a:ln>
        </p:spPr>
      </p:pic>
      <p:pic>
        <p:nvPicPr>
          <p:cNvPr id="6" name="Google Shape;168;p22">
            <a:extLst>
              <a:ext uri="{FF2B5EF4-FFF2-40B4-BE49-F238E27FC236}">
                <a16:creationId xmlns:a16="http://schemas.microsoft.com/office/drawing/2014/main" id="{755866EB-3386-1531-D702-51983A67E470}"/>
              </a:ext>
            </a:extLst>
          </p:cNvPr>
          <p:cNvPicPr preferRelativeResize="0"/>
          <p:nvPr/>
        </p:nvPicPr>
        <p:blipFill rotWithShape="1">
          <a:blip r:embed="rId3">
            <a:alphaModFix/>
          </a:blip>
          <a:srcRect/>
          <a:stretch/>
        </p:blipFill>
        <p:spPr>
          <a:xfrm>
            <a:off x="3781805" y="3808381"/>
            <a:ext cx="817880" cy="81788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000"/>
              <a:buFont typeface="Lato Black"/>
              <a:buNone/>
            </a:pPr>
            <a:r>
              <a:rPr lang="en-US"/>
              <a:t>Indirect Rate Strategies</a:t>
            </a:r>
            <a:endParaRPr/>
          </a:p>
        </p:txBody>
      </p:sp>
      <p:sp>
        <p:nvSpPr>
          <p:cNvPr id="258" name="Google Shape;258;p29"/>
          <p:cNvSpPr txBox="1"/>
          <p:nvPr/>
        </p:nvSpPr>
        <p:spPr>
          <a:xfrm>
            <a:off x="554966" y="1855183"/>
            <a:ext cx="11081950" cy="59074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000"/>
              <a:buFont typeface="Lato Black"/>
              <a:buNone/>
            </a:pPr>
            <a:r>
              <a:rPr lang="en-US" sz="3200" u="none" strike="noStrike" cap="none" dirty="0">
                <a:solidFill>
                  <a:schemeClr val="accent1"/>
                </a:solidFill>
                <a:latin typeface="Lato" panose="020F0502020204030203" pitchFamily="34" charset="0"/>
                <a:ea typeface="Lato" panose="020F0502020204030203" pitchFamily="34" charset="0"/>
                <a:cs typeface="Lato" panose="020F0502020204030203" pitchFamily="34" charset="0"/>
                <a:sym typeface="Lato Black"/>
              </a:rPr>
              <a:t>Two Key Things to Remember</a:t>
            </a:r>
            <a:endParaRPr dirty="0">
              <a:latin typeface="Lato" panose="020F0502020204030203" pitchFamily="34" charset="0"/>
              <a:ea typeface="Lato" panose="020F0502020204030203" pitchFamily="34" charset="0"/>
              <a:cs typeface="Lato" panose="020F0502020204030203" pitchFamily="34" charset="0"/>
            </a:endParaRPr>
          </a:p>
        </p:txBody>
      </p:sp>
      <p:grpSp>
        <p:nvGrpSpPr>
          <p:cNvPr id="11" name="Group 10">
            <a:extLst>
              <a:ext uri="{FF2B5EF4-FFF2-40B4-BE49-F238E27FC236}">
                <a16:creationId xmlns:a16="http://schemas.microsoft.com/office/drawing/2014/main" id="{51351E7C-6BEE-6633-F544-BFCF9DB21F68}"/>
              </a:ext>
            </a:extLst>
          </p:cNvPr>
          <p:cNvGrpSpPr/>
          <p:nvPr/>
        </p:nvGrpSpPr>
        <p:grpSpPr>
          <a:xfrm>
            <a:off x="1212022" y="2697241"/>
            <a:ext cx="9767957" cy="3224786"/>
            <a:chOff x="990600" y="2697241"/>
            <a:chExt cx="9767957" cy="3224786"/>
          </a:xfrm>
        </p:grpSpPr>
        <p:sp>
          <p:nvSpPr>
            <p:cNvPr id="257" name="Google Shape;257;p29"/>
            <p:cNvSpPr/>
            <p:nvPr/>
          </p:nvSpPr>
          <p:spPr>
            <a:xfrm>
              <a:off x="6185647" y="3227294"/>
              <a:ext cx="4572910" cy="2694733"/>
            </a:xfrm>
            <a:prstGeom prst="roundRect">
              <a:avLst>
                <a:gd name="adj" fmla="val 7787"/>
              </a:avLst>
            </a:prstGeom>
            <a:solidFill>
              <a:schemeClr val="bg1"/>
            </a:solidFill>
            <a:ln w="12700">
              <a:solidFill>
                <a:schemeClr val="accent3"/>
              </a:solidFill>
            </a:ln>
            <a:effectLst>
              <a:outerShdw blurRad="254000" dist="50800" dir="5400000" algn="t" rotWithShape="0">
                <a:srgbClr val="000000">
                  <a:alpha val="26274"/>
                </a:srgbClr>
              </a:outerShdw>
            </a:effectLst>
          </p:spPr>
          <p:txBody>
            <a:bodyPr spcFirstLastPara="1" wrap="square" lIns="274320" tIns="182880" rIns="274320" bIns="182880" anchor="ctr" anchorCtr="0">
              <a:noAutofit/>
            </a:bodyPr>
            <a:lstStyle/>
            <a:p>
              <a:pPr algn="ctr">
                <a:buSzPts val="3200"/>
              </a:pPr>
              <a:r>
                <a:rPr lang="en-US" sz="3200" dirty="0">
                  <a:solidFill>
                    <a:schemeClr val="tx2"/>
                  </a:solidFill>
                  <a:latin typeface="Lato"/>
                  <a:ea typeface="Lato"/>
                  <a:cs typeface="Lato"/>
                  <a:sym typeface="Lato"/>
                </a:rPr>
                <a:t>When one rate goes down, another </a:t>
              </a:r>
              <a:br>
                <a:rPr lang="en-US" sz="32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3200" dirty="0">
                  <a:solidFill>
                    <a:schemeClr val="tx2"/>
                  </a:solidFill>
                  <a:latin typeface="Lato"/>
                  <a:ea typeface="Lato"/>
                  <a:cs typeface="Lato"/>
                  <a:sym typeface="Lato"/>
                </a:rPr>
                <a:t>will go up.</a:t>
              </a:r>
              <a:endParaRPr lang="en-US" sz="3200">
                <a:solidFill>
                  <a:schemeClr val="tx2"/>
                </a:solidFill>
                <a:latin typeface="Lato"/>
                <a:ea typeface="Lato"/>
                <a:cs typeface="Lato"/>
              </a:endParaRPr>
            </a:p>
          </p:txBody>
        </p:sp>
        <p:sp>
          <p:nvSpPr>
            <p:cNvPr id="2" name="Google Shape;257;p29">
              <a:extLst>
                <a:ext uri="{FF2B5EF4-FFF2-40B4-BE49-F238E27FC236}">
                  <a16:creationId xmlns:a16="http://schemas.microsoft.com/office/drawing/2014/main" id="{4FFF7F6C-1A40-287C-8B86-D86C5E613867}"/>
                </a:ext>
              </a:extLst>
            </p:cNvPr>
            <p:cNvSpPr/>
            <p:nvPr/>
          </p:nvSpPr>
          <p:spPr>
            <a:xfrm>
              <a:off x="990600" y="3227294"/>
              <a:ext cx="4572910" cy="2694733"/>
            </a:xfrm>
            <a:prstGeom prst="roundRect">
              <a:avLst>
                <a:gd name="adj" fmla="val 7787"/>
              </a:avLst>
            </a:prstGeom>
            <a:solidFill>
              <a:schemeClr val="bg1"/>
            </a:solidFill>
            <a:ln w="12700">
              <a:solidFill>
                <a:schemeClr val="accent1"/>
              </a:solidFill>
            </a:ln>
            <a:effectLst>
              <a:outerShdw blurRad="254000" dist="50800" dir="5400000" algn="t" rotWithShape="0">
                <a:srgbClr val="000000">
                  <a:alpha val="26274"/>
                </a:srgbClr>
              </a:outerShdw>
            </a:effectLst>
          </p:spPr>
          <p:txBody>
            <a:bodyPr spcFirstLastPara="1" wrap="square" lIns="274320" tIns="182880" rIns="274320" bIns="182880" anchor="ctr" anchorCtr="0">
              <a:noAutofit/>
            </a:bodyPr>
            <a:lstStyle/>
            <a:p>
              <a:pPr algn="ctr">
                <a:buSzPts val="3200"/>
              </a:pPr>
              <a:r>
                <a:rPr lang="en-US" sz="3200" dirty="0">
                  <a:solidFill>
                    <a:schemeClr val="tx2"/>
                  </a:solidFill>
                  <a:latin typeface="Lato"/>
                  <a:ea typeface="Lato"/>
                  <a:cs typeface="Lato"/>
                  <a:sym typeface="Lato"/>
                </a:rPr>
                <a:t>Your cost are </a:t>
              </a:r>
              <a:br>
                <a:rPr lang="en-US" sz="32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3200" dirty="0">
                  <a:solidFill>
                    <a:schemeClr val="tx2"/>
                  </a:solidFill>
                  <a:latin typeface="Lato"/>
                  <a:ea typeface="Lato"/>
                  <a:cs typeface="Lato"/>
                  <a:sym typeface="Lato"/>
                </a:rPr>
                <a:t>your costs.</a:t>
              </a:r>
              <a:endParaRPr lang="en-US" sz="3200" dirty="0">
                <a:solidFill>
                  <a:schemeClr val="tx2"/>
                </a:solidFill>
                <a:latin typeface="Lato"/>
                <a:ea typeface="Lato"/>
                <a:cs typeface="Lato"/>
              </a:endParaRPr>
            </a:p>
          </p:txBody>
        </p:sp>
        <p:grpSp>
          <p:nvGrpSpPr>
            <p:cNvPr id="7" name="Group 6">
              <a:extLst>
                <a:ext uri="{FF2B5EF4-FFF2-40B4-BE49-F238E27FC236}">
                  <a16:creationId xmlns:a16="http://schemas.microsoft.com/office/drawing/2014/main" id="{325ECB79-276F-4090-D412-258B681A2CF7}"/>
                </a:ext>
              </a:extLst>
            </p:cNvPr>
            <p:cNvGrpSpPr/>
            <p:nvPr/>
          </p:nvGrpSpPr>
          <p:grpSpPr>
            <a:xfrm>
              <a:off x="2743918" y="2697241"/>
              <a:ext cx="1066274" cy="1066274"/>
              <a:chOff x="1891817" y="2872053"/>
              <a:chExt cx="1066274" cy="1066274"/>
            </a:xfrm>
          </p:grpSpPr>
          <p:sp>
            <p:nvSpPr>
              <p:cNvPr id="5" name="Oval 4">
                <a:extLst>
                  <a:ext uri="{FF2B5EF4-FFF2-40B4-BE49-F238E27FC236}">
                    <a16:creationId xmlns:a16="http://schemas.microsoft.com/office/drawing/2014/main" id="{9A39BD33-7FFB-DC67-C5B3-03B32AE13E57}"/>
                  </a:ext>
                </a:extLst>
              </p:cNvPr>
              <p:cNvSpPr/>
              <p:nvPr/>
            </p:nvSpPr>
            <p:spPr>
              <a:xfrm>
                <a:off x="1891817" y="2872053"/>
                <a:ext cx="1066274" cy="106627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A2429A1-504A-ECDF-D116-790E16AF16EF}"/>
                  </a:ext>
                </a:extLst>
              </p:cNvPr>
              <p:cNvSpPr/>
              <p:nvPr/>
            </p:nvSpPr>
            <p:spPr>
              <a:xfrm>
                <a:off x="2012133" y="2992369"/>
                <a:ext cx="825642" cy="8256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1"/>
                    </a:solidFill>
                    <a:latin typeface="Lato" panose="020F0502020204030203" pitchFamily="34" charset="0"/>
                    <a:ea typeface="Lato" panose="020F0502020204030203" pitchFamily="34" charset="0"/>
                    <a:cs typeface="Lato" panose="020F0502020204030203" pitchFamily="34" charset="0"/>
                  </a:rPr>
                  <a:t>1</a:t>
                </a:r>
                <a:endParaRPr lang="en-US" b="1"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grpSp>
        <p:grpSp>
          <p:nvGrpSpPr>
            <p:cNvPr id="8" name="Group 7">
              <a:extLst>
                <a:ext uri="{FF2B5EF4-FFF2-40B4-BE49-F238E27FC236}">
                  <a16:creationId xmlns:a16="http://schemas.microsoft.com/office/drawing/2014/main" id="{D6929374-F497-68ED-C285-F26EE6121F79}"/>
                </a:ext>
              </a:extLst>
            </p:cNvPr>
            <p:cNvGrpSpPr/>
            <p:nvPr/>
          </p:nvGrpSpPr>
          <p:grpSpPr>
            <a:xfrm>
              <a:off x="7938965" y="2697241"/>
              <a:ext cx="1066274" cy="1066274"/>
              <a:chOff x="1891817" y="2872053"/>
              <a:chExt cx="1066274" cy="1066274"/>
            </a:xfrm>
          </p:grpSpPr>
          <p:sp>
            <p:nvSpPr>
              <p:cNvPr id="9" name="Oval 8">
                <a:extLst>
                  <a:ext uri="{FF2B5EF4-FFF2-40B4-BE49-F238E27FC236}">
                    <a16:creationId xmlns:a16="http://schemas.microsoft.com/office/drawing/2014/main" id="{052335C3-39E2-3760-B88F-1A713E2DDC4A}"/>
                  </a:ext>
                </a:extLst>
              </p:cNvPr>
              <p:cNvSpPr/>
              <p:nvPr/>
            </p:nvSpPr>
            <p:spPr>
              <a:xfrm>
                <a:off x="1891817" y="2872053"/>
                <a:ext cx="1066274" cy="1066274"/>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B338FBE-4CA6-8EC7-DC06-EEADBB4EA685}"/>
                  </a:ext>
                </a:extLst>
              </p:cNvPr>
              <p:cNvSpPr/>
              <p:nvPr/>
            </p:nvSpPr>
            <p:spPr>
              <a:xfrm>
                <a:off x="2012133" y="2992369"/>
                <a:ext cx="825642" cy="8256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3"/>
                    </a:solidFill>
                    <a:latin typeface="Lato" panose="020F0502020204030203" pitchFamily="34" charset="0"/>
                    <a:ea typeface="Lato" panose="020F0502020204030203" pitchFamily="34" charset="0"/>
                    <a:cs typeface="Lato" panose="020F0502020204030203" pitchFamily="34" charset="0"/>
                  </a:rPr>
                  <a:t>2</a:t>
                </a:r>
                <a:endParaRPr lang="en-US" b="1" dirty="0">
                  <a:solidFill>
                    <a:schemeClr val="accent3"/>
                  </a:solidFill>
                  <a:latin typeface="Lato" panose="020F0502020204030203" pitchFamily="34" charset="0"/>
                  <a:ea typeface="Lato" panose="020F0502020204030203" pitchFamily="34" charset="0"/>
                  <a:cs typeface="Lato" panose="020F0502020204030203" pitchFamily="34" charset="0"/>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0"/>
          <p:cNvSpPr txBox="1">
            <a:spLocks noGrp="1"/>
          </p:cNvSpPr>
          <p:nvPr>
            <p:ph type="title"/>
          </p:nvPr>
        </p:nvSpPr>
        <p:spPr>
          <a:xfrm>
            <a:off x="555025" y="246894"/>
            <a:ext cx="11081950" cy="123120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000"/>
              <a:buFont typeface="Lato Black"/>
              <a:buNone/>
            </a:pPr>
            <a:r>
              <a:rPr lang="en-US"/>
              <a:t>Things to Consider When Preparing</a:t>
            </a:r>
            <a:br>
              <a:rPr lang="en-US"/>
            </a:br>
            <a:r>
              <a:rPr lang="en-US"/>
              <a:t>your Budget Rates</a:t>
            </a:r>
            <a:endParaRPr/>
          </a:p>
        </p:txBody>
      </p:sp>
      <p:sp>
        <p:nvSpPr>
          <p:cNvPr id="266" name="Google Shape;266;p30"/>
          <p:cNvSpPr txBox="1">
            <a:spLocks noGrp="1"/>
          </p:cNvSpPr>
          <p:nvPr>
            <p:ph idx="1"/>
          </p:nvPr>
        </p:nvSpPr>
        <p:spPr>
          <a:xfrm>
            <a:off x="458772" y="2104618"/>
            <a:ext cx="8572933" cy="3758019"/>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Aft>
                <a:spcPts val="1200"/>
              </a:spcAft>
              <a:buClr>
                <a:schemeClr val="accent1"/>
              </a:buClr>
              <a:buSzPts val="2400"/>
              <a:buFont typeface="Arial"/>
              <a:buChar char="•"/>
            </a:pPr>
            <a:r>
              <a:rPr lang="en-US" dirty="0">
                <a:solidFill>
                  <a:srgbClr val="59636D"/>
                </a:solidFill>
                <a:latin typeface="Lato" panose="020F0502020204030203" pitchFamily="34" charset="0"/>
                <a:ea typeface="Lato" panose="020F0502020204030203" pitchFamily="34" charset="0"/>
                <a:cs typeface="Lato" panose="020F0502020204030203" pitchFamily="34" charset="0"/>
                <a:sym typeface="Lato"/>
              </a:rPr>
              <a:t>What products/services do you offer?</a:t>
            </a:r>
            <a:endParaRPr dirty="0">
              <a:latin typeface="Lato" panose="020F0502020204030203" pitchFamily="34" charset="0"/>
              <a:ea typeface="Lato" panose="020F0502020204030203" pitchFamily="34" charset="0"/>
              <a:cs typeface="Lato" panose="020F0502020204030203" pitchFamily="34" charset="0"/>
            </a:endParaRPr>
          </a:p>
          <a:p>
            <a:pPr marL="342900" lvl="0" indent="-342900" algn="l" rtl="0">
              <a:lnSpc>
                <a:spcPct val="100000"/>
              </a:lnSpc>
              <a:spcAft>
                <a:spcPts val="1200"/>
              </a:spcAft>
              <a:buClr>
                <a:schemeClr val="accent1"/>
              </a:buClr>
              <a:buSzPts val="2400"/>
              <a:buFont typeface="Arial"/>
              <a:buChar char="•"/>
            </a:pPr>
            <a:r>
              <a:rPr lang="en-US" dirty="0">
                <a:solidFill>
                  <a:srgbClr val="59636D"/>
                </a:solidFill>
                <a:latin typeface="Lato" panose="020F0502020204030203" pitchFamily="34" charset="0"/>
                <a:ea typeface="Lato" panose="020F0502020204030203" pitchFamily="34" charset="0"/>
                <a:cs typeface="Lato" panose="020F0502020204030203" pitchFamily="34" charset="0"/>
                <a:sym typeface="Lato"/>
              </a:rPr>
              <a:t>How are you different from competitors?</a:t>
            </a:r>
            <a:endParaRPr dirty="0">
              <a:latin typeface="Lato" panose="020F0502020204030203" pitchFamily="34" charset="0"/>
              <a:ea typeface="Lato" panose="020F0502020204030203" pitchFamily="34" charset="0"/>
              <a:cs typeface="Lato" panose="020F0502020204030203" pitchFamily="34" charset="0"/>
            </a:endParaRPr>
          </a:p>
          <a:p>
            <a:pPr marL="342900" lvl="0" indent="-342900" algn="l" rtl="0">
              <a:lnSpc>
                <a:spcPct val="100000"/>
              </a:lnSpc>
              <a:spcAft>
                <a:spcPts val="1200"/>
              </a:spcAft>
              <a:buClr>
                <a:schemeClr val="accent1"/>
              </a:buClr>
              <a:buSzPts val="2400"/>
              <a:buFont typeface="Arial"/>
              <a:buChar char="•"/>
            </a:pPr>
            <a:r>
              <a:rPr lang="en-US" dirty="0">
                <a:solidFill>
                  <a:srgbClr val="59636D"/>
                </a:solidFill>
                <a:latin typeface="Lato" panose="020F0502020204030203" pitchFamily="34" charset="0"/>
                <a:ea typeface="Lato" panose="020F0502020204030203" pitchFamily="34" charset="0"/>
                <a:cs typeface="Lato" panose="020F0502020204030203" pitchFamily="34" charset="0"/>
                <a:sym typeface="Lato"/>
              </a:rPr>
              <a:t>What are customers telling you?</a:t>
            </a:r>
            <a:endParaRPr dirty="0">
              <a:latin typeface="Lato" panose="020F0502020204030203" pitchFamily="34" charset="0"/>
              <a:ea typeface="Lato" panose="020F0502020204030203" pitchFamily="34" charset="0"/>
              <a:cs typeface="Lato" panose="020F0502020204030203" pitchFamily="34" charset="0"/>
            </a:endParaRPr>
          </a:p>
          <a:p>
            <a:pPr marL="342900" lvl="0" indent="-342900" algn="l" rtl="0">
              <a:lnSpc>
                <a:spcPct val="100000"/>
              </a:lnSpc>
              <a:spcAft>
                <a:spcPts val="1200"/>
              </a:spcAft>
              <a:buClr>
                <a:schemeClr val="accent1"/>
              </a:buClr>
              <a:buSzPts val="2400"/>
              <a:buFont typeface="Arial"/>
              <a:buChar char="•"/>
            </a:pPr>
            <a:r>
              <a:rPr lang="en-US" dirty="0">
                <a:solidFill>
                  <a:srgbClr val="59636D"/>
                </a:solidFill>
                <a:latin typeface="Lato" panose="020F0502020204030203" pitchFamily="34" charset="0"/>
                <a:ea typeface="Lato" panose="020F0502020204030203" pitchFamily="34" charset="0"/>
                <a:cs typeface="Lato" panose="020F0502020204030203" pitchFamily="34" charset="0"/>
                <a:sym typeface="Lato"/>
              </a:rPr>
              <a:t>What does your win/loss history reveal?</a:t>
            </a:r>
            <a:endParaRPr dirty="0">
              <a:latin typeface="Lato" panose="020F0502020204030203" pitchFamily="34" charset="0"/>
              <a:ea typeface="Lato" panose="020F0502020204030203" pitchFamily="34" charset="0"/>
              <a:cs typeface="Lato" panose="020F0502020204030203" pitchFamily="34" charset="0"/>
            </a:endParaRPr>
          </a:p>
          <a:p>
            <a:pPr marL="342900" lvl="0" indent="-342900" algn="l" rtl="0">
              <a:lnSpc>
                <a:spcPct val="100000"/>
              </a:lnSpc>
              <a:spcAft>
                <a:spcPts val="1200"/>
              </a:spcAft>
              <a:buClr>
                <a:schemeClr val="accent1"/>
              </a:buClr>
              <a:buSzPts val="2400"/>
              <a:buFont typeface="Arial"/>
              <a:buChar char="•"/>
            </a:pPr>
            <a:r>
              <a:rPr lang="en-US" dirty="0">
                <a:solidFill>
                  <a:srgbClr val="59636D"/>
                </a:solidFill>
                <a:latin typeface="Lato" panose="020F0502020204030203" pitchFamily="34" charset="0"/>
                <a:ea typeface="Lato" panose="020F0502020204030203" pitchFamily="34" charset="0"/>
                <a:cs typeface="Lato" panose="020F0502020204030203" pitchFamily="34" charset="0"/>
                <a:sym typeface="Lato"/>
              </a:rPr>
              <a:t>What is your contract and customer mix?</a:t>
            </a:r>
            <a:endParaRPr dirty="0">
              <a:latin typeface="Lato" panose="020F0502020204030203" pitchFamily="34" charset="0"/>
              <a:ea typeface="Lato" panose="020F0502020204030203" pitchFamily="34" charset="0"/>
              <a:cs typeface="Lato" panose="020F0502020204030203" pitchFamily="34" charset="0"/>
            </a:endParaRPr>
          </a:p>
          <a:p>
            <a:pPr marL="342900" lvl="0" indent="-342900" algn="l" rtl="0">
              <a:lnSpc>
                <a:spcPct val="100000"/>
              </a:lnSpc>
              <a:spcAft>
                <a:spcPts val="1200"/>
              </a:spcAft>
              <a:buClr>
                <a:schemeClr val="accent1"/>
              </a:buClr>
              <a:buSzPts val="2400"/>
              <a:buFont typeface="Arial"/>
              <a:buChar char="•"/>
            </a:pPr>
            <a:r>
              <a:rPr lang="en-US" dirty="0">
                <a:solidFill>
                  <a:srgbClr val="59636D"/>
                </a:solidFill>
                <a:latin typeface="Lato" panose="020F0502020204030203" pitchFamily="34" charset="0"/>
                <a:ea typeface="Lato" panose="020F0502020204030203" pitchFamily="34" charset="0"/>
                <a:cs typeface="Lato" panose="020F0502020204030203" pitchFamily="34" charset="0"/>
                <a:sym typeface="Lato"/>
              </a:rPr>
              <a:t>How do labor limit and costs set by Prime Contractors factor into your cost structure?</a:t>
            </a:r>
            <a:endParaRPr dirty="0">
              <a:latin typeface="Lato" panose="020F0502020204030203" pitchFamily="34" charset="0"/>
              <a:ea typeface="Lato" panose="020F0502020204030203" pitchFamily="34" charset="0"/>
              <a:cs typeface="Lato" panose="020F0502020204030203" pitchFamily="34" charset="0"/>
            </a:endParaRPr>
          </a:p>
        </p:txBody>
      </p:sp>
      <p:sp>
        <p:nvSpPr>
          <p:cNvPr id="265" name="Google Shape;265;p30"/>
          <p:cNvSpPr txBox="1"/>
          <p:nvPr/>
        </p:nvSpPr>
        <p:spPr>
          <a:xfrm>
            <a:off x="555025" y="1643472"/>
            <a:ext cx="11081950" cy="5907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2"/>
              </a:buClr>
              <a:buSzPts val="4000"/>
              <a:buFont typeface="Lato Black"/>
              <a:buNone/>
            </a:pPr>
            <a:r>
              <a:rPr lang="en-US" sz="3200" b="0" i="0" u="none" strike="noStrike" cap="none">
                <a:solidFill>
                  <a:schemeClr val="accent1"/>
                </a:solidFill>
                <a:latin typeface="Lato Black"/>
                <a:ea typeface="Lato Black"/>
                <a:cs typeface="Lato Black"/>
                <a:sym typeface="Lato Black"/>
              </a:rPr>
              <a:t>Understand your business</a:t>
            </a:r>
            <a:endParaRPr/>
          </a:p>
        </p:txBody>
      </p:sp>
      <p:pic>
        <p:nvPicPr>
          <p:cNvPr id="3" name="Graphic 2">
            <a:extLst>
              <a:ext uri="{FF2B5EF4-FFF2-40B4-BE49-F238E27FC236}">
                <a16:creationId xmlns:a16="http://schemas.microsoft.com/office/drawing/2014/main" id="{0895AAAE-3EC3-E626-69A7-9951710A77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1847" y="1028700"/>
            <a:ext cx="4800600" cy="48006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5" name="Picture 4" descr="A blue and black background with question marks&#10;&#10;Description automatically generated">
            <a:extLst>
              <a:ext uri="{FF2B5EF4-FFF2-40B4-BE49-F238E27FC236}">
                <a16:creationId xmlns:a16="http://schemas.microsoft.com/office/drawing/2014/main" id="{A77C58AB-B0D9-4AC1-CAFC-972917DBD1F9}"/>
              </a:ext>
            </a:extLst>
          </p:cNvPr>
          <p:cNvPicPr>
            <a:picLocks noChangeAspect="1"/>
          </p:cNvPicPr>
          <p:nvPr/>
        </p:nvPicPr>
        <p:blipFill>
          <a:blip r:embed="rId3"/>
          <a:stretch>
            <a:fillRect/>
          </a:stretch>
        </p:blipFill>
        <p:spPr>
          <a:xfrm>
            <a:off x="0" y="0"/>
            <a:ext cx="12188952" cy="6443276"/>
          </a:xfrm>
          <a:prstGeom prst="rect">
            <a:avLst/>
          </a:prstGeom>
        </p:spPr>
      </p:pic>
      <p:sp>
        <p:nvSpPr>
          <p:cNvPr id="136" name="Google Shape;136;p2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2"/>
              </a:buClr>
              <a:buSzPts val="4000"/>
              <a:buFont typeface="Lato Black"/>
              <a:buNone/>
            </a:pPr>
            <a:r>
              <a:rPr lang="en-US" dirty="0">
                <a:solidFill>
                  <a:schemeClr val="bg1"/>
                </a:solidFill>
              </a:rPr>
              <a:t>CPE Question 2</a:t>
            </a:r>
            <a:endParaRPr dirty="0">
              <a:solidFill>
                <a:schemeClr val="bg1"/>
              </a:solidFill>
            </a:endParaRPr>
          </a:p>
        </p:txBody>
      </p:sp>
      <p:sp>
        <p:nvSpPr>
          <p:cNvPr id="138" name="Google Shape;138;p20"/>
          <p:cNvSpPr/>
          <p:nvPr/>
        </p:nvSpPr>
        <p:spPr>
          <a:xfrm>
            <a:off x="555084" y="2051986"/>
            <a:ext cx="7315200" cy="1802898"/>
          </a:xfrm>
          <a:prstGeom prst="roundRect">
            <a:avLst>
              <a:gd name="adj" fmla="val 7787"/>
            </a:avLst>
          </a:prstGeom>
          <a:solidFill>
            <a:schemeClr val="lt1">
              <a:alpha val="26000"/>
            </a:schemeClr>
          </a:solidFill>
          <a:ln w="38100" cap="flat" cmpd="sng">
            <a:noFill/>
            <a:prstDash val="solid"/>
            <a:miter lim="800000"/>
            <a:headEnd type="none" w="sm" len="sm"/>
            <a:tailEnd type="none" w="sm" len="sm"/>
          </a:ln>
          <a:effectLst>
            <a:outerShdw blurRad="355600" dist="50800" dir="5400000" algn="t" rotWithShape="0">
              <a:srgbClr val="000000">
                <a:alpha val="56425"/>
              </a:srgbClr>
            </a:outerShdw>
          </a:effectLst>
        </p:spPr>
        <p:txBody>
          <a:bodyPr spcFirstLastPara="1" wrap="square" lIns="91440" tIns="91425" rIns="91425" bIns="91425" anchor="ctr" anchorCtr="0">
            <a:noAutofit/>
          </a:bodyPr>
          <a:lstStyle/>
          <a:p>
            <a:pPr marL="9525" marR="0" lvl="1" indent="0" algn="l" rtl="0">
              <a:lnSpc>
                <a:spcPct val="100000"/>
              </a:lnSpc>
              <a:spcBef>
                <a:spcPts val="0"/>
              </a:spcBef>
              <a:spcAft>
                <a:spcPts val="0"/>
              </a:spcAft>
              <a:buClr>
                <a:srgbClr val="000000"/>
              </a:buClr>
              <a:buSzPts val="2800"/>
              <a:buFont typeface="Arial"/>
              <a:buNone/>
            </a:pPr>
            <a:r>
              <a:rPr lang="en-US" sz="3200" b="1" i="0" u="none" strike="noStrike" cap="none" dirty="0">
                <a:solidFill>
                  <a:schemeClr val="bg1"/>
                </a:solidFill>
                <a:latin typeface="Lato"/>
                <a:ea typeface="Lato"/>
                <a:cs typeface="Lato"/>
                <a:sym typeface="Lato"/>
              </a:rPr>
              <a:t>What is the current contract mix at your company? Select all that apply.</a:t>
            </a:r>
          </a:p>
        </p:txBody>
      </p:sp>
      <p:grpSp>
        <p:nvGrpSpPr>
          <p:cNvPr id="2" name="Group 1">
            <a:extLst>
              <a:ext uri="{FF2B5EF4-FFF2-40B4-BE49-F238E27FC236}">
                <a16:creationId xmlns:a16="http://schemas.microsoft.com/office/drawing/2014/main" id="{4ED1804E-4DAF-57B2-DEF3-20BA85EF6FA2}"/>
              </a:ext>
            </a:extLst>
          </p:cNvPr>
          <p:cNvGrpSpPr/>
          <p:nvPr/>
        </p:nvGrpSpPr>
        <p:grpSpPr>
          <a:xfrm>
            <a:off x="555084" y="3978067"/>
            <a:ext cx="3566066" cy="822960"/>
            <a:chOff x="751562" y="3802703"/>
            <a:chExt cx="3566066" cy="822960"/>
          </a:xfrm>
        </p:grpSpPr>
        <p:sp>
          <p:nvSpPr>
            <p:cNvPr id="140" name="Google Shape;140;p20"/>
            <p:cNvSpPr/>
            <p:nvPr/>
          </p:nvSpPr>
          <p:spPr>
            <a:xfrm>
              <a:off x="751562" y="3802703"/>
              <a:ext cx="3566066" cy="822960"/>
            </a:xfrm>
            <a:prstGeom prst="roundRect">
              <a:avLst>
                <a:gd name="adj" fmla="val 19203"/>
              </a:avLst>
            </a:prstGeom>
            <a:solidFill>
              <a:schemeClr val="bg1"/>
            </a:solidFill>
            <a:ln>
              <a:noFill/>
            </a:ln>
          </p:spPr>
          <p:txBody>
            <a:bodyPr spcFirstLastPara="1" wrap="square" lIns="822960" tIns="91425" rIns="0" bIns="91425" anchor="ctr" anchorCtr="0">
              <a:noAutofit/>
            </a:bodyPr>
            <a:lstStyle/>
            <a:p>
              <a:pPr marL="9525" marR="0" lvl="1" indent="0" rtl="0">
                <a:lnSpc>
                  <a:spcPct val="100000"/>
                </a:lnSpc>
                <a:spcBef>
                  <a:spcPts val="0"/>
                </a:spcBef>
                <a:spcAft>
                  <a:spcPts val="0"/>
                </a:spcAft>
                <a:buClr>
                  <a:srgbClr val="000000"/>
                </a:buClr>
                <a:buSzPts val="2400"/>
                <a:buFont typeface="Arial"/>
                <a:buNone/>
              </a:pPr>
              <a:r>
                <a:rPr lang="en-US" sz="2200" b="1" i="0" u="none" strike="noStrike" cap="none" dirty="0">
                  <a:solidFill>
                    <a:schemeClr val="tx1">
                      <a:lumMod val="75000"/>
                    </a:schemeClr>
                  </a:solidFill>
                  <a:latin typeface="Lato"/>
                  <a:ea typeface="Lato"/>
                  <a:cs typeface="Lato"/>
                  <a:sym typeface="Lato"/>
                </a:rPr>
                <a:t>Majority Cost Type</a:t>
              </a:r>
            </a:p>
          </p:txBody>
        </p:sp>
        <p:sp>
          <p:nvSpPr>
            <p:cNvPr id="142" name="Google Shape;142;p20"/>
            <p:cNvSpPr txBox="1"/>
            <p:nvPr/>
          </p:nvSpPr>
          <p:spPr>
            <a:xfrm>
              <a:off x="751562" y="3802703"/>
              <a:ext cx="822960" cy="822960"/>
            </a:xfrm>
            <a:prstGeom prst="roundRect">
              <a:avLst/>
            </a:prstGeom>
            <a:solidFill>
              <a:schemeClr val="accent1"/>
            </a:solidFill>
            <a:ln>
              <a:noFill/>
            </a:ln>
            <a:effectLst>
              <a:outerShdw blurRad="177800" dist="12700" dir="5400000" algn="t" rotWithShape="0">
                <a:prstClr val="black">
                  <a:alpha val="39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dirty="0">
                <a:solidFill>
                  <a:schemeClr val="bg1"/>
                </a:solidFill>
              </a:endParaRPr>
            </a:p>
          </p:txBody>
        </p:sp>
      </p:grpSp>
      <p:grpSp>
        <p:nvGrpSpPr>
          <p:cNvPr id="9" name="Group 8">
            <a:extLst>
              <a:ext uri="{FF2B5EF4-FFF2-40B4-BE49-F238E27FC236}">
                <a16:creationId xmlns:a16="http://schemas.microsoft.com/office/drawing/2014/main" id="{3F9EE6B2-4E3F-08C2-329D-13A0882F9116}"/>
              </a:ext>
            </a:extLst>
          </p:cNvPr>
          <p:cNvGrpSpPr/>
          <p:nvPr/>
        </p:nvGrpSpPr>
        <p:grpSpPr>
          <a:xfrm>
            <a:off x="4302677" y="3988020"/>
            <a:ext cx="3567607" cy="822960"/>
            <a:chOff x="559538" y="3812656"/>
            <a:chExt cx="3567607" cy="822960"/>
          </a:xfrm>
        </p:grpSpPr>
        <p:sp>
          <p:nvSpPr>
            <p:cNvPr id="10" name="Google Shape;140;p20">
              <a:extLst>
                <a:ext uri="{FF2B5EF4-FFF2-40B4-BE49-F238E27FC236}">
                  <a16:creationId xmlns:a16="http://schemas.microsoft.com/office/drawing/2014/main" id="{B81F813C-1AF7-1255-B09C-49666F04AF14}"/>
                </a:ext>
              </a:extLst>
            </p:cNvPr>
            <p:cNvSpPr/>
            <p:nvPr/>
          </p:nvSpPr>
          <p:spPr>
            <a:xfrm>
              <a:off x="559538" y="3812656"/>
              <a:ext cx="3567607" cy="822960"/>
            </a:xfrm>
            <a:prstGeom prst="roundRect">
              <a:avLst>
                <a:gd name="adj" fmla="val 19203"/>
              </a:avLst>
            </a:prstGeom>
            <a:solidFill>
              <a:schemeClr val="bg1"/>
            </a:solidFill>
            <a:ln>
              <a:noFill/>
            </a:ln>
          </p:spPr>
          <p:txBody>
            <a:bodyPr spcFirstLastPara="1" wrap="square" lIns="822960" tIns="91425" rIns="0" bIns="91425" anchor="ctr" anchorCtr="0">
              <a:noAutofit/>
            </a:bodyPr>
            <a:lstStyle/>
            <a:p>
              <a:pPr marL="9525" marR="0" lvl="1" indent="0" rtl="0">
                <a:lnSpc>
                  <a:spcPct val="100000"/>
                </a:lnSpc>
                <a:spcBef>
                  <a:spcPts val="0"/>
                </a:spcBef>
                <a:spcAft>
                  <a:spcPts val="0"/>
                </a:spcAft>
                <a:buClr>
                  <a:srgbClr val="000000"/>
                </a:buClr>
                <a:buSzPts val="2400"/>
                <a:buFont typeface="Arial"/>
                <a:buNone/>
              </a:pPr>
              <a:r>
                <a:rPr lang="en-US" sz="2200" b="1" i="0" u="none" strike="noStrike" cap="none" dirty="0">
                  <a:solidFill>
                    <a:schemeClr val="tx1">
                      <a:lumMod val="75000"/>
                    </a:schemeClr>
                  </a:solidFill>
                  <a:latin typeface="Lato"/>
                  <a:ea typeface="Lato"/>
                  <a:cs typeface="Lato"/>
                  <a:sym typeface="Lato"/>
                </a:rPr>
                <a:t>Majority T&amp;M</a:t>
              </a:r>
            </a:p>
          </p:txBody>
        </p:sp>
        <p:sp>
          <p:nvSpPr>
            <p:cNvPr id="11" name="Google Shape;142;p20">
              <a:extLst>
                <a:ext uri="{FF2B5EF4-FFF2-40B4-BE49-F238E27FC236}">
                  <a16:creationId xmlns:a16="http://schemas.microsoft.com/office/drawing/2014/main" id="{B5AB8B2A-313D-C97D-A44A-C197B9C019D5}"/>
                </a:ext>
              </a:extLst>
            </p:cNvPr>
            <p:cNvSpPr txBox="1"/>
            <p:nvPr/>
          </p:nvSpPr>
          <p:spPr>
            <a:xfrm>
              <a:off x="559538" y="3812656"/>
              <a:ext cx="822960" cy="822960"/>
            </a:xfrm>
            <a:prstGeom prst="roundRect">
              <a:avLst/>
            </a:prstGeom>
            <a:solidFill>
              <a:schemeClr val="accent2"/>
            </a:solidFill>
            <a:ln>
              <a:noFill/>
            </a:ln>
            <a:effectLst>
              <a:outerShdw blurRad="177800" dist="12700" dir="5400000" algn="t" rotWithShape="0">
                <a:prstClr val="black">
                  <a:alpha val="39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dirty="0">
                <a:ln w="6350">
                  <a:solidFill>
                    <a:schemeClr val="accent2">
                      <a:lumMod val="75000"/>
                    </a:schemeClr>
                  </a:solidFill>
                </a:ln>
                <a:solidFill>
                  <a:schemeClr val="bg1"/>
                </a:solidFill>
              </a:endParaRPr>
            </a:p>
          </p:txBody>
        </p:sp>
      </p:grpSp>
      <p:grpSp>
        <p:nvGrpSpPr>
          <p:cNvPr id="18" name="Group 17">
            <a:extLst>
              <a:ext uri="{FF2B5EF4-FFF2-40B4-BE49-F238E27FC236}">
                <a16:creationId xmlns:a16="http://schemas.microsoft.com/office/drawing/2014/main" id="{127C4E05-6C4A-0E7C-4D58-EF40F1C563DF}"/>
              </a:ext>
            </a:extLst>
          </p:cNvPr>
          <p:cNvGrpSpPr/>
          <p:nvPr/>
        </p:nvGrpSpPr>
        <p:grpSpPr>
          <a:xfrm>
            <a:off x="555084" y="4953000"/>
            <a:ext cx="3566066" cy="822960"/>
            <a:chOff x="751562" y="3802703"/>
            <a:chExt cx="3566066" cy="822960"/>
          </a:xfrm>
        </p:grpSpPr>
        <p:sp>
          <p:nvSpPr>
            <p:cNvPr id="22" name="Google Shape;140;p20">
              <a:extLst>
                <a:ext uri="{FF2B5EF4-FFF2-40B4-BE49-F238E27FC236}">
                  <a16:creationId xmlns:a16="http://schemas.microsoft.com/office/drawing/2014/main" id="{9963B992-74CE-0BC0-FA73-54FB4494A5FC}"/>
                </a:ext>
              </a:extLst>
            </p:cNvPr>
            <p:cNvSpPr/>
            <p:nvPr/>
          </p:nvSpPr>
          <p:spPr>
            <a:xfrm>
              <a:off x="751562" y="3802703"/>
              <a:ext cx="3566066" cy="822960"/>
            </a:xfrm>
            <a:prstGeom prst="roundRect">
              <a:avLst>
                <a:gd name="adj" fmla="val 19203"/>
              </a:avLst>
            </a:prstGeom>
            <a:solidFill>
              <a:schemeClr val="bg1"/>
            </a:solidFill>
            <a:ln>
              <a:noFill/>
            </a:ln>
          </p:spPr>
          <p:txBody>
            <a:bodyPr spcFirstLastPara="1" wrap="square" lIns="822960" tIns="91425" rIns="0" bIns="91425" anchor="ctr" anchorCtr="0">
              <a:noAutofit/>
            </a:bodyPr>
            <a:lstStyle/>
            <a:p>
              <a:pPr marL="9525" marR="0" lvl="1" indent="0" rtl="0">
                <a:lnSpc>
                  <a:spcPct val="100000"/>
                </a:lnSpc>
                <a:spcBef>
                  <a:spcPts val="0"/>
                </a:spcBef>
                <a:spcAft>
                  <a:spcPts val="0"/>
                </a:spcAft>
                <a:buClr>
                  <a:srgbClr val="000000"/>
                </a:buClr>
                <a:buSzPts val="2400"/>
                <a:buFont typeface="Arial"/>
                <a:buNone/>
              </a:pPr>
              <a:r>
                <a:rPr lang="en-US" sz="2200" b="1" i="0" u="none" strike="noStrike" cap="none" dirty="0">
                  <a:solidFill>
                    <a:schemeClr val="tx1">
                      <a:lumMod val="75000"/>
                    </a:schemeClr>
                  </a:solidFill>
                  <a:latin typeface="Lato"/>
                  <a:ea typeface="Lato"/>
                  <a:cs typeface="Lato"/>
                  <a:sym typeface="Lato"/>
                </a:rPr>
                <a:t>Majority Fixed Price</a:t>
              </a:r>
            </a:p>
          </p:txBody>
        </p:sp>
        <p:sp>
          <p:nvSpPr>
            <p:cNvPr id="23" name="Google Shape;142;p20">
              <a:extLst>
                <a:ext uri="{FF2B5EF4-FFF2-40B4-BE49-F238E27FC236}">
                  <a16:creationId xmlns:a16="http://schemas.microsoft.com/office/drawing/2014/main" id="{4F574772-362C-288C-FA05-E8E46960F636}"/>
                </a:ext>
              </a:extLst>
            </p:cNvPr>
            <p:cNvSpPr txBox="1"/>
            <p:nvPr/>
          </p:nvSpPr>
          <p:spPr>
            <a:xfrm>
              <a:off x="751562" y="3802703"/>
              <a:ext cx="822960" cy="822960"/>
            </a:xfrm>
            <a:prstGeom prst="roundRect">
              <a:avLst/>
            </a:prstGeom>
            <a:solidFill>
              <a:schemeClr val="accent3"/>
            </a:solidFill>
            <a:ln>
              <a:noFill/>
            </a:ln>
            <a:effectLst>
              <a:outerShdw blurRad="177800" dist="12700" dir="5400000" algn="t" rotWithShape="0">
                <a:prstClr val="black">
                  <a:alpha val="39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dirty="0">
                <a:ln w="6350">
                  <a:solidFill>
                    <a:schemeClr val="accent3">
                      <a:lumMod val="75000"/>
                    </a:schemeClr>
                  </a:solidFill>
                </a:ln>
                <a:solidFill>
                  <a:schemeClr val="bg1"/>
                </a:solidFill>
              </a:endParaRPr>
            </a:p>
          </p:txBody>
        </p:sp>
      </p:grpSp>
      <p:sp>
        <p:nvSpPr>
          <p:cNvPr id="3" name="Oval 2">
            <a:extLst>
              <a:ext uri="{FF2B5EF4-FFF2-40B4-BE49-F238E27FC236}">
                <a16:creationId xmlns:a16="http://schemas.microsoft.com/office/drawing/2014/main" id="{AFFB7492-6D44-B4A9-1628-CBCEE0B76F81}"/>
              </a:ext>
            </a:extLst>
          </p:cNvPr>
          <p:cNvSpPr/>
          <p:nvPr/>
        </p:nvSpPr>
        <p:spPr>
          <a:xfrm>
            <a:off x="857507" y="4289360"/>
            <a:ext cx="218114" cy="20037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193DE6A-6FDD-0E4A-F4F7-8209DBA8E774}"/>
              </a:ext>
            </a:extLst>
          </p:cNvPr>
          <p:cNvSpPr/>
          <p:nvPr/>
        </p:nvSpPr>
        <p:spPr>
          <a:xfrm>
            <a:off x="4605100" y="4289360"/>
            <a:ext cx="218114" cy="20037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799C508-716D-29D4-BDBC-061E59745ACB}"/>
              </a:ext>
            </a:extLst>
          </p:cNvPr>
          <p:cNvSpPr/>
          <p:nvPr/>
        </p:nvSpPr>
        <p:spPr>
          <a:xfrm>
            <a:off x="859337" y="5264293"/>
            <a:ext cx="218114" cy="20037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7031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cxnSp>
        <p:nvCxnSpPr>
          <p:cNvPr id="272" name="Google Shape;272;p31"/>
          <p:cNvCxnSpPr/>
          <p:nvPr/>
        </p:nvCxnSpPr>
        <p:spPr>
          <a:xfrm>
            <a:off x="683788" y="2247441"/>
            <a:ext cx="0" cy="4186410"/>
          </a:xfrm>
          <a:prstGeom prst="straightConnector1">
            <a:avLst/>
          </a:prstGeom>
          <a:noFill/>
          <a:ln w="165100" cap="flat" cmpd="sng">
            <a:solidFill>
              <a:schemeClr val="lt2"/>
            </a:solidFill>
            <a:prstDash val="solid"/>
            <a:round/>
            <a:headEnd type="none" w="sm" len="sm"/>
            <a:tailEnd type="none" w="sm" len="sm"/>
          </a:ln>
        </p:spPr>
      </p:cxnSp>
      <p:sp>
        <p:nvSpPr>
          <p:cNvPr id="273" name="Google Shape;273;p3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000"/>
              <a:buFont typeface="Lato Black"/>
              <a:buNone/>
            </a:pPr>
            <a:r>
              <a:rPr lang="en-US"/>
              <a:t>Steps to Begin the Budgeting and Rate Structure Process:</a:t>
            </a:r>
            <a:endParaRPr/>
          </a:p>
        </p:txBody>
      </p:sp>
      <p:sp>
        <p:nvSpPr>
          <p:cNvPr id="274" name="Google Shape;274;p31"/>
          <p:cNvSpPr/>
          <p:nvPr/>
        </p:nvSpPr>
        <p:spPr>
          <a:xfrm>
            <a:off x="1047344" y="4086697"/>
            <a:ext cx="10097311" cy="1011726"/>
          </a:xfrm>
          <a:prstGeom prst="roundRect">
            <a:avLst>
              <a:gd name="adj" fmla="val 7787"/>
            </a:avLst>
          </a:prstGeom>
          <a:solidFill>
            <a:srgbClr val="EEF8F3"/>
          </a:solidFill>
          <a:ln>
            <a:noFill/>
          </a:ln>
        </p:spPr>
        <p:txBody>
          <a:bodyPr spcFirstLastPara="1" wrap="square" lIns="365750" tIns="91425" rIns="91425" bIns="91425" anchor="ctr" anchorCtr="0">
            <a:noAutofit/>
          </a:bodyPr>
          <a:lstStyle/>
          <a:p>
            <a:pPr marL="9525" marR="0" lvl="1" indent="0" algn="l" rtl="0">
              <a:lnSpc>
                <a:spcPct val="100000"/>
              </a:lnSpc>
              <a:spcBef>
                <a:spcPts val="0"/>
              </a:spcBef>
              <a:spcAft>
                <a:spcPts val="0"/>
              </a:spcAft>
              <a:buClr>
                <a:srgbClr val="000000"/>
              </a:buClr>
              <a:buSzPts val="2000"/>
              <a:buFont typeface="Arial"/>
              <a:buNone/>
            </a:pPr>
            <a:r>
              <a:rPr lang="en-US" sz="2000" b="0" i="0" u="none" strike="noStrike" cap="none">
                <a:solidFill>
                  <a:srgbClr val="59636D"/>
                </a:solidFill>
                <a:latin typeface="Lato"/>
                <a:ea typeface="Lato"/>
                <a:cs typeface="Lato"/>
                <a:sym typeface="Lato"/>
              </a:rPr>
              <a:t>Do I have different lines of business or locations that require difference in cost? </a:t>
            </a:r>
            <a:endParaRPr/>
          </a:p>
        </p:txBody>
      </p:sp>
      <p:sp>
        <p:nvSpPr>
          <p:cNvPr id="275" name="Google Shape;275;p31"/>
          <p:cNvSpPr/>
          <p:nvPr/>
        </p:nvSpPr>
        <p:spPr>
          <a:xfrm>
            <a:off x="1047344" y="1704048"/>
            <a:ext cx="10097311" cy="1024070"/>
          </a:xfrm>
          <a:prstGeom prst="roundRect">
            <a:avLst>
              <a:gd name="adj" fmla="val 7787"/>
            </a:avLst>
          </a:prstGeom>
          <a:solidFill>
            <a:srgbClr val="EEF8F3"/>
          </a:solidFill>
          <a:ln>
            <a:noFill/>
          </a:ln>
        </p:spPr>
        <p:txBody>
          <a:bodyPr spcFirstLastPara="1" wrap="square" lIns="365750" tIns="91425" rIns="91425" bIns="91425" anchor="ctr" anchorCtr="0">
            <a:noAutofit/>
          </a:bodyPr>
          <a:lstStyle/>
          <a:p>
            <a:pPr marL="9525" marR="0" lvl="1" indent="0" algn="l" rtl="0">
              <a:lnSpc>
                <a:spcPct val="100000"/>
              </a:lnSpc>
              <a:spcBef>
                <a:spcPts val="0"/>
              </a:spcBef>
              <a:spcAft>
                <a:spcPts val="0"/>
              </a:spcAft>
              <a:buClr>
                <a:srgbClr val="000000"/>
              </a:buClr>
              <a:buSzPts val="2000"/>
              <a:buFont typeface="Arial"/>
              <a:buNone/>
            </a:pPr>
            <a:r>
              <a:rPr lang="en-US" sz="2000" b="0" i="0" u="none" strike="noStrike" cap="none">
                <a:solidFill>
                  <a:srgbClr val="59636D"/>
                </a:solidFill>
                <a:latin typeface="Lato"/>
                <a:ea typeface="Lato"/>
                <a:cs typeface="Lato"/>
                <a:sym typeface="Lato"/>
              </a:rPr>
              <a:t>Once you have your historical costs and a baseline understanding of the company’s strategic goals and target wrap rate, begin building your budgeted rates.</a:t>
            </a:r>
            <a:endParaRPr/>
          </a:p>
        </p:txBody>
      </p:sp>
      <p:sp>
        <p:nvSpPr>
          <p:cNvPr id="276" name="Google Shape;276;p31"/>
          <p:cNvSpPr/>
          <p:nvPr/>
        </p:nvSpPr>
        <p:spPr>
          <a:xfrm>
            <a:off x="1047344" y="2888233"/>
            <a:ext cx="10097311" cy="1064845"/>
          </a:xfrm>
          <a:prstGeom prst="roundRect">
            <a:avLst>
              <a:gd name="adj" fmla="val 7787"/>
            </a:avLst>
          </a:prstGeom>
          <a:solidFill>
            <a:srgbClr val="EEF8F3"/>
          </a:solidFill>
          <a:ln>
            <a:noFill/>
          </a:ln>
        </p:spPr>
        <p:txBody>
          <a:bodyPr spcFirstLastPara="1" wrap="square" lIns="365750" tIns="91425" rIns="91425" bIns="91425" anchor="ctr" anchorCtr="0">
            <a:noAutofit/>
          </a:bodyPr>
          <a:lstStyle/>
          <a:p>
            <a:pPr marL="9525" marR="0" lvl="1" indent="0" algn="l" rtl="0">
              <a:lnSpc>
                <a:spcPct val="100000"/>
              </a:lnSpc>
              <a:spcBef>
                <a:spcPts val="0"/>
              </a:spcBef>
              <a:spcAft>
                <a:spcPts val="0"/>
              </a:spcAft>
              <a:buClr>
                <a:srgbClr val="000000"/>
              </a:buClr>
              <a:buSzPts val="2000"/>
              <a:buFont typeface="Arial"/>
              <a:buNone/>
            </a:pPr>
            <a:r>
              <a:rPr lang="en-US" sz="2000" b="0" i="0" u="none" strike="noStrike" cap="none">
                <a:solidFill>
                  <a:srgbClr val="59636D"/>
                </a:solidFill>
                <a:latin typeface="Lato"/>
                <a:ea typeface="Lato"/>
                <a:cs typeface="Lato"/>
                <a:sym typeface="Lato"/>
              </a:rPr>
              <a:t>Review costs in each pool, service centers, allocation basis, and new items. Are the costs on a causal / beneficial relationship?</a:t>
            </a:r>
            <a:endParaRPr/>
          </a:p>
        </p:txBody>
      </p:sp>
      <p:sp>
        <p:nvSpPr>
          <p:cNvPr id="277" name="Google Shape;277;p31"/>
          <p:cNvSpPr/>
          <p:nvPr/>
        </p:nvSpPr>
        <p:spPr>
          <a:xfrm>
            <a:off x="1047344" y="5214971"/>
            <a:ext cx="10097311" cy="1004921"/>
          </a:xfrm>
          <a:prstGeom prst="roundRect">
            <a:avLst>
              <a:gd name="adj" fmla="val 7787"/>
            </a:avLst>
          </a:prstGeom>
          <a:solidFill>
            <a:srgbClr val="EEF8F3"/>
          </a:solidFill>
          <a:ln>
            <a:noFill/>
          </a:ln>
        </p:spPr>
        <p:txBody>
          <a:bodyPr spcFirstLastPara="1" wrap="square" lIns="365750" tIns="91425" rIns="91425" bIns="91425" anchor="ctr" anchorCtr="0">
            <a:noAutofit/>
          </a:bodyPr>
          <a:lstStyle/>
          <a:p>
            <a:pPr marL="9525" marR="0" lvl="1" indent="0" algn="l" rtl="0">
              <a:lnSpc>
                <a:spcPct val="100000"/>
              </a:lnSpc>
              <a:spcBef>
                <a:spcPts val="0"/>
              </a:spcBef>
              <a:spcAft>
                <a:spcPts val="0"/>
              </a:spcAft>
              <a:buClr>
                <a:srgbClr val="000000"/>
              </a:buClr>
              <a:buSzPts val="2000"/>
              <a:buFont typeface="Arial"/>
              <a:buNone/>
            </a:pPr>
            <a:r>
              <a:rPr lang="en-US" sz="2000" b="0" i="0" u="none" strike="noStrike" cap="none">
                <a:solidFill>
                  <a:srgbClr val="59636D"/>
                </a:solidFill>
                <a:latin typeface="Lato"/>
                <a:ea typeface="Lato"/>
                <a:cs typeface="Lato"/>
                <a:sym typeface="Lato"/>
              </a:rPr>
              <a:t>Have we had any acquisitions that I now need to consider into our overall rate structure?</a:t>
            </a:r>
            <a:endParaRPr/>
          </a:p>
        </p:txBody>
      </p:sp>
      <p:pic>
        <p:nvPicPr>
          <p:cNvPr id="278" name="Google Shape;278;p31"/>
          <p:cNvPicPr preferRelativeResize="0"/>
          <p:nvPr/>
        </p:nvPicPr>
        <p:blipFill rotWithShape="1">
          <a:blip r:embed="rId3">
            <a:alphaModFix/>
          </a:blip>
          <a:srcRect/>
          <a:stretch/>
        </p:blipFill>
        <p:spPr>
          <a:xfrm>
            <a:off x="485828" y="2032563"/>
            <a:ext cx="285750" cy="676275"/>
          </a:xfrm>
          <a:prstGeom prst="rect">
            <a:avLst/>
          </a:prstGeom>
          <a:noFill/>
          <a:ln>
            <a:noFill/>
          </a:ln>
        </p:spPr>
      </p:pic>
      <p:pic>
        <p:nvPicPr>
          <p:cNvPr id="279" name="Google Shape;279;p31"/>
          <p:cNvPicPr preferRelativeResize="0"/>
          <p:nvPr/>
        </p:nvPicPr>
        <p:blipFill rotWithShape="1">
          <a:blip r:embed="rId4">
            <a:alphaModFix/>
          </a:blip>
          <a:srcRect/>
          <a:stretch/>
        </p:blipFill>
        <p:spPr>
          <a:xfrm>
            <a:off x="488526" y="3086100"/>
            <a:ext cx="390525" cy="685800"/>
          </a:xfrm>
          <a:prstGeom prst="rect">
            <a:avLst/>
          </a:prstGeom>
          <a:noFill/>
          <a:ln>
            <a:noFill/>
          </a:ln>
        </p:spPr>
      </p:pic>
      <p:pic>
        <p:nvPicPr>
          <p:cNvPr id="280" name="Google Shape;280;p31"/>
          <p:cNvPicPr preferRelativeResize="0"/>
          <p:nvPr/>
        </p:nvPicPr>
        <p:blipFill rotWithShape="1">
          <a:blip r:embed="rId5">
            <a:alphaModFix/>
          </a:blip>
          <a:srcRect/>
          <a:stretch/>
        </p:blipFill>
        <p:spPr>
          <a:xfrm>
            <a:off x="483763" y="4199818"/>
            <a:ext cx="400050" cy="704850"/>
          </a:xfrm>
          <a:prstGeom prst="rect">
            <a:avLst/>
          </a:prstGeom>
          <a:noFill/>
          <a:ln>
            <a:noFill/>
          </a:ln>
        </p:spPr>
      </p:pic>
      <p:pic>
        <p:nvPicPr>
          <p:cNvPr id="281" name="Google Shape;281;p31"/>
          <p:cNvPicPr preferRelativeResize="0"/>
          <p:nvPr/>
        </p:nvPicPr>
        <p:blipFill rotWithShape="1">
          <a:blip r:embed="rId6">
            <a:alphaModFix/>
          </a:blip>
          <a:srcRect/>
          <a:stretch/>
        </p:blipFill>
        <p:spPr>
          <a:xfrm>
            <a:off x="474238" y="5379293"/>
            <a:ext cx="419100" cy="676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000"/>
              <a:buFont typeface="Lato Black"/>
              <a:buNone/>
            </a:pPr>
            <a:r>
              <a:rPr lang="en-US"/>
              <a:t>Steps to Begin the Budgeting and Rate Structure Process:</a:t>
            </a:r>
            <a:endParaRPr/>
          </a:p>
        </p:txBody>
      </p:sp>
      <p:sp>
        <p:nvSpPr>
          <p:cNvPr id="288" name="Google Shape;288;p32"/>
          <p:cNvSpPr/>
          <p:nvPr/>
        </p:nvSpPr>
        <p:spPr>
          <a:xfrm>
            <a:off x="1047344" y="4086697"/>
            <a:ext cx="10097311" cy="1011726"/>
          </a:xfrm>
          <a:prstGeom prst="roundRect">
            <a:avLst>
              <a:gd name="adj" fmla="val 7787"/>
            </a:avLst>
          </a:prstGeom>
          <a:solidFill>
            <a:srgbClr val="EEF8F3"/>
          </a:solidFill>
          <a:ln>
            <a:noFill/>
          </a:ln>
        </p:spPr>
        <p:txBody>
          <a:bodyPr spcFirstLastPara="1" wrap="square" lIns="365750" tIns="91425" rIns="91425" bIns="91425" anchor="ctr" anchorCtr="0">
            <a:noAutofit/>
          </a:bodyPr>
          <a:lstStyle/>
          <a:p>
            <a:pPr marL="9525" marR="0" lvl="1" indent="0" algn="l" rtl="0">
              <a:lnSpc>
                <a:spcPct val="100000"/>
              </a:lnSpc>
              <a:spcBef>
                <a:spcPts val="0"/>
              </a:spcBef>
              <a:spcAft>
                <a:spcPts val="0"/>
              </a:spcAft>
              <a:buClr>
                <a:srgbClr val="000000"/>
              </a:buClr>
              <a:buSzPts val="2000"/>
              <a:buFont typeface="Arial"/>
              <a:buNone/>
            </a:pPr>
            <a:r>
              <a:rPr lang="en-US" sz="2000" b="0" i="0" u="none" strike="noStrike" cap="none">
                <a:solidFill>
                  <a:srgbClr val="59636D"/>
                </a:solidFill>
                <a:latin typeface="Lato"/>
                <a:ea typeface="Lato"/>
                <a:cs typeface="Lato"/>
                <a:sym typeface="Lato"/>
              </a:rPr>
              <a:t>Review internally and submit to ACO/CO &amp; DCAA or Cognizant Audit Agency. </a:t>
            </a:r>
            <a:endParaRPr/>
          </a:p>
        </p:txBody>
      </p:sp>
      <p:sp>
        <p:nvSpPr>
          <p:cNvPr id="289" name="Google Shape;289;p32"/>
          <p:cNvSpPr/>
          <p:nvPr/>
        </p:nvSpPr>
        <p:spPr>
          <a:xfrm>
            <a:off x="1047344" y="1704048"/>
            <a:ext cx="10097311" cy="1024070"/>
          </a:xfrm>
          <a:prstGeom prst="roundRect">
            <a:avLst>
              <a:gd name="adj" fmla="val 7787"/>
            </a:avLst>
          </a:prstGeom>
          <a:solidFill>
            <a:srgbClr val="EEF8F3"/>
          </a:solidFill>
          <a:ln>
            <a:noFill/>
          </a:ln>
        </p:spPr>
        <p:txBody>
          <a:bodyPr spcFirstLastPara="1" wrap="square" lIns="365750" tIns="91425" rIns="91425" bIns="91425" anchor="ctr" anchorCtr="0">
            <a:noAutofit/>
          </a:bodyPr>
          <a:lstStyle/>
          <a:p>
            <a:pPr marL="9525" marR="0" lvl="1" indent="0" algn="l" rtl="0">
              <a:lnSpc>
                <a:spcPct val="100000"/>
              </a:lnSpc>
              <a:spcBef>
                <a:spcPts val="0"/>
              </a:spcBef>
              <a:spcAft>
                <a:spcPts val="0"/>
              </a:spcAft>
              <a:buClr>
                <a:srgbClr val="000000"/>
              </a:buClr>
              <a:buSzPts val="2000"/>
              <a:buFont typeface="Arial"/>
              <a:buNone/>
            </a:pPr>
            <a:r>
              <a:rPr lang="en-US" sz="2000" b="0" i="0" u="none" strike="noStrike" cap="none">
                <a:solidFill>
                  <a:srgbClr val="59636D"/>
                </a:solidFill>
                <a:latin typeface="Lato"/>
                <a:ea typeface="Lato"/>
                <a:cs typeface="Lato"/>
                <a:sym typeface="Lato"/>
              </a:rPr>
              <a:t>Begin preparing different rate structures until you get to the one that is closest to your goals.</a:t>
            </a:r>
            <a:endParaRPr/>
          </a:p>
        </p:txBody>
      </p:sp>
      <p:sp>
        <p:nvSpPr>
          <p:cNvPr id="290" name="Google Shape;290;p32"/>
          <p:cNvSpPr/>
          <p:nvPr/>
        </p:nvSpPr>
        <p:spPr>
          <a:xfrm>
            <a:off x="1047344" y="2888233"/>
            <a:ext cx="10097311" cy="1064845"/>
          </a:xfrm>
          <a:prstGeom prst="roundRect">
            <a:avLst>
              <a:gd name="adj" fmla="val 7787"/>
            </a:avLst>
          </a:prstGeom>
          <a:solidFill>
            <a:srgbClr val="EEF8F3"/>
          </a:solidFill>
          <a:ln>
            <a:noFill/>
          </a:ln>
        </p:spPr>
        <p:txBody>
          <a:bodyPr spcFirstLastPara="1" wrap="square" lIns="365750" tIns="91425" rIns="91425" bIns="91425" anchor="ctr" anchorCtr="0">
            <a:noAutofit/>
          </a:bodyPr>
          <a:lstStyle/>
          <a:p>
            <a:pPr marL="9525" marR="0" lvl="1" indent="0" algn="l" rtl="0">
              <a:lnSpc>
                <a:spcPct val="100000"/>
              </a:lnSpc>
              <a:spcBef>
                <a:spcPts val="0"/>
              </a:spcBef>
              <a:spcAft>
                <a:spcPts val="0"/>
              </a:spcAft>
              <a:buClr>
                <a:srgbClr val="000000"/>
              </a:buClr>
              <a:buSzPts val="2000"/>
              <a:buFont typeface="Arial"/>
              <a:buNone/>
            </a:pPr>
            <a:r>
              <a:rPr lang="en-US" sz="2000" b="0" i="0" u="none" strike="noStrike" cap="none">
                <a:solidFill>
                  <a:srgbClr val="59636D"/>
                </a:solidFill>
                <a:latin typeface="Lato"/>
                <a:ea typeface="Lato"/>
                <a:cs typeface="Lato"/>
                <a:sym typeface="Lato"/>
              </a:rPr>
              <a:t>Review the impact to your existing contract mix. How does this effect our profitability on FP and T&amp;M contracts?</a:t>
            </a:r>
            <a:endParaRPr/>
          </a:p>
        </p:txBody>
      </p:sp>
      <p:sp>
        <p:nvSpPr>
          <p:cNvPr id="291" name="Google Shape;291;p32"/>
          <p:cNvSpPr/>
          <p:nvPr/>
        </p:nvSpPr>
        <p:spPr>
          <a:xfrm>
            <a:off x="1047344" y="5214971"/>
            <a:ext cx="10097311" cy="1004921"/>
          </a:xfrm>
          <a:prstGeom prst="roundRect">
            <a:avLst>
              <a:gd name="adj" fmla="val 7787"/>
            </a:avLst>
          </a:prstGeom>
          <a:solidFill>
            <a:srgbClr val="EEF8F3"/>
          </a:solidFill>
          <a:ln>
            <a:noFill/>
          </a:ln>
        </p:spPr>
        <p:txBody>
          <a:bodyPr spcFirstLastPara="1" wrap="square" lIns="365750" tIns="91425" rIns="91425" bIns="91425" anchor="ctr" anchorCtr="0">
            <a:noAutofit/>
          </a:bodyPr>
          <a:lstStyle/>
          <a:p>
            <a:pPr marL="9525" marR="0" lvl="1" indent="0" algn="l" rtl="0">
              <a:lnSpc>
                <a:spcPct val="100000"/>
              </a:lnSpc>
              <a:spcBef>
                <a:spcPts val="0"/>
              </a:spcBef>
              <a:spcAft>
                <a:spcPts val="0"/>
              </a:spcAft>
              <a:buClr>
                <a:srgbClr val="000000"/>
              </a:buClr>
              <a:buSzPts val="2000"/>
              <a:buFont typeface="Arial"/>
              <a:buNone/>
            </a:pPr>
            <a:r>
              <a:rPr lang="en-US" sz="2000" b="0" i="0" u="none" strike="noStrike" cap="none">
                <a:solidFill>
                  <a:srgbClr val="59636D"/>
                </a:solidFill>
                <a:latin typeface="Lato"/>
                <a:ea typeface="Lato"/>
                <a:cs typeface="Lato"/>
                <a:sym typeface="Lato"/>
              </a:rPr>
              <a:t>Implement new provisional billing rates into your system and begin billing.</a:t>
            </a:r>
            <a:endParaRPr/>
          </a:p>
        </p:txBody>
      </p:sp>
      <p:cxnSp>
        <p:nvCxnSpPr>
          <p:cNvPr id="292" name="Google Shape;292;p32"/>
          <p:cNvCxnSpPr/>
          <p:nvPr/>
        </p:nvCxnSpPr>
        <p:spPr>
          <a:xfrm>
            <a:off x="674665" y="2247441"/>
            <a:ext cx="0" cy="4186410"/>
          </a:xfrm>
          <a:prstGeom prst="straightConnector1">
            <a:avLst/>
          </a:prstGeom>
          <a:noFill/>
          <a:ln w="165100" cap="flat" cmpd="sng">
            <a:solidFill>
              <a:schemeClr val="lt2"/>
            </a:solidFill>
            <a:prstDash val="solid"/>
            <a:round/>
            <a:headEnd type="none" w="sm" len="sm"/>
            <a:tailEnd type="none" w="sm" len="sm"/>
          </a:ln>
        </p:spPr>
      </p:cxnSp>
      <p:pic>
        <p:nvPicPr>
          <p:cNvPr id="293" name="Google Shape;293;p32"/>
          <p:cNvPicPr preferRelativeResize="0"/>
          <p:nvPr/>
        </p:nvPicPr>
        <p:blipFill rotWithShape="1">
          <a:blip r:embed="rId3">
            <a:alphaModFix/>
          </a:blip>
          <a:srcRect/>
          <a:stretch/>
        </p:blipFill>
        <p:spPr>
          <a:xfrm>
            <a:off x="474640" y="1904541"/>
            <a:ext cx="400050" cy="685800"/>
          </a:xfrm>
          <a:prstGeom prst="rect">
            <a:avLst/>
          </a:prstGeom>
          <a:noFill/>
          <a:ln>
            <a:noFill/>
          </a:ln>
        </p:spPr>
      </p:pic>
      <p:pic>
        <p:nvPicPr>
          <p:cNvPr id="294" name="Google Shape;294;p32"/>
          <p:cNvPicPr preferRelativeResize="0"/>
          <p:nvPr/>
        </p:nvPicPr>
        <p:blipFill rotWithShape="1">
          <a:blip r:embed="rId4">
            <a:alphaModFix/>
          </a:blip>
          <a:srcRect/>
          <a:stretch/>
        </p:blipFill>
        <p:spPr>
          <a:xfrm>
            <a:off x="469878" y="3052620"/>
            <a:ext cx="409575" cy="704850"/>
          </a:xfrm>
          <a:prstGeom prst="rect">
            <a:avLst/>
          </a:prstGeom>
          <a:noFill/>
          <a:ln>
            <a:noFill/>
          </a:ln>
        </p:spPr>
      </p:pic>
      <p:pic>
        <p:nvPicPr>
          <p:cNvPr id="295" name="Google Shape;295;p32"/>
          <p:cNvPicPr preferRelativeResize="0"/>
          <p:nvPr/>
        </p:nvPicPr>
        <p:blipFill rotWithShape="1">
          <a:blip r:embed="rId5">
            <a:alphaModFix/>
          </a:blip>
          <a:srcRect/>
          <a:stretch/>
        </p:blipFill>
        <p:spPr>
          <a:xfrm>
            <a:off x="512740" y="4264649"/>
            <a:ext cx="323850" cy="676275"/>
          </a:xfrm>
          <a:prstGeom prst="rect">
            <a:avLst/>
          </a:prstGeom>
          <a:noFill/>
          <a:ln>
            <a:noFill/>
          </a:ln>
        </p:spPr>
      </p:pic>
      <p:pic>
        <p:nvPicPr>
          <p:cNvPr id="296" name="Google Shape;296;p32"/>
          <p:cNvPicPr preferRelativeResize="0"/>
          <p:nvPr/>
        </p:nvPicPr>
        <p:blipFill rotWithShape="1">
          <a:blip r:embed="rId6">
            <a:alphaModFix/>
          </a:blip>
          <a:srcRect/>
          <a:stretch/>
        </p:blipFill>
        <p:spPr>
          <a:xfrm>
            <a:off x="474640" y="5365006"/>
            <a:ext cx="400050" cy="704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33"/>
          <p:cNvPicPr preferRelativeResize="0"/>
          <p:nvPr/>
        </p:nvPicPr>
        <p:blipFill rotWithShape="1">
          <a:blip r:embed="rId3">
            <a:alphaModFix/>
          </a:blip>
          <a:srcRect l="1943" r="1942"/>
          <a:stretch/>
        </p:blipFill>
        <p:spPr>
          <a:xfrm>
            <a:off x="0" y="0"/>
            <a:ext cx="8868577" cy="6400255"/>
          </a:xfrm>
          <a:prstGeom prst="rect">
            <a:avLst/>
          </a:prstGeom>
          <a:noFill/>
          <a:ln>
            <a:noFill/>
          </a:ln>
        </p:spPr>
      </p:pic>
      <p:sp>
        <p:nvSpPr>
          <p:cNvPr id="302" name="Google Shape;302;p33"/>
          <p:cNvSpPr/>
          <p:nvPr/>
        </p:nvSpPr>
        <p:spPr>
          <a:xfrm>
            <a:off x="5943601" y="0"/>
            <a:ext cx="6248400" cy="6400255"/>
          </a:xfrm>
          <a:custGeom>
            <a:avLst/>
            <a:gdLst/>
            <a:ahLst/>
            <a:cxnLst/>
            <a:rect l="l" t="t" r="r" b="b"/>
            <a:pathLst>
              <a:path w="6279887" h="6628721" extrusionOk="0">
                <a:moveTo>
                  <a:pt x="2115069" y="0"/>
                </a:moveTo>
                <a:lnTo>
                  <a:pt x="6269974" y="0"/>
                </a:lnTo>
                <a:cubicBezTo>
                  <a:pt x="6273278" y="2202965"/>
                  <a:pt x="6276583" y="4425756"/>
                  <a:pt x="6279887" y="6628721"/>
                </a:cubicBezTo>
                <a:lnTo>
                  <a:pt x="758970" y="6616872"/>
                </a:lnTo>
                <a:cubicBezTo>
                  <a:pt x="498286" y="5570125"/>
                  <a:pt x="-89372" y="3766107"/>
                  <a:pt x="11524" y="3545848"/>
                </a:cubicBezTo>
                <a:cubicBezTo>
                  <a:pt x="212813" y="2967618"/>
                  <a:pt x="1417733" y="1166568"/>
                  <a:pt x="2115069" y="0"/>
                </a:cubicBezTo>
                <a:close/>
              </a:path>
            </a:pathLst>
          </a:custGeom>
          <a:solidFill>
            <a:schemeClr val="accent1"/>
          </a:solidFill>
          <a:ln>
            <a:noFill/>
          </a:ln>
          <a:effectLst>
            <a:outerShdw blurRad="177800" dist="50800" dir="10800000" algn="r" rotWithShape="0">
              <a:srgbClr val="000000">
                <a:alpha val="2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303" name="Google Shape;303;p33"/>
          <p:cNvSpPr/>
          <p:nvPr/>
        </p:nvSpPr>
        <p:spPr>
          <a:xfrm>
            <a:off x="5841806" y="-19522"/>
            <a:ext cx="2377440" cy="6400255"/>
          </a:xfrm>
          <a:custGeom>
            <a:avLst/>
            <a:gdLst/>
            <a:ahLst/>
            <a:cxnLst/>
            <a:rect l="l" t="t" r="r" b="b"/>
            <a:pathLst>
              <a:path w="2401460" h="6901133" extrusionOk="0">
                <a:moveTo>
                  <a:pt x="1794436" y="0"/>
                </a:moveTo>
                <a:lnTo>
                  <a:pt x="2401460" y="0"/>
                </a:lnTo>
                <a:cubicBezTo>
                  <a:pt x="1674167" y="1216684"/>
                  <a:pt x="417484" y="3095107"/>
                  <a:pt x="207547" y="3698178"/>
                </a:cubicBezTo>
                <a:cubicBezTo>
                  <a:pt x="108894" y="3913542"/>
                  <a:pt x="641413" y="5580681"/>
                  <a:pt x="932388" y="6687777"/>
                </a:cubicBezTo>
                <a:lnTo>
                  <a:pt x="986947" y="6900518"/>
                </a:lnTo>
                <a:lnTo>
                  <a:pt x="922520" y="6901133"/>
                </a:lnTo>
                <a:cubicBezTo>
                  <a:pt x="650637" y="5809418"/>
                  <a:pt x="-95133" y="3918375"/>
                  <a:pt x="10097" y="3688654"/>
                </a:cubicBezTo>
                <a:cubicBezTo>
                  <a:pt x="220034" y="3085583"/>
                  <a:pt x="1067142" y="1216684"/>
                  <a:pt x="179443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304" name="Google Shape;304;p33"/>
          <p:cNvSpPr txBox="1"/>
          <p:nvPr/>
        </p:nvSpPr>
        <p:spPr>
          <a:xfrm>
            <a:off x="7387389" y="2418347"/>
            <a:ext cx="3834426" cy="2627378"/>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5400" b="0" i="0" u="none" strike="noStrike" cap="none">
                <a:solidFill>
                  <a:schemeClr val="lt1"/>
                </a:solidFill>
                <a:latin typeface="Lato Black"/>
                <a:ea typeface="Lato Black"/>
                <a:cs typeface="Lato Black"/>
                <a:sym typeface="Lato Black"/>
              </a:rPr>
              <a:t>Pricing Strategies</a:t>
            </a:r>
            <a:endParaRPr/>
          </a:p>
          <a:p>
            <a:pPr marL="0" marR="0" lvl="0" indent="0" algn="ctr" rtl="0">
              <a:lnSpc>
                <a:spcPct val="100000"/>
              </a:lnSpc>
              <a:spcBef>
                <a:spcPts val="0"/>
              </a:spcBef>
              <a:spcAft>
                <a:spcPts val="0"/>
              </a:spcAft>
              <a:buNone/>
            </a:pPr>
            <a:r>
              <a:rPr lang="en-US" sz="3200" b="0" i="0" u="none" strike="noStrike" cap="none">
                <a:solidFill>
                  <a:schemeClr val="lt1"/>
                </a:solidFill>
                <a:latin typeface="Lato"/>
                <a:ea typeface="Lato"/>
                <a:cs typeface="Lato"/>
                <a:sym typeface="Lato"/>
              </a:rPr>
              <a:t>Discounts, Impacted Rates &amp; TCI vs. Value Add G&amp;A Base</a:t>
            </a:r>
            <a:endParaRPr/>
          </a:p>
        </p:txBody>
      </p:sp>
      <p:cxnSp>
        <p:nvCxnSpPr>
          <p:cNvPr id="305" name="Google Shape;305;p33"/>
          <p:cNvCxnSpPr>
            <a:endCxn id="302" idx="2"/>
          </p:cNvCxnSpPr>
          <p:nvPr/>
        </p:nvCxnSpPr>
        <p:spPr>
          <a:xfrm>
            <a:off x="0" y="6400255"/>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306" name="Google Shape;306;p33"/>
          <p:cNvSpPr/>
          <p:nvPr/>
        </p:nvSpPr>
        <p:spPr>
          <a:xfrm>
            <a:off x="0" y="6419777"/>
            <a:ext cx="12192000" cy="438223"/>
          </a:xfrm>
          <a:prstGeom prst="rect">
            <a:avLst/>
          </a:prstGeom>
          <a:solidFill>
            <a:srgbClr val="E8EA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307" name="Google Shape;307;p33"/>
          <p:cNvPicPr preferRelativeResize="0"/>
          <p:nvPr/>
        </p:nvPicPr>
        <p:blipFill rotWithShape="1">
          <a:blip r:embed="rId4">
            <a:alphaModFix/>
          </a:blip>
          <a:srcRect/>
          <a:stretch/>
        </p:blipFill>
        <p:spPr>
          <a:xfrm>
            <a:off x="11221815" y="6529591"/>
            <a:ext cx="727364" cy="274320"/>
          </a:xfrm>
          <a:prstGeom prst="rect">
            <a:avLst/>
          </a:prstGeom>
          <a:noFill/>
          <a:ln>
            <a:noFill/>
          </a:ln>
        </p:spPr>
      </p:pic>
      <p:sp>
        <p:nvSpPr>
          <p:cNvPr id="308" name="Google Shape;308;p33"/>
          <p:cNvSpPr txBox="1">
            <a:spLocks noGrp="1"/>
          </p:cNvSpPr>
          <p:nvPr>
            <p:ph type="ftr" idx="4294967295"/>
          </p:nvPr>
        </p:nvSpPr>
        <p:spPr>
          <a:xfrm>
            <a:off x="9631363" y="6416675"/>
            <a:ext cx="2560637"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en-US" sz="900" i="0">
                <a:solidFill>
                  <a:srgbClr val="F8AD77"/>
                </a:solidFill>
                <a:latin typeface="Lato"/>
                <a:ea typeface="Lato"/>
                <a:cs typeface="Lato"/>
                <a:sym typeface="Lato"/>
              </a:rPr>
              <a:t>PRIVATE &amp; CONFIDENTIAL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10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6"/>
          <p:cNvSpPr/>
          <p:nvPr/>
        </p:nvSpPr>
        <p:spPr>
          <a:xfrm>
            <a:off x="985427" y="4218428"/>
            <a:ext cx="279226" cy="279392"/>
          </a:xfrm>
          <a:custGeom>
            <a:avLst/>
            <a:gdLst/>
            <a:ahLst/>
            <a:cxnLst/>
            <a:rect l="l" t="t"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lt1"/>
          </a:solidFill>
          <a:ln>
            <a:noFill/>
          </a:ln>
        </p:spPr>
        <p:txBody>
          <a:bodyPr spcFirstLastPara="1" wrap="square" lIns="19025" tIns="19025" rIns="19025" bIns="19025" anchor="ctr" anchorCtr="0">
            <a:noAutofit/>
          </a:bodyPr>
          <a:lstStyle/>
          <a:p>
            <a:pPr marL="0" marR="0" lvl="0" indent="0" algn="ctr" rtl="0">
              <a:lnSpc>
                <a:spcPct val="100000"/>
              </a:lnSpc>
              <a:spcBef>
                <a:spcPts val="0"/>
              </a:spcBef>
              <a:spcAft>
                <a:spcPts val="0"/>
              </a:spcAft>
              <a:buClr>
                <a:srgbClr val="FFFFFF"/>
              </a:buClr>
              <a:buSzPts val="1562"/>
              <a:buFont typeface="Gill Sans"/>
              <a:buNone/>
            </a:pPr>
            <a:endParaRPr sz="1562" b="0" i="0" u="none" strike="noStrike" cap="none">
              <a:solidFill>
                <a:srgbClr val="FFFFFF"/>
              </a:solidFill>
              <a:latin typeface="Arial"/>
              <a:ea typeface="Arial"/>
              <a:cs typeface="Arial"/>
              <a:sym typeface="Arial"/>
            </a:endParaRPr>
          </a:p>
        </p:txBody>
      </p:sp>
      <p:sp>
        <p:nvSpPr>
          <p:cNvPr id="102" name="Google Shape;102;p16"/>
          <p:cNvSpPr txBox="1"/>
          <p:nvPr/>
        </p:nvSpPr>
        <p:spPr>
          <a:xfrm>
            <a:off x="694843" y="1271030"/>
            <a:ext cx="4706937" cy="13849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400" b="1" i="0" u="none" strike="noStrike" cap="none">
                <a:solidFill>
                  <a:schemeClr val="dk2"/>
                </a:solidFill>
                <a:latin typeface="Lato Black"/>
                <a:ea typeface="Lato Black"/>
                <a:cs typeface="Lato Black"/>
                <a:sym typeface="Lato Black"/>
              </a:rPr>
              <a:t>Donna Dominguez</a:t>
            </a:r>
            <a:br>
              <a:rPr lang="en-US" sz="4000" b="1" i="0" u="none" strike="noStrike" cap="none">
                <a:solidFill>
                  <a:srgbClr val="EA7744"/>
                </a:solidFill>
                <a:latin typeface="Lato Black"/>
                <a:ea typeface="Lato Black"/>
                <a:cs typeface="Lato Black"/>
                <a:sym typeface="Lato Black"/>
              </a:rPr>
            </a:br>
            <a:r>
              <a:rPr lang="en-US" sz="1600" b="0" i="1" u="none" strike="noStrike" cap="none">
                <a:solidFill>
                  <a:srgbClr val="EA7744"/>
                </a:solidFill>
                <a:latin typeface="Lato"/>
                <a:ea typeface="Lato"/>
                <a:cs typeface="Lato"/>
                <a:sym typeface="Lato"/>
              </a:rPr>
              <a:t>Government Contract Compliance Leader &amp; Advisory Partner, Aprio</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 name="Google Shape;103;p16"/>
          <p:cNvSpPr txBox="1"/>
          <p:nvPr/>
        </p:nvSpPr>
        <p:spPr>
          <a:xfrm>
            <a:off x="5886224" y="1440280"/>
            <a:ext cx="6108455" cy="397744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dirty="0">
                <a:solidFill>
                  <a:schemeClr val="dk1"/>
                </a:solidFill>
                <a:latin typeface="Lato"/>
                <a:ea typeface="Lato"/>
                <a:cs typeface="Lato"/>
                <a:sym typeface="Lato"/>
              </a:rPr>
              <a:t>Donna has more than 20 years of experience providing a wide range of financial compliance advisory services to government contractors. She is experienced in matters related to FAR, CAS, ICS, DCAA cognizant audit support, provisional billing rates, establishing or revising indirect rate structures, and cost proposal support. </a:t>
            </a:r>
            <a:endParaRPr dirty="0"/>
          </a:p>
          <a:p>
            <a:pPr marL="0" marR="0" lvl="0" indent="0" algn="l" rtl="0">
              <a:lnSpc>
                <a:spcPct val="100000"/>
              </a:lnSpc>
              <a:spcBef>
                <a:spcPts val="0"/>
              </a:spcBef>
              <a:spcAft>
                <a:spcPts val="0"/>
              </a:spcAft>
              <a:buNone/>
            </a:pPr>
            <a:endParaRPr sz="1800" b="0" i="0"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None/>
            </a:pPr>
            <a:r>
              <a:rPr lang="en-US" sz="1800" b="0" i="0" u="none" strike="noStrike" cap="none" dirty="0">
                <a:solidFill>
                  <a:schemeClr val="dk1"/>
                </a:solidFill>
                <a:latin typeface="Lato"/>
                <a:ea typeface="Lato"/>
                <a:cs typeface="Lato"/>
                <a:sym typeface="Lato"/>
              </a:rPr>
              <a:t>Donna works with government contractors to help them grow their businesses while keeping their accounting systems adequate and their billing systems current and relevant. She is also involved in supporting the government contracting community as a frequent guest speaker and author on a variety of compliance topics.</a:t>
            </a:r>
            <a:endParaRPr dirty="0"/>
          </a:p>
        </p:txBody>
      </p:sp>
      <p:sp>
        <p:nvSpPr>
          <p:cNvPr id="104" name="Google Shape;104;p16"/>
          <p:cNvSpPr txBox="1"/>
          <p:nvPr/>
        </p:nvSpPr>
        <p:spPr>
          <a:xfrm>
            <a:off x="756127" y="536554"/>
            <a:ext cx="6108455" cy="49244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1" u="none" strike="noStrike" cap="none">
                <a:solidFill>
                  <a:schemeClr val="accent1"/>
                </a:solidFill>
                <a:latin typeface="Lato"/>
                <a:ea typeface="Lato"/>
                <a:cs typeface="Lato"/>
                <a:sym typeface="Lato"/>
              </a:rPr>
              <a:t>Today’s presenter</a:t>
            </a:r>
            <a:endParaRPr sz="2800" b="0" i="0" u="none" strike="noStrike" cap="none">
              <a:solidFill>
                <a:schemeClr val="accent1"/>
              </a:solidFill>
              <a:latin typeface="Lato"/>
              <a:ea typeface="Lato"/>
              <a:cs typeface="Lato"/>
              <a:sym typeface="Lato"/>
            </a:endParaRPr>
          </a:p>
        </p:txBody>
      </p:sp>
      <p:pic>
        <p:nvPicPr>
          <p:cNvPr id="105" name="Google Shape;105;p16" descr="A person smiling at the camera&#10;&#10;Description automatically generated"/>
          <p:cNvPicPr preferRelativeResize="0"/>
          <p:nvPr/>
        </p:nvPicPr>
        <p:blipFill rotWithShape="1">
          <a:blip r:embed="rId3">
            <a:alphaModFix/>
          </a:blip>
          <a:srcRect/>
          <a:stretch/>
        </p:blipFill>
        <p:spPr>
          <a:xfrm>
            <a:off x="429528" y="2170323"/>
            <a:ext cx="5090917" cy="4687677"/>
          </a:xfrm>
          <a:prstGeom prst="rect">
            <a:avLst/>
          </a:prstGeom>
          <a:noFill/>
          <a:ln>
            <a:noFill/>
          </a:ln>
        </p:spPr>
      </p:pic>
      <p:sp>
        <p:nvSpPr>
          <p:cNvPr id="106" name="Google Shape;106;p16"/>
          <p:cNvSpPr txBox="1"/>
          <p:nvPr/>
        </p:nvSpPr>
        <p:spPr>
          <a:xfrm>
            <a:off x="5890573" y="5829003"/>
            <a:ext cx="610410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sng" strike="noStrike" cap="none">
                <a:solidFill>
                  <a:schemeClr val="hlink"/>
                </a:solidFill>
                <a:latin typeface="Lato"/>
                <a:ea typeface="Lato"/>
                <a:cs typeface="Lato"/>
                <a:sym typeface="Lato"/>
                <a:hlinkClick r:id="rId4"/>
              </a:rPr>
              <a:t>LinkedIn</a:t>
            </a:r>
            <a:endParaRPr sz="1400" b="0" i="0" u="sng" strike="noStrike" cap="none">
              <a:solidFill>
                <a:schemeClr val="accent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fade">
                                      <p:cBhvr>
                                        <p:cTn id="12"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000"/>
              <a:buFont typeface="Lato Black"/>
              <a:buNone/>
            </a:pPr>
            <a:r>
              <a:rPr lang="en-US"/>
              <a:t>What is it?  When Should I provide a Discount?</a:t>
            </a:r>
            <a:endParaRPr/>
          </a:p>
        </p:txBody>
      </p:sp>
      <p:sp>
        <p:nvSpPr>
          <p:cNvPr id="315" name="Google Shape;315;p34"/>
          <p:cNvSpPr txBox="1">
            <a:spLocks noGrp="1"/>
          </p:cNvSpPr>
          <p:nvPr>
            <p:ph idx="1"/>
          </p:nvPr>
        </p:nvSpPr>
        <p:spPr>
          <a:xfrm>
            <a:off x="555084" y="1820174"/>
            <a:ext cx="11103516" cy="434633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800"/>
              </a:spcBef>
              <a:spcAft>
                <a:spcPts val="0"/>
              </a:spcAft>
              <a:buClr>
                <a:schemeClr val="accent1"/>
              </a:buClr>
              <a:buSzPts val="2400"/>
              <a:buNone/>
            </a:pPr>
            <a:r>
              <a:rPr lang="en-US" b="1" dirty="0">
                <a:solidFill>
                  <a:schemeClr val="accent1"/>
                </a:solidFill>
                <a:latin typeface="Lato"/>
                <a:ea typeface="Lato"/>
                <a:cs typeface="Lato"/>
                <a:sym typeface="Lato"/>
              </a:rPr>
              <a:t>When your budgeted G&amp;A Rate is high and not competitive on a particular proposal, you can offer a one time self imposed capped/discounted G&amp;A Rate</a:t>
            </a:r>
            <a:endParaRPr dirty="0">
              <a:solidFill>
                <a:schemeClr val="accent1"/>
              </a:solidFill>
            </a:endParaRPr>
          </a:p>
          <a:p>
            <a:pPr marL="342900" indent="-342900">
              <a:lnSpc>
                <a:spcPct val="100000"/>
              </a:lnSpc>
              <a:spcBef>
                <a:spcPts val="1200"/>
              </a:spcBef>
              <a:buClr>
                <a:schemeClr val="accent1"/>
              </a:buClr>
              <a:buFont typeface="Courier New"/>
              <a:buChar char="o"/>
            </a:pPr>
            <a:r>
              <a:rPr lang="en-US" sz="2000" dirty="0">
                <a:solidFill>
                  <a:srgbClr val="59636D"/>
                </a:solidFill>
                <a:latin typeface="Lato"/>
                <a:ea typeface="Lato"/>
                <a:cs typeface="Lato"/>
                <a:sym typeface="Lato"/>
              </a:rPr>
              <a:t>It can be limited to Subcontractors/Consultants or Materials or Travel Costs only.</a:t>
            </a:r>
            <a:br>
              <a:rPr lang="en-US" sz="2000" dirty="0">
                <a:solidFill>
                  <a:srgbClr val="59636D"/>
                </a:solidFill>
                <a:latin typeface="Lato"/>
                <a:ea typeface="Lato"/>
                <a:cs typeface="Lato"/>
                <a:sym typeface="Lato"/>
              </a:rPr>
            </a:br>
            <a:endParaRPr dirty="0"/>
          </a:p>
          <a:p>
            <a:pPr marL="0" lvl="0" indent="0" algn="l" rtl="0">
              <a:lnSpc>
                <a:spcPct val="100000"/>
              </a:lnSpc>
              <a:spcBef>
                <a:spcPts val="1800"/>
              </a:spcBef>
              <a:spcAft>
                <a:spcPts val="0"/>
              </a:spcAft>
              <a:buClr>
                <a:schemeClr val="accent1"/>
              </a:buClr>
              <a:buSzPts val="2400"/>
              <a:buNone/>
            </a:pPr>
            <a:r>
              <a:rPr lang="en-US" b="1" dirty="0">
                <a:solidFill>
                  <a:schemeClr val="accent1"/>
                </a:solidFill>
                <a:latin typeface="Lato"/>
                <a:ea typeface="Lato"/>
                <a:cs typeface="Lato"/>
                <a:sym typeface="Lato"/>
              </a:rPr>
              <a:t>For bidding and pricing strategy would be to discount the G&amp;A on the subs when you have a TCI (Total Cost Input) G&amp;A base </a:t>
            </a:r>
            <a:endParaRPr dirty="0">
              <a:solidFill>
                <a:schemeClr val="accent1"/>
              </a:solidFill>
            </a:endParaRPr>
          </a:p>
          <a:p>
            <a:pPr marL="285750" indent="-285750">
              <a:lnSpc>
                <a:spcPct val="100000"/>
              </a:lnSpc>
              <a:spcBef>
                <a:spcPts val="1800"/>
              </a:spcBef>
              <a:buClr>
                <a:schemeClr val="accent1"/>
              </a:buClr>
              <a:buFont typeface="Courier New"/>
              <a:buChar char="o"/>
            </a:pPr>
            <a:r>
              <a:rPr lang="en-US" sz="2000" dirty="0">
                <a:solidFill>
                  <a:srgbClr val="59636D"/>
                </a:solidFill>
                <a:latin typeface="Lato" panose="020F0502020204030203" pitchFamily="34" charset="0"/>
                <a:ea typeface="Lato" panose="020F0502020204030203" pitchFamily="34" charset="0"/>
                <a:cs typeface="Lato" panose="020F0502020204030203" pitchFamily="34" charset="0"/>
                <a:sym typeface="Lato"/>
              </a:rPr>
              <a:t>This means you are self imposing a ceiling on your G&amp;A rate for that award when you bill your subcontractor costs</a:t>
            </a:r>
            <a:endParaRPr sz="20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spcBef>
                <a:spcPts val="1800"/>
              </a:spcBef>
              <a:buClr>
                <a:schemeClr val="accent1"/>
              </a:buClr>
              <a:buFont typeface="Courier New"/>
              <a:buChar char="o"/>
            </a:pPr>
            <a:r>
              <a:rPr lang="en-US" sz="2000" dirty="0">
                <a:solidFill>
                  <a:srgbClr val="59636D"/>
                </a:solidFill>
                <a:latin typeface="Lato" panose="020F0502020204030203" pitchFamily="34" charset="0"/>
                <a:ea typeface="Lato" panose="020F0502020204030203" pitchFamily="34" charset="0"/>
                <a:cs typeface="Lato" panose="020F0502020204030203" pitchFamily="34" charset="0"/>
                <a:sym typeface="Lato"/>
              </a:rPr>
              <a:t>You can offer discounted G&amp;A rate on any pass-through item or cost. You reduce your profits!</a:t>
            </a:r>
            <a:endParaRPr sz="2000" dirty="0">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000"/>
              <a:buFont typeface="Lato Black"/>
              <a:buNone/>
            </a:pPr>
            <a:r>
              <a:rPr lang="en-US"/>
              <a:t>Discounted rate(s) Continued</a:t>
            </a:r>
            <a:endParaRPr/>
          </a:p>
        </p:txBody>
      </p:sp>
      <p:sp>
        <p:nvSpPr>
          <p:cNvPr id="322" name="Google Shape;322;p35"/>
          <p:cNvSpPr txBox="1">
            <a:spLocks noGrp="1"/>
          </p:cNvSpPr>
          <p:nvPr>
            <p:ph idx="1"/>
          </p:nvPr>
        </p:nvSpPr>
        <p:spPr>
          <a:xfrm>
            <a:off x="1663547" y="1837168"/>
            <a:ext cx="4427971" cy="22776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800"/>
              </a:spcBef>
              <a:spcAft>
                <a:spcPts val="0"/>
              </a:spcAft>
              <a:buClr>
                <a:schemeClr val="accent1"/>
              </a:buClr>
              <a:buSzPts val="2400"/>
              <a:buNone/>
            </a:pPr>
            <a:r>
              <a:rPr lang="en-US" b="1" dirty="0">
                <a:solidFill>
                  <a:srgbClr val="59636D"/>
                </a:solidFill>
                <a:latin typeface="Lato"/>
                <a:ea typeface="Lato"/>
                <a:cs typeface="Lato"/>
                <a:sym typeface="Lato"/>
              </a:rPr>
              <a:t>Offering discounts does not alleviate the costs allocated to the project. Discounts reduce the overall profitability of the contract.</a:t>
            </a:r>
            <a:endParaRPr dirty="0"/>
          </a:p>
        </p:txBody>
      </p:sp>
      <p:sp>
        <p:nvSpPr>
          <p:cNvPr id="323" name="Google Shape;323;p35"/>
          <p:cNvSpPr txBox="1"/>
          <p:nvPr/>
        </p:nvSpPr>
        <p:spPr>
          <a:xfrm>
            <a:off x="1663547" y="4110261"/>
            <a:ext cx="5012675" cy="21923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800"/>
              </a:spcBef>
              <a:spcAft>
                <a:spcPts val="0"/>
              </a:spcAft>
              <a:buClr>
                <a:schemeClr val="accent1"/>
              </a:buClr>
              <a:buSzPts val="2400"/>
              <a:buFont typeface="Arial"/>
              <a:buNone/>
            </a:pPr>
            <a:r>
              <a:rPr lang="en-US" sz="2400" b="1" i="0" u="none" strike="noStrike" cap="none" dirty="0">
                <a:solidFill>
                  <a:srgbClr val="59636D"/>
                </a:solidFill>
                <a:latin typeface="Lato"/>
                <a:ea typeface="Lato"/>
                <a:cs typeface="Lato"/>
                <a:sym typeface="Lato"/>
              </a:rPr>
              <a:t>Calculate non-billable costs to make good business decisions.</a:t>
            </a:r>
            <a:endParaRPr dirty="0"/>
          </a:p>
        </p:txBody>
      </p:sp>
      <p:pic>
        <p:nvPicPr>
          <p:cNvPr id="324" name="Google Shape;324;p35"/>
          <p:cNvPicPr preferRelativeResize="0"/>
          <p:nvPr/>
        </p:nvPicPr>
        <p:blipFill rotWithShape="1">
          <a:blip r:embed="rId3">
            <a:alphaModFix/>
          </a:blip>
          <a:srcRect l="-6267" t="-5377" r="-5995" b="-6096"/>
          <a:stretch/>
        </p:blipFill>
        <p:spPr>
          <a:xfrm>
            <a:off x="6698034" y="1879824"/>
            <a:ext cx="4879884" cy="4290378"/>
          </a:xfrm>
          <a:prstGeom prst="rect">
            <a:avLst/>
          </a:prstGeom>
          <a:noFill/>
          <a:ln w="38100" cap="flat" cmpd="sng">
            <a:solidFill>
              <a:srgbClr val="E3E6E8"/>
            </a:solidFill>
            <a:prstDash val="solid"/>
            <a:round/>
            <a:headEnd type="none" w="sm" len="sm"/>
            <a:tailEnd type="none" w="sm" len="sm"/>
          </a:ln>
        </p:spPr>
      </p:pic>
      <p:pic>
        <p:nvPicPr>
          <p:cNvPr id="325" name="Google Shape;325;p35"/>
          <p:cNvPicPr preferRelativeResize="0"/>
          <p:nvPr/>
        </p:nvPicPr>
        <p:blipFill rotWithShape="1">
          <a:blip r:embed="rId4">
            <a:alphaModFix/>
          </a:blip>
          <a:srcRect/>
          <a:stretch/>
        </p:blipFill>
        <p:spPr>
          <a:xfrm>
            <a:off x="701605" y="2061745"/>
            <a:ext cx="815421" cy="815421"/>
          </a:xfrm>
          <a:prstGeom prst="rect">
            <a:avLst/>
          </a:prstGeom>
          <a:noFill/>
          <a:ln>
            <a:noFill/>
          </a:ln>
        </p:spPr>
      </p:pic>
      <p:pic>
        <p:nvPicPr>
          <p:cNvPr id="326" name="Google Shape;326;p35"/>
          <p:cNvPicPr preferRelativeResize="0"/>
          <p:nvPr/>
        </p:nvPicPr>
        <p:blipFill rotWithShape="1">
          <a:blip r:embed="rId5">
            <a:alphaModFix/>
          </a:blip>
          <a:srcRect/>
          <a:stretch/>
        </p:blipFill>
        <p:spPr>
          <a:xfrm>
            <a:off x="701605" y="4349413"/>
            <a:ext cx="670594" cy="76309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5" name="Picture 4" descr="A blue and black background with question marks&#10;&#10;Description automatically generated">
            <a:extLst>
              <a:ext uri="{FF2B5EF4-FFF2-40B4-BE49-F238E27FC236}">
                <a16:creationId xmlns:a16="http://schemas.microsoft.com/office/drawing/2014/main" id="{A77C58AB-B0D9-4AC1-CAFC-972917DBD1F9}"/>
              </a:ext>
            </a:extLst>
          </p:cNvPr>
          <p:cNvPicPr>
            <a:picLocks noChangeAspect="1"/>
          </p:cNvPicPr>
          <p:nvPr/>
        </p:nvPicPr>
        <p:blipFill>
          <a:blip r:embed="rId3"/>
          <a:stretch>
            <a:fillRect/>
          </a:stretch>
        </p:blipFill>
        <p:spPr>
          <a:xfrm>
            <a:off x="0" y="0"/>
            <a:ext cx="12188952" cy="6443276"/>
          </a:xfrm>
          <a:prstGeom prst="rect">
            <a:avLst/>
          </a:prstGeom>
        </p:spPr>
      </p:pic>
      <p:sp>
        <p:nvSpPr>
          <p:cNvPr id="136" name="Google Shape;136;p2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2"/>
              </a:buClr>
              <a:buSzPts val="4000"/>
              <a:buFont typeface="Lato Black"/>
              <a:buNone/>
            </a:pPr>
            <a:r>
              <a:rPr lang="en-US" dirty="0">
                <a:solidFill>
                  <a:schemeClr val="bg1"/>
                </a:solidFill>
              </a:rPr>
              <a:t>CPE Question 3</a:t>
            </a:r>
            <a:endParaRPr dirty="0">
              <a:solidFill>
                <a:schemeClr val="bg1"/>
              </a:solidFill>
            </a:endParaRPr>
          </a:p>
        </p:txBody>
      </p:sp>
      <p:grpSp>
        <p:nvGrpSpPr>
          <p:cNvPr id="13" name="Group 12">
            <a:extLst>
              <a:ext uri="{FF2B5EF4-FFF2-40B4-BE49-F238E27FC236}">
                <a16:creationId xmlns:a16="http://schemas.microsoft.com/office/drawing/2014/main" id="{0FC0BC17-6257-3613-1253-C451083C07C1}"/>
              </a:ext>
            </a:extLst>
          </p:cNvPr>
          <p:cNvGrpSpPr/>
          <p:nvPr/>
        </p:nvGrpSpPr>
        <p:grpSpPr>
          <a:xfrm>
            <a:off x="555084" y="2051986"/>
            <a:ext cx="7315200" cy="3009514"/>
            <a:chOff x="751562" y="1626102"/>
            <a:chExt cx="7315200" cy="3009514"/>
          </a:xfrm>
        </p:grpSpPr>
        <p:grpSp>
          <p:nvGrpSpPr>
            <p:cNvPr id="12" name="Group 11">
              <a:extLst>
                <a:ext uri="{FF2B5EF4-FFF2-40B4-BE49-F238E27FC236}">
                  <a16:creationId xmlns:a16="http://schemas.microsoft.com/office/drawing/2014/main" id="{8C696597-506F-72BA-8F77-74C54D0740B0}"/>
                </a:ext>
              </a:extLst>
            </p:cNvPr>
            <p:cNvGrpSpPr/>
            <p:nvPr/>
          </p:nvGrpSpPr>
          <p:grpSpPr>
            <a:xfrm>
              <a:off x="751562" y="1626102"/>
              <a:ext cx="7315200" cy="2999561"/>
              <a:chOff x="751562" y="1626102"/>
              <a:chExt cx="7315200" cy="2999561"/>
            </a:xfrm>
          </p:grpSpPr>
          <p:sp>
            <p:nvSpPr>
              <p:cNvPr id="138" name="Google Shape;138;p20"/>
              <p:cNvSpPr/>
              <p:nvPr/>
            </p:nvSpPr>
            <p:spPr>
              <a:xfrm>
                <a:off x="751562" y="1626102"/>
                <a:ext cx="7315200" cy="1802898"/>
              </a:xfrm>
              <a:prstGeom prst="roundRect">
                <a:avLst>
                  <a:gd name="adj" fmla="val 7787"/>
                </a:avLst>
              </a:prstGeom>
              <a:solidFill>
                <a:schemeClr val="lt1">
                  <a:alpha val="26000"/>
                </a:schemeClr>
              </a:solidFill>
              <a:ln w="38100" cap="flat" cmpd="sng">
                <a:noFill/>
                <a:prstDash val="solid"/>
                <a:miter lim="800000"/>
                <a:headEnd type="none" w="sm" len="sm"/>
                <a:tailEnd type="none" w="sm" len="sm"/>
              </a:ln>
              <a:effectLst>
                <a:outerShdw blurRad="355600" dist="50800" dir="5400000" algn="t" rotWithShape="0">
                  <a:srgbClr val="000000">
                    <a:alpha val="56425"/>
                  </a:srgbClr>
                </a:outerShdw>
              </a:effectLst>
            </p:spPr>
            <p:txBody>
              <a:bodyPr spcFirstLastPara="1" wrap="square" lIns="91440" tIns="91425" rIns="91425" bIns="91425" anchor="ctr" anchorCtr="0">
                <a:noAutofit/>
              </a:bodyPr>
              <a:lstStyle/>
              <a:p>
                <a:pPr marL="9525" marR="0" lvl="1" indent="0" algn="l" rtl="0">
                  <a:lnSpc>
                    <a:spcPct val="100000"/>
                  </a:lnSpc>
                  <a:spcBef>
                    <a:spcPts val="0"/>
                  </a:spcBef>
                  <a:spcAft>
                    <a:spcPts val="0"/>
                  </a:spcAft>
                  <a:buClr>
                    <a:srgbClr val="000000"/>
                  </a:buClr>
                  <a:buSzPts val="2800"/>
                  <a:buFont typeface="Arial"/>
                  <a:buNone/>
                </a:pPr>
                <a:r>
                  <a:rPr lang="en-US" sz="3200" b="1" i="0" u="none" strike="noStrike" cap="none" dirty="0">
                    <a:solidFill>
                      <a:schemeClr val="bg1"/>
                    </a:solidFill>
                    <a:latin typeface="Lato"/>
                    <a:ea typeface="Lato"/>
                    <a:cs typeface="Lato"/>
                    <a:sym typeface="Lato"/>
                  </a:rPr>
                  <a:t>Have you ever proposed discounted rates in a cost proposal?</a:t>
                </a:r>
              </a:p>
            </p:txBody>
          </p:sp>
          <p:grpSp>
            <p:nvGrpSpPr>
              <p:cNvPr id="2" name="Group 1">
                <a:extLst>
                  <a:ext uri="{FF2B5EF4-FFF2-40B4-BE49-F238E27FC236}">
                    <a16:creationId xmlns:a16="http://schemas.microsoft.com/office/drawing/2014/main" id="{4ED1804E-4DAF-57B2-DEF3-20BA85EF6FA2}"/>
                  </a:ext>
                </a:extLst>
              </p:cNvPr>
              <p:cNvGrpSpPr/>
              <p:nvPr/>
            </p:nvGrpSpPr>
            <p:grpSpPr>
              <a:xfrm>
                <a:off x="751562" y="3802703"/>
                <a:ext cx="3382027" cy="822960"/>
                <a:chOff x="751562" y="3802703"/>
                <a:chExt cx="3382027" cy="822960"/>
              </a:xfrm>
            </p:grpSpPr>
            <p:sp>
              <p:nvSpPr>
                <p:cNvPr id="140" name="Google Shape;140;p20"/>
                <p:cNvSpPr/>
                <p:nvPr/>
              </p:nvSpPr>
              <p:spPr>
                <a:xfrm>
                  <a:off x="751562" y="3802703"/>
                  <a:ext cx="3382027" cy="822960"/>
                </a:xfrm>
                <a:prstGeom prst="roundRect">
                  <a:avLst>
                    <a:gd name="adj" fmla="val 19203"/>
                  </a:avLst>
                </a:prstGeom>
                <a:solidFill>
                  <a:schemeClr val="bg1"/>
                </a:solidFill>
                <a:ln>
                  <a:noFill/>
                </a:ln>
              </p:spPr>
              <p:txBody>
                <a:bodyPr spcFirstLastPara="1" wrap="square" lIns="1005840" tIns="91425" rIns="0" bIns="91425" anchor="ctr" anchorCtr="0">
                  <a:noAutofit/>
                </a:bodyPr>
                <a:lstStyle/>
                <a:p>
                  <a:pPr marL="9525" marR="0" lvl="1" indent="0" rtl="0">
                    <a:lnSpc>
                      <a:spcPct val="100000"/>
                    </a:lnSpc>
                    <a:spcBef>
                      <a:spcPts val="0"/>
                    </a:spcBef>
                    <a:spcAft>
                      <a:spcPts val="0"/>
                    </a:spcAft>
                    <a:buClr>
                      <a:srgbClr val="000000"/>
                    </a:buClr>
                    <a:buSzPts val="2400"/>
                    <a:buFont typeface="Arial"/>
                    <a:buNone/>
                  </a:pPr>
                  <a:r>
                    <a:rPr lang="en-US" sz="2400" b="1" i="0" u="none" strike="noStrike" cap="none" dirty="0">
                      <a:solidFill>
                        <a:schemeClr val="accent6">
                          <a:lumMod val="50000"/>
                        </a:schemeClr>
                      </a:solidFill>
                      <a:latin typeface="Lato"/>
                      <a:ea typeface="Lato"/>
                      <a:cs typeface="Lato"/>
                      <a:sym typeface="Lato"/>
                    </a:rPr>
                    <a:t>Yes</a:t>
                  </a:r>
                  <a:endParaRPr b="1" dirty="0">
                    <a:solidFill>
                      <a:schemeClr val="accent6">
                        <a:lumMod val="50000"/>
                      </a:schemeClr>
                    </a:solidFill>
                  </a:endParaRPr>
                </a:p>
              </p:txBody>
            </p:sp>
            <p:sp>
              <p:nvSpPr>
                <p:cNvPr id="142" name="Google Shape;142;p20"/>
                <p:cNvSpPr txBox="1"/>
                <p:nvPr/>
              </p:nvSpPr>
              <p:spPr>
                <a:xfrm>
                  <a:off x="751562" y="3802703"/>
                  <a:ext cx="822960" cy="408578"/>
                </a:xfrm>
                <a:prstGeom prst="roundRect">
                  <a:avLst/>
                </a:prstGeom>
                <a:solidFill>
                  <a:schemeClr val="accent6">
                    <a:lumMod val="75000"/>
                  </a:schemeClr>
                </a:solidFill>
                <a:ln>
                  <a:noFill/>
                </a:ln>
                <a:effectLst>
                  <a:outerShdw blurRad="177800" dist="12700" dir="5400000" algn="t" rotWithShape="0">
                    <a:prstClr val="black">
                      <a:alpha val="39000"/>
                    </a:prst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dirty="0">
                    <a:solidFill>
                      <a:schemeClr val="bg1"/>
                    </a:solidFill>
                  </a:endParaRPr>
                </a:p>
              </p:txBody>
            </p:sp>
          </p:grpSp>
        </p:grpSp>
        <p:grpSp>
          <p:nvGrpSpPr>
            <p:cNvPr id="9" name="Group 8">
              <a:extLst>
                <a:ext uri="{FF2B5EF4-FFF2-40B4-BE49-F238E27FC236}">
                  <a16:creationId xmlns:a16="http://schemas.microsoft.com/office/drawing/2014/main" id="{3F9EE6B2-4E3F-08C2-329D-13A0882F9116}"/>
                </a:ext>
              </a:extLst>
            </p:cNvPr>
            <p:cNvGrpSpPr/>
            <p:nvPr/>
          </p:nvGrpSpPr>
          <p:grpSpPr>
            <a:xfrm>
              <a:off x="4684735" y="3812656"/>
              <a:ext cx="3382027" cy="822960"/>
              <a:chOff x="751562" y="3812656"/>
              <a:chExt cx="3382027" cy="822960"/>
            </a:xfrm>
          </p:grpSpPr>
          <p:sp>
            <p:nvSpPr>
              <p:cNvPr id="10" name="Google Shape;140;p20">
                <a:extLst>
                  <a:ext uri="{FF2B5EF4-FFF2-40B4-BE49-F238E27FC236}">
                    <a16:creationId xmlns:a16="http://schemas.microsoft.com/office/drawing/2014/main" id="{B81F813C-1AF7-1255-B09C-49666F04AF14}"/>
                  </a:ext>
                </a:extLst>
              </p:cNvPr>
              <p:cNvSpPr/>
              <p:nvPr/>
            </p:nvSpPr>
            <p:spPr>
              <a:xfrm>
                <a:off x="751562" y="3812656"/>
                <a:ext cx="3382027" cy="822960"/>
              </a:xfrm>
              <a:prstGeom prst="roundRect">
                <a:avLst>
                  <a:gd name="adj" fmla="val 19203"/>
                </a:avLst>
              </a:prstGeom>
              <a:solidFill>
                <a:schemeClr val="bg1"/>
              </a:solidFill>
              <a:ln>
                <a:noFill/>
              </a:ln>
            </p:spPr>
            <p:txBody>
              <a:bodyPr spcFirstLastPara="1" wrap="square" lIns="1005840" tIns="91425" rIns="0" bIns="91425" anchor="ctr" anchorCtr="0">
                <a:noAutofit/>
              </a:bodyPr>
              <a:lstStyle/>
              <a:p>
                <a:pPr marL="9525" marR="0" lvl="1" indent="0" rtl="0">
                  <a:lnSpc>
                    <a:spcPct val="100000"/>
                  </a:lnSpc>
                  <a:spcBef>
                    <a:spcPts val="0"/>
                  </a:spcBef>
                  <a:spcAft>
                    <a:spcPts val="0"/>
                  </a:spcAft>
                  <a:buClr>
                    <a:srgbClr val="000000"/>
                  </a:buClr>
                  <a:buSzPts val="2400"/>
                  <a:buFont typeface="Arial"/>
                  <a:buNone/>
                </a:pPr>
                <a:r>
                  <a:rPr lang="en-US" sz="2400" b="1" i="0" u="none" strike="noStrike" cap="none" dirty="0">
                    <a:solidFill>
                      <a:srgbClr val="C00000"/>
                    </a:solidFill>
                    <a:latin typeface="Lato"/>
                    <a:ea typeface="Lato"/>
                    <a:cs typeface="Lato"/>
                    <a:sym typeface="Lato"/>
                  </a:rPr>
                  <a:t>No</a:t>
                </a:r>
                <a:endParaRPr b="1" dirty="0">
                  <a:solidFill>
                    <a:srgbClr val="C00000"/>
                  </a:solidFill>
                </a:endParaRPr>
              </a:p>
            </p:txBody>
          </p:sp>
          <p:sp>
            <p:nvSpPr>
              <p:cNvPr id="11" name="Google Shape;142;p20">
                <a:extLst>
                  <a:ext uri="{FF2B5EF4-FFF2-40B4-BE49-F238E27FC236}">
                    <a16:creationId xmlns:a16="http://schemas.microsoft.com/office/drawing/2014/main" id="{B5AB8B2A-313D-C97D-A44A-C197B9C019D5}"/>
                  </a:ext>
                </a:extLst>
              </p:cNvPr>
              <p:cNvSpPr txBox="1"/>
              <p:nvPr/>
            </p:nvSpPr>
            <p:spPr>
              <a:xfrm>
                <a:off x="751562" y="3812656"/>
                <a:ext cx="822960" cy="408578"/>
              </a:xfrm>
              <a:prstGeom prst="roundRect">
                <a:avLst/>
              </a:prstGeom>
              <a:solidFill>
                <a:srgbClr val="FF0000"/>
              </a:solidFill>
              <a:ln>
                <a:noFill/>
              </a:ln>
              <a:effectLst>
                <a:outerShdw blurRad="177800" dist="12700" dir="5400000" algn="t" rotWithShape="0">
                  <a:prstClr val="black">
                    <a:alpha val="39000"/>
                  </a:prst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dirty="0">
                  <a:solidFill>
                    <a:schemeClr val="bg1"/>
                  </a:solidFill>
                </a:endParaRPr>
              </a:p>
            </p:txBody>
          </p:sp>
        </p:grpSp>
      </p:grpSp>
      <p:sp>
        <p:nvSpPr>
          <p:cNvPr id="3" name="Oval 2">
            <a:extLst>
              <a:ext uri="{FF2B5EF4-FFF2-40B4-BE49-F238E27FC236}">
                <a16:creationId xmlns:a16="http://schemas.microsoft.com/office/drawing/2014/main" id="{B0E3619F-0A7B-4FBD-B050-4F889940F6AD}"/>
              </a:ext>
            </a:extLst>
          </p:cNvPr>
          <p:cNvSpPr/>
          <p:nvPr/>
        </p:nvSpPr>
        <p:spPr>
          <a:xfrm>
            <a:off x="857507" y="4346459"/>
            <a:ext cx="218114" cy="20037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AA5514A-595E-74C4-5297-550C8F29A0B5}"/>
              </a:ext>
            </a:extLst>
          </p:cNvPr>
          <p:cNvSpPr/>
          <p:nvPr/>
        </p:nvSpPr>
        <p:spPr>
          <a:xfrm>
            <a:off x="4790680" y="4351748"/>
            <a:ext cx="218114" cy="20037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467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000"/>
              <a:buFont typeface="Lato Black"/>
              <a:buNone/>
            </a:pPr>
            <a:r>
              <a:rPr lang="en-US"/>
              <a:t>Impacted G&amp;A</a:t>
            </a:r>
            <a:endParaRPr/>
          </a:p>
        </p:txBody>
      </p:sp>
      <p:sp>
        <p:nvSpPr>
          <p:cNvPr id="333" name="Google Shape;333;p36"/>
          <p:cNvSpPr txBox="1">
            <a:spLocks noGrp="1"/>
          </p:cNvSpPr>
          <p:nvPr>
            <p:ph idx="1"/>
          </p:nvPr>
        </p:nvSpPr>
        <p:spPr>
          <a:xfrm>
            <a:off x="683047" y="1309009"/>
            <a:ext cx="10953869" cy="281162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800"/>
              </a:spcBef>
              <a:spcAft>
                <a:spcPts val="0"/>
              </a:spcAft>
              <a:buClr>
                <a:schemeClr val="accent1"/>
              </a:buClr>
              <a:buSzPts val="2400"/>
              <a:buNone/>
            </a:pPr>
            <a:r>
              <a:rPr lang="en-US" b="1" dirty="0">
                <a:solidFill>
                  <a:schemeClr val="accent1"/>
                </a:solidFill>
                <a:latin typeface="Lato"/>
                <a:ea typeface="Lato"/>
                <a:cs typeface="Lato"/>
                <a:sym typeface="Lato"/>
              </a:rPr>
              <a:t>Begin with your original budgeted indirect rates and impact or update for this one effort/RFP.   Since the original budget did not include such a large effort, we now need to impact the original budget to reflect the appropriate impacts on the business should you win this award. </a:t>
            </a:r>
            <a:endParaRPr dirty="0">
              <a:solidFill>
                <a:schemeClr val="accent1"/>
              </a:solidFill>
            </a:endParaRPr>
          </a:p>
          <a:p>
            <a:pPr marL="342900" indent="-342900">
              <a:lnSpc>
                <a:spcPct val="100000"/>
              </a:lnSpc>
              <a:spcBef>
                <a:spcPts val="1200"/>
              </a:spcBef>
              <a:buClr>
                <a:schemeClr val="accent1"/>
              </a:buClr>
              <a:buFont typeface="Courier New"/>
              <a:buChar char="o"/>
            </a:pPr>
            <a:r>
              <a:rPr lang="en-US" sz="2000" dirty="0">
                <a:solidFill>
                  <a:srgbClr val="59636D"/>
                </a:solidFill>
                <a:latin typeface="Lato" panose="020F0502020204030203" pitchFamily="34" charset="0"/>
                <a:ea typeface="Lato" panose="020F0502020204030203" pitchFamily="34" charset="0"/>
                <a:cs typeface="Lato" panose="020F0502020204030203" pitchFamily="34" charset="0"/>
                <a:sym typeface="Lato"/>
              </a:rPr>
              <a:t>This can be increased direct costs</a:t>
            </a:r>
            <a:endParaRPr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spcBef>
                <a:spcPts val="1200"/>
              </a:spcBef>
              <a:buClr>
                <a:schemeClr val="accent1"/>
              </a:buClr>
              <a:buFont typeface="Courier New"/>
              <a:buChar char="o"/>
            </a:pPr>
            <a:r>
              <a:rPr lang="en-US" sz="2000" dirty="0">
                <a:solidFill>
                  <a:srgbClr val="59636D"/>
                </a:solidFill>
                <a:latin typeface="Lato" panose="020F0502020204030203" pitchFamily="34" charset="0"/>
                <a:ea typeface="Lato" panose="020F0502020204030203" pitchFamily="34" charset="0"/>
                <a:cs typeface="Lato" panose="020F0502020204030203" pitchFamily="34" charset="0"/>
                <a:sym typeface="Lato"/>
              </a:rPr>
              <a:t>This can be increased indirect costs</a:t>
            </a:r>
            <a:endParaRPr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00000"/>
              </a:lnSpc>
              <a:spcBef>
                <a:spcPts val="1200"/>
              </a:spcBef>
              <a:buClr>
                <a:schemeClr val="accent1"/>
              </a:buClr>
              <a:buFont typeface="Courier New"/>
              <a:buChar char="o"/>
            </a:pPr>
            <a:r>
              <a:rPr lang="en-US" sz="2000" dirty="0">
                <a:solidFill>
                  <a:srgbClr val="59636D"/>
                </a:solidFill>
                <a:latin typeface="Lato" panose="020F0502020204030203" pitchFamily="34" charset="0"/>
                <a:ea typeface="Lato" panose="020F0502020204030203" pitchFamily="34" charset="0"/>
                <a:cs typeface="Lato" panose="020F0502020204030203" pitchFamily="34" charset="0"/>
                <a:sym typeface="Lato"/>
              </a:rPr>
              <a:t>This could even include different indirect rates </a:t>
            </a:r>
            <a:endParaRPr sz="2000" dirty="0">
              <a:latin typeface="Lato" panose="020F0502020204030203" pitchFamily="34" charset="0"/>
              <a:ea typeface="Lato" panose="020F0502020204030203" pitchFamily="34" charset="0"/>
              <a:cs typeface="Lato" panose="020F0502020204030203" pitchFamily="34" charset="0"/>
            </a:endParaRPr>
          </a:p>
          <a:p>
            <a:pPr marL="0" lvl="0" indent="0" algn="l" rtl="0">
              <a:lnSpc>
                <a:spcPct val="100000"/>
              </a:lnSpc>
              <a:spcBef>
                <a:spcPts val="1800"/>
              </a:spcBef>
              <a:spcAft>
                <a:spcPts val="0"/>
              </a:spcAft>
              <a:buClr>
                <a:schemeClr val="accent1"/>
              </a:buClr>
              <a:buSzPts val="2400"/>
              <a:buNone/>
            </a:pPr>
            <a:endParaRPr b="1" dirty="0">
              <a:solidFill>
                <a:srgbClr val="59636D"/>
              </a:solidFill>
              <a:latin typeface="Lato"/>
              <a:ea typeface="Lato"/>
              <a:cs typeface="Lato"/>
              <a:sym typeface="Lato"/>
            </a:endParaRPr>
          </a:p>
        </p:txBody>
      </p:sp>
      <p:sp>
        <p:nvSpPr>
          <p:cNvPr id="334" name="Google Shape;334;p36"/>
          <p:cNvSpPr txBox="1"/>
          <p:nvPr/>
        </p:nvSpPr>
        <p:spPr>
          <a:xfrm>
            <a:off x="683047" y="4680711"/>
            <a:ext cx="10587209" cy="15203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Aft>
                <a:spcPts val="0"/>
              </a:spcAft>
              <a:buClr>
                <a:schemeClr val="accent1"/>
              </a:buClr>
              <a:buSzPts val="2400"/>
              <a:buFont typeface="Arial"/>
              <a:buNone/>
            </a:pPr>
            <a:r>
              <a:rPr lang="en-US" sz="2400" b="1" i="0" u="none" strike="noStrike" cap="none" dirty="0">
                <a:solidFill>
                  <a:schemeClr val="accent1"/>
                </a:solidFill>
                <a:latin typeface="Lato"/>
                <a:ea typeface="Lato"/>
                <a:cs typeface="Lato"/>
                <a:sym typeface="Lato"/>
              </a:rPr>
              <a:t>To not include would mean you are not considering all the costs that would impact your quote.</a:t>
            </a:r>
            <a:endParaRPr sz="2400" dirty="0">
              <a:solidFill>
                <a:schemeClr val="accent1"/>
              </a:solidFill>
            </a:endParaRPr>
          </a:p>
          <a:p>
            <a:pPr marL="346075" indent="-333375">
              <a:spcBef>
                <a:spcPts val="1800"/>
              </a:spcBef>
              <a:buClr>
                <a:schemeClr val="accent1"/>
              </a:buClr>
              <a:buSzPts val="2000"/>
              <a:buFont typeface="Courier New"/>
              <a:buChar char="o"/>
            </a:pPr>
            <a:r>
              <a:rPr lang="en-US" sz="2000" u="none" strike="noStrike" cap="none" dirty="0">
                <a:solidFill>
                  <a:srgbClr val="59636D"/>
                </a:solidFill>
                <a:latin typeface="Lato" panose="020F0502020204030203" pitchFamily="34" charset="0"/>
                <a:ea typeface="Lato" panose="020F0502020204030203" pitchFamily="34" charset="0"/>
                <a:cs typeface="Lato" panose="020F0502020204030203" pitchFamily="34" charset="0"/>
                <a:sym typeface="Lato"/>
              </a:rPr>
              <a:t>This often means you will have lower bidding rates!</a:t>
            </a:r>
            <a:endParaRPr dirty="0">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000"/>
              <a:buFont typeface="Lato Black"/>
              <a:buNone/>
            </a:pPr>
            <a:r>
              <a:rPr lang="en-US"/>
              <a:t>Value Add G&amp;A Base vs. Total Cost Input </a:t>
            </a:r>
            <a:endParaRPr/>
          </a:p>
        </p:txBody>
      </p:sp>
      <p:sp>
        <p:nvSpPr>
          <p:cNvPr id="341" name="Google Shape;341;p37"/>
          <p:cNvSpPr/>
          <p:nvPr/>
        </p:nvSpPr>
        <p:spPr>
          <a:xfrm>
            <a:off x="654178" y="1969693"/>
            <a:ext cx="5206796" cy="2448071"/>
          </a:xfrm>
          <a:prstGeom prst="roundRect">
            <a:avLst>
              <a:gd name="adj" fmla="val 7787"/>
            </a:avLst>
          </a:prstGeom>
          <a:solidFill>
            <a:schemeClr val="lt1"/>
          </a:solidFill>
          <a:ln w="38100" cap="flat" cmpd="sng">
            <a:solidFill>
              <a:schemeClr val="accent2"/>
            </a:solidFill>
            <a:prstDash val="solid"/>
            <a:miter lim="800000"/>
            <a:headEnd type="none" w="sm" len="sm"/>
            <a:tailEnd type="none" w="sm" len="sm"/>
          </a:ln>
          <a:effectLst>
            <a:outerShdw blurRad="254000" dist="50800" dir="5400000" algn="t" rotWithShape="0">
              <a:srgbClr val="000000">
                <a:alpha val="26274"/>
              </a:srgbClr>
            </a:outerShdw>
          </a:effectLst>
        </p:spPr>
        <p:txBody>
          <a:bodyPr spcFirstLastPara="1" wrap="square" lIns="182875" tIns="548625" rIns="182875" bIns="18287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accent1"/>
                </a:solidFill>
                <a:latin typeface="Lato"/>
                <a:ea typeface="Lato"/>
                <a:cs typeface="Lato"/>
                <a:sym typeface="Lato"/>
              </a:rPr>
              <a:t>Total Cost Input G&amp;A Base</a:t>
            </a:r>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accent1"/>
                </a:solidFill>
                <a:latin typeface="Lato"/>
                <a:ea typeface="Lato"/>
                <a:cs typeface="Lato"/>
                <a:sym typeface="Lato"/>
              </a:rPr>
              <a:t>is all direct costs before</a:t>
            </a:r>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accent1"/>
                </a:solidFill>
                <a:latin typeface="Lato"/>
                <a:ea typeface="Lato"/>
                <a:cs typeface="Lato"/>
                <a:sym typeface="Lato"/>
              </a:rPr>
              <a:t>B&amp;P and IR&amp;D.</a:t>
            </a:r>
            <a:endParaRPr/>
          </a:p>
        </p:txBody>
      </p:sp>
      <p:sp>
        <p:nvSpPr>
          <p:cNvPr id="342" name="Google Shape;342;p37"/>
          <p:cNvSpPr/>
          <p:nvPr/>
        </p:nvSpPr>
        <p:spPr>
          <a:xfrm>
            <a:off x="6331026" y="1969693"/>
            <a:ext cx="5206796" cy="2448071"/>
          </a:xfrm>
          <a:prstGeom prst="roundRect">
            <a:avLst>
              <a:gd name="adj" fmla="val 7787"/>
            </a:avLst>
          </a:prstGeom>
          <a:solidFill>
            <a:schemeClr val="lt1"/>
          </a:solidFill>
          <a:ln w="38100" cap="flat" cmpd="sng">
            <a:solidFill>
              <a:schemeClr val="accent2"/>
            </a:solidFill>
            <a:prstDash val="solid"/>
            <a:miter lim="800000"/>
            <a:headEnd type="none" w="sm" len="sm"/>
            <a:tailEnd type="none" w="sm" len="sm"/>
          </a:ln>
          <a:effectLst>
            <a:outerShdw blurRad="254000" dist="50800" dir="5400000" algn="t" rotWithShape="0">
              <a:srgbClr val="000000">
                <a:alpha val="26274"/>
              </a:srgbClr>
            </a:outerShdw>
          </a:effectLst>
        </p:spPr>
        <p:txBody>
          <a:bodyPr spcFirstLastPara="1" wrap="square" lIns="182875" tIns="182880" rIns="182875" bIns="1828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accent1"/>
                </a:solidFill>
                <a:latin typeface="Lato"/>
                <a:ea typeface="Lato"/>
                <a:cs typeface="Lato"/>
                <a:sym typeface="Lato"/>
              </a:rPr>
              <a:t>Value Add G&amp;A Base is all direct costs before B&amp;P, IR&amp;D, Subcontractors, Consultants and Material costs.</a:t>
            </a:r>
            <a:endParaRPr sz="2400" dirty="0"/>
          </a:p>
        </p:txBody>
      </p:sp>
      <p:sp>
        <p:nvSpPr>
          <p:cNvPr id="343" name="Google Shape;343;p37"/>
          <p:cNvSpPr txBox="1"/>
          <p:nvPr/>
        </p:nvSpPr>
        <p:spPr>
          <a:xfrm>
            <a:off x="6331026" y="4617240"/>
            <a:ext cx="5206796" cy="1231209"/>
          </a:xfrm>
          <a:prstGeom prst="rect">
            <a:avLst/>
          </a:prstGeom>
          <a:noFill/>
          <a:ln>
            <a:noFill/>
          </a:ln>
        </p:spPr>
        <p:txBody>
          <a:bodyPr spcFirstLastPara="1" wrap="square" lIns="91425" tIns="45700" rIns="91425" bIns="45700" anchor="t" anchorCtr="0">
            <a:noAutofit/>
          </a:bodyPr>
          <a:lstStyle/>
          <a:p>
            <a:pPr marL="346075" marR="0" lvl="1" indent="-333375" algn="l" rtl="0">
              <a:lnSpc>
                <a:spcPct val="120000"/>
              </a:lnSpc>
              <a:spcBef>
                <a:spcPts val="0"/>
              </a:spcBef>
              <a:spcAft>
                <a:spcPts val="0"/>
              </a:spcAft>
              <a:buClr>
                <a:schemeClr val="accent1"/>
              </a:buClr>
              <a:buSzPts val="2000"/>
              <a:buFont typeface="Arial"/>
              <a:buChar char="•"/>
            </a:pPr>
            <a:r>
              <a:rPr lang="en-US" sz="2000" b="0" i="0" u="none" strike="noStrike" cap="none">
                <a:solidFill>
                  <a:srgbClr val="59636D"/>
                </a:solidFill>
                <a:latin typeface="Lato"/>
                <a:ea typeface="Lato"/>
                <a:cs typeface="Lato"/>
                <a:sym typeface="Lato"/>
              </a:rPr>
              <a:t>Subcontract &amp; Material Handling (SM&amp;H)</a:t>
            </a:r>
            <a:endParaRPr/>
          </a:p>
          <a:p>
            <a:pPr marL="346075" marR="0" lvl="1" indent="-333375" algn="l" rtl="0">
              <a:lnSpc>
                <a:spcPct val="120000"/>
              </a:lnSpc>
              <a:spcBef>
                <a:spcPts val="0"/>
              </a:spcBef>
              <a:spcAft>
                <a:spcPts val="0"/>
              </a:spcAft>
              <a:buClr>
                <a:schemeClr val="accent1"/>
              </a:buClr>
              <a:buSzPts val="2000"/>
              <a:buFont typeface="Arial"/>
              <a:buChar char="•"/>
            </a:pPr>
            <a:r>
              <a:rPr lang="en-US" sz="2000" b="0" i="0" u="none" strike="noStrike" cap="none">
                <a:solidFill>
                  <a:srgbClr val="59636D"/>
                </a:solidFill>
                <a:latin typeface="Lato"/>
                <a:ea typeface="Lato"/>
                <a:cs typeface="Lato"/>
                <a:sym typeface="Lato"/>
              </a:rPr>
              <a:t>Subcontract Handling (SH)</a:t>
            </a:r>
            <a:endParaRPr/>
          </a:p>
          <a:p>
            <a:pPr marL="346075" marR="0" lvl="1" indent="-333375" algn="l" rtl="0">
              <a:lnSpc>
                <a:spcPct val="120000"/>
              </a:lnSpc>
              <a:spcBef>
                <a:spcPts val="0"/>
              </a:spcBef>
              <a:spcAft>
                <a:spcPts val="0"/>
              </a:spcAft>
              <a:buClr>
                <a:schemeClr val="accent1"/>
              </a:buClr>
              <a:buSzPts val="2000"/>
              <a:buFont typeface="Arial"/>
              <a:buChar char="•"/>
            </a:pPr>
            <a:r>
              <a:rPr lang="en-US" sz="2000" b="0" i="0" u="none" strike="noStrike" cap="none">
                <a:solidFill>
                  <a:srgbClr val="59636D"/>
                </a:solidFill>
                <a:latin typeface="Lato"/>
                <a:ea typeface="Lato"/>
                <a:cs typeface="Lato"/>
                <a:sym typeface="Lato"/>
              </a:rPr>
              <a:t>Material Handling (MH)</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000"/>
              <a:buFont typeface="Lato Black"/>
              <a:buNone/>
            </a:pPr>
            <a:r>
              <a:rPr lang="en-US"/>
              <a:t>TCI vs. Value Add G&amp;A Base</a:t>
            </a:r>
            <a:endParaRPr/>
          </a:p>
        </p:txBody>
      </p:sp>
      <p:pic>
        <p:nvPicPr>
          <p:cNvPr id="350" name="Google Shape;350;p38"/>
          <p:cNvPicPr preferRelativeResize="0"/>
          <p:nvPr/>
        </p:nvPicPr>
        <p:blipFill rotWithShape="1">
          <a:blip r:embed="rId3">
            <a:alphaModFix/>
          </a:blip>
          <a:srcRect l="2937" t="2282" r="2603" b="3942"/>
          <a:stretch/>
        </p:blipFill>
        <p:spPr>
          <a:xfrm>
            <a:off x="4671152" y="1894901"/>
            <a:ext cx="3327094" cy="3227942"/>
          </a:xfrm>
          <a:custGeom>
            <a:avLst/>
            <a:gdLst/>
            <a:ahLst/>
            <a:cxnLst/>
            <a:rect l="l" t="t" r="r" b="b"/>
            <a:pathLst>
              <a:path w="1964763" h="1856167" extrusionOk="0">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a:solidFill>
            <a:schemeClr val="lt1"/>
          </a:solidFill>
          <a:ln w="38100" cap="flat" cmpd="sng">
            <a:solidFill>
              <a:srgbClr val="D8D8D8"/>
            </a:solidFill>
            <a:prstDash val="solid"/>
            <a:round/>
            <a:headEnd type="none" w="sm" len="sm"/>
            <a:tailEnd type="none" w="sm" len="sm"/>
          </a:ln>
        </p:spPr>
      </p:pic>
      <p:pic>
        <p:nvPicPr>
          <p:cNvPr id="351" name="Google Shape;351;p38"/>
          <p:cNvPicPr preferRelativeResize="0"/>
          <p:nvPr/>
        </p:nvPicPr>
        <p:blipFill rotWithShape="1">
          <a:blip r:embed="rId4">
            <a:alphaModFix/>
          </a:blip>
          <a:srcRect l="3269" t="2282" r="2271" b="3942"/>
          <a:stretch/>
        </p:blipFill>
        <p:spPr>
          <a:xfrm>
            <a:off x="1024570" y="1894901"/>
            <a:ext cx="3327094" cy="3227942"/>
          </a:xfrm>
          <a:custGeom>
            <a:avLst/>
            <a:gdLst/>
            <a:ahLst/>
            <a:cxnLst/>
            <a:rect l="l" t="t" r="r" b="b"/>
            <a:pathLst>
              <a:path w="2565029" h="2588972" extrusionOk="0">
                <a:moveTo>
                  <a:pt x="69897" y="0"/>
                </a:moveTo>
                <a:lnTo>
                  <a:pt x="2495132" y="0"/>
                </a:lnTo>
                <a:cubicBezTo>
                  <a:pt x="2533735" y="0"/>
                  <a:pt x="2565029" y="31294"/>
                  <a:pt x="2565029" y="69897"/>
                </a:cubicBezTo>
                <a:lnTo>
                  <a:pt x="2565029" y="2519075"/>
                </a:lnTo>
                <a:cubicBezTo>
                  <a:pt x="2565029" y="2557678"/>
                  <a:pt x="2533735" y="2588972"/>
                  <a:pt x="2495132" y="2588972"/>
                </a:cubicBezTo>
                <a:lnTo>
                  <a:pt x="69897" y="2588972"/>
                </a:lnTo>
                <a:cubicBezTo>
                  <a:pt x="31294" y="2588972"/>
                  <a:pt x="0" y="2557678"/>
                  <a:pt x="0" y="2519075"/>
                </a:cubicBezTo>
                <a:lnTo>
                  <a:pt x="0" y="69897"/>
                </a:lnTo>
                <a:cubicBezTo>
                  <a:pt x="0" y="31294"/>
                  <a:pt x="31294" y="0"/>
                  <a:pt x="69897" y="0"/>
                </a:cubicBezTo>
                <a:close/>
              </a:path>
            </a:pathLst>
          </a:custGeom>
          <a:solidFill>
            <a:schemeClr val="lt1"/>
          </a:solidFill>
          <a:ln w="38100" cap="flat" cmpd="sng">
            <a:solidFill>
              <a:srgbClr val="D8D8D8"/>
            </a:solidFill>
            <a:prstDash val="solid"/>
            <a:round/>
            <a:headEnd type="none" w="sm" len="sm"/>
            <a:tailEnd type="none" w="sm" len="sm"/>
          </a:ln>
        </p:spPr>
      </p:pic>
      <p:pic>
        <p:nvPicPr>
          <p:cNvPr id="352" name="Google Shape;352;p38"/>
          <p:cNvPicPr preferRelativeResize="0"/>
          <p:nvPr/>
        </p:nvPicPr>
        <p:blipFill rotWithShape="1">
          <a:blip r:embed="rId5">
            <a:alphaModFix/>
          </a:blip>
          <a:srcRect l="3080" t="3050" r="1414" b="5002"/>
          <a:stretch/>
        </p:blipFill>
        <p:spPr>
          <a:xfrm>
            <a:off x="8317734" y="1894901"/>
            <a:ext cx="3183875" cy="2368627"/>
          </a:xfrm>
          <a:prstGeom prst="rect">
            <a:avLst/>
          </a:prstGeom>
          <a:solidFill>
            <a:schemeClr val="lt1"/>
          </a:solidFill>
          <a:ln w="38100" cap="flat" cmpd="sng">
            <a:solidFill>
              <a:srgbClr val="D8D8D8"/>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9"/>
          <p:cNvSpPr/>
          <p:nvPr/>
        </p:nvSpPr>
        <p:spPr>
          <a:xfrm>
            <a:off x="654178" y="1807828"/>
            <a:ext cx="10883644" cy="1231207"/>
          </a:xfrm>
          <a:prstGeom prst="roundRect">
            <a:avLst>
              <a:gd name="adj" fmla="val 7787"/>
            </a:avLst>
          </a:prstGeom>
          <a:solidFill>
            <a:srgbClr val="F2F2F2"/>
          </a:solidFill>
          <a:ln>
            <a:noFill/>
          </a:ln>
        </p:spPr>
        <p:txBody>
          <a:bodyPr spcFirstLastPara="1" wrap="square" lIns="182875" tIns="182875" rIns="182875" bIns="1828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accent1"/>
                </a:solidFill>
                <a:latin typeface="Lato"/>
                <a:ea typeface="Lato"/>
                <a:cs typeface="Lato"/>
                <a:sym typeface="Lato"/>
              </a:rPr>
              <a:t>G&amp;A for the JV is derived from the G&amp;A pool costs</a:t>
            </a:r>
            <a:endParaRPr dirty="0"/>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accent1"/>
                </a:solidFill>
                <a:latin typeface="Lato"/>
                <a:ea typeface="Lato"/>
                <a:cs typeface="Lato"/>
                <a:sym typeface="Lato"/>
              </a:rPr>
              <a:t>from some or all of the members of the JV.</a:t>
            </a:r>
            <a:endParaRPr dirty="0"/>
          </a:p>
        </p:txBody>
      </p:sp>
      <p:sp>
        <p:nvSpPr>
          <p:cNvPr id="359" name="Google Shape;359;p39"/>
          <p:cNvSpPr txBox="1"/>
          <p:nvPr/>
        </p:nvSpPr>
        <p:spPr>
          <a:xfrm>
            <a:off x="753272" y="5012676"/>
            <a:ext cx="10883643" cy="561860"/>
          </a:xfrm>
          <a:prstGeom prst="rect">
            <a:avLst/>
          </a:prstGeom>
          <a:noFill/>
          <a:ln>
            <a:noFill/>
          </a:ln>
        </p:spPr>
        <p:txBody>
          <a:bodyPr spcFirstLastPara="1" wrap="square" lIns="91425" tIns="45700" rIns="91425" bIns="45700" anchor="t" anchorCtr="0">
            <a:noAutofit/>
          </a:bodyPr>
          <a:lstStyle/>
          <a:p>
            <a:pPr marL="346075" marR="0" lvl="1" indent="-333375" algn="ctr" rtl="0">
              <a:lnSpc>
                <a:spcPct val="120000"/>
              </a:lnSpc>
              <a:spcBef>
                <a:spcPts val="0"/>
              </a:spcBef>
              <a:spcAft>
                <a:spcPts val="0"/>
              </a:spcAft>
              <a:buClr>
                <a:schemeClr val="accent1"/>
              </a:buClr>
              <a:buSzPts val="2000"/>
              <a:buFont typeface="Arial"/>
              <a:buChar char="•"/>
            </a:pPr>
            <a:r>
              <a:rPr lang="en-US" sz="2000" b="0" i="0" u="none" strike="noStrike" cap="none">
                <a:solidFill>
                  <a:srgbClr val="59636D"/>
                </a:solidFill>
                <a:latin typeface="Lato"/>
                <a:ea typeface="Lato"/>
                <a:cs typeface="Lato"/>
                <a:sym typeface="Lato"/>
              </a:rPr>
              <a:t>Typically, 2% to 4% for JVs (Common are mentor protégé).</a:t>
            </a:r>
            <a:endParaRPr/>
          </a:p>
        </p:txBody>
      </p:sp>
      <p:sp>
        <p:nvSpPr>
          <p:cNvPr id="360" name="Google Shape;360;p39"/>
          <p:cNvSpPr/>
          <p:nvPr/>
        </p:nvSpPr>
        <p:spPr>
          <a:xfrm>
            <a:off x="753272" y="3664272"/>
            <a:ext cx="10883644" cy="1231207"/>
          </a:xfrm>
          <a:prstGeom prst="roundRect">
            <a:avLst>
              <a:gd name="adj" fmla="val 7787"/>
            </a:avLst>
          </a:prstGeom>
          <a:solidFill>
            <a:srgbClr val="F2F2F2"/>
          </a:solidFill>
          <a:ln>
            <a:noFill/>
          </a:ln>
        </p:spPr>
        <p:txBody>
          <a:bodyPr spcFirstLastPara="1" wrap="square" lIns="182875" tIns="182875" rIns="182875" bIns="1828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accent1"/>
                </a:solidFill>
                <a:latin typeface="Lato"/>
                <a:ea typeface="Lato"/>
                <a:cs typeface="Lato"/>
                <a:sym typeface="Lato"/>
              </a:rPr>
              <a:t>Joint Venture’s G&amp;A Rate has a different rate than your entity and</a:t>
            </a:r>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accent1"/>
                </a:solidFill>
                <a:latin typeface="Lato"/>
                <a:ea typeface="Lato"/>
                <a:cs typeface="Lato"/>
                <a:sym typeface="Lato"/>
              </a:rPr>
              <a:t>likely G&amp;A pool costs coming out of your entity for the JV.</a:t>
            </a:r>
            <a:endParaRPr/>
          </a:p>
        </p:txBody>
      </p:sp>
      <p:sp>
        <p:nvSpPr>
          <p:cNvPr id="361" name="Google Shape;361;p39"/>
          <p:cNvSpPr txBox="1"/>
          <p:nvPr/>
        </p:nvSpPr>
        <p:spPr>
          <a:xfrm>
            <a:off x="889204" y="550187"/>
            <a:ext cx="10883644" cy="56853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000"/>
              <a:buFont typeface="Lato Black"/>
              <a:buNone/>
            </a:pPr>
            <a:r>
              <a:rPr lang="en-US" sz="4000" b="0" i="0" u="none" strike="noStrike" cap="none">
                <a:solidFill>
                  <a:srgbClr val="59636D"/>
                </a:solidFill>
                <a:latin typeface="Lato Black"/>
                <a:ea typeface="Lato Black"/>
                <a:cs typeface="Lato Black"/>
                <a:sym typeface="Lato Black"/>
              </a:rPr>
              <a:t>Unpopulated Joint Venture (JV)</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40"/>
          <p:cNvPicPr preferRelativeResize="0"/>
          <p:nvPr/>
        </p:nvPicPr>
        <p:blipFill rotWithShape="1">
          <a:blip r:embed="rId3">
            <a:alphaModFix/>
          </a:blip>
          <a:srcRect l="3793" t="17831" r="7341" b="6879"/>
          <a:stretch/>
        </p:blipFill>
        <p:spPr>
          <a:xfrm>
            <a:off x="-1" y="0"/>
            <a:ext cx="12192001" cy="6400255"/>
          </a:xfrm>
          <a:prstGeom prst="rect">
            <a:avLst/>
          </a:prstGeom>
          <a:noFill/>
          <a:ln>
            <a:noFill/>
          </a:ln>
        </p:spPr>
      </p:pic>
      <p:cxnSp>
        <p:nvCxnSpPr>
          <p:cNvPr id="367" name="Google Shape;367;p40"/>
          <p:cNvCxnSpPr/>
          <p:nvPr/>
        </p:nvCxnSpPr>
        <p:spPr>
          <a:xfrm>
            <a:off x="0" y="6400255"/>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368" name="Google Shape;368;p40"/>
          <p:cNvSpPr/>
          <p:nvPr/>
        </p:nvSpPr>
        <p:spPr>
          <a:xfrm>
            <a:off x="0" y="6419777"/>
            <a:ext cx="12192000" cy="438223"/>
          </a:xfrm>
          <a:prstGeom prst="rect">
            <a:avLst/>
          </a:prstGeom>
          <a:solidFill>
            <a:srgbClr val="E8EA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369" name="Google Shape;369;p40"/>
          <p:cNvPicPr preferRelativeResize="0"/>
          <p:nvPr/>
        </p:nvPicPr>
        <p:blipFill rotWithShape="1">
          <a:blip r:embed="rId4">
            <a:alphaModFix/>
          </a:blip>
          <a:srcRect/>
          <a:stretch/>
        </p:blipFill>
        <p:spPr>
          <a:xfrm>
            <a:off x="11221815" y="6529591"/>
            <a:ext cx="727364" cy="274320"/>
          </a:xfrm>
          <a:prstGeom prst="rect">
            <a:avLst/>
          </a:prstGeom>
          <a:noFill/>
          <a:ln>
            <a:noFill/>
          </a:ln>
        </p:spPr>
      </p:pic>
      <p:sp>
        <p:nvSpPr>
          <p:cNvPr id="370" name="Google Shape;370;p40"/>
          <p:cNvSpPr txBox="1">
            <a:spLocks noGrp="1"/>
          </p:cNvSpPr>
          <p:nvPr>
            <p:ph type="ftr" sz="quarter" idx="3"/>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en-US" sz="900" i="0">
                <a:solidFill>
                  <a:srgbClr val="F8AD77"/>
                </a:solidFill>
                <a:latin typeface="Lato"/>
                <a:ea typeface="Lato"/>
                <a:cs typeface="Lato"/>
                <a:sym typeface="Lato"/>
              </a:rPr>
              <a:t>PRIVATE &amp; CONFIDENTIAL</a:t>
            </a:r>
            <a:endParaRPr/>
          </a:p>
        </p:txBody>
      </p:sp>
      <p:sp>
        <p:nvSpPr>
          <p:cNvPr id="371" name="Google Shape;371;p40"/>
          <p:cNvSpPr txBox="1"/>
          <p:nvPr/>
        </p:nvSpPr>
        <p:spPr>
          <a:xfrm>
            <a:off x="7444972" y="1173045"/>
            <a:ext cx="3840480" cy="3840480"/>
          </a:xfrm>
          <a:prstGeom prst="roundRect">
            <a:avLst>
              <a:gd name="adj" fmla="val 9664"/>
            </a:avLst>
          </a:prstGeom>
          <a:solidFill>
            <a:schemeClr val="bg1">
              <a:alpha val="85000"/>
            </a:schemeClr>
          </a:solidFill>
          <a:ln>
            <a:noFill/>
          </a:ln>
          <a:effectLst>
            <a:outerShdw blurRad="355600" dist="127000" algn="l" rotWithShape="0">
              <a:prstClr val="black">
                <a:alpha val="39000"/>
              </a:prstClr>
            </a:outerShdw>
          </a:effectLst>
        </p:spPr>
        <p:txBody>
          <a:bodyPr spcFirstLastPara="1" wrap="square" lIns="91440" tIns="0" rIns="91440" bIns="0" anchor="ctr" anchorCtr="0">
            <a:noAutofit/>
          </a:bodyPr>
          <a:lstStyle/>
          <a:p>
            <a:pPr marL="0" marR="0" lvl="0" indent="0" algn="ctr" rtl="0">
              <a:lnSpc>
                <a:spcPct val="100000"/>
              </a:lnSpc>
              <a:spcBef>
                <a:spcPts val="0"/>
              </a:spcBef>
              <a:spcAft>
                <a:spcPts val="0"/>
              </a:spcAft>
              <a:buNone/>
            </a:pPr>
            <a:r>
              <a:rPr lang="en-US" sz="7200" b="0" i="0" u="none" strike="noStrike" cap="none" dirty="0">
                <a:solidFill>
                  <a:schemeClr val="accent1"/>
                </a:solidFill>
                <a:latin typeface="Lato Black"/>
                <a:ea typeface="Lato Black"/>
                <a:cs typeface="Lato Black"/>
                <a:sym typeface="Lato Black"/>
              </a:rPr>
              <a:t>How to budget</a:t>
            </a:r>
            <a:endParaRPr sz="4400" b="0" i="0" u="none" strike="noStrike" cap="none" dirty="0">
              <a:solidFill>
                <a:schemeClr val="accent1"/>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000"/>
              <a:buFont typeface="Lato Black"/>
              <a:buNone/>
            </a:pPr>
            <a:r>
              <a:rPr lang="en-US"/>
              <a:t>Tips for Rate Structures</a:t>
            </a:r>
            <a:endParaRPr/>
          </a:p>
        </p:txBody>
      </p:sp>
      <p:sp>
        <p:nvSpPr>
          <p:cNvPr id="378" name="Google Shape;378;p41"/>
          <p:cNvSpPr txBox="1"/>
          <p:nvPr/>
        </p:nvSpPr>
        <p:spPr>
          <a:xfrm>
            <a:off x="619065" y="2475231"/>
            <a:ext cx="10587209" cy="34014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Aft>
                <a:spcPts val="600"/>
              </a:spcAft>
              <a:buClr>
                <a:schemeClr val="accent1"/>
              </a:buClr>
              <a:buSzPts val="2400"/>
              <a:buFont typeface="Arial"/>
              <a:buNone/>
            </a:pPr>
            <a:r>
              <a:rPr lang="en-US" sz="2400" b="1" i="0" u="none" strike="noStrike" cap="none" dirty="0">
                <a:solidFill>
                  <a:srgbClr val="59636D"/>
                </a:solidFill>
                <a:latin typeface="Lato"/>
                <a:ea typeface="Lato"/>
                <a:cs typeface="Lato"/>
                <a:sym typeface="Lato"/>
              </a:rPr>
              <a:t>How are you allocating your service center?</a:t>
            </a:r>
            <a:endParaRPr dirty="0"/>
          </a:p>
          <a:p>
            <a:pPr marL="12700" marR="0" lvl="1" algn="l" rtl="0">
              <a:lnSpc>
                <a:spcPct val="120000"/>
              </a:lnSpc>
              <a:spcBef>
                <a:spcPts val="0"/>
              </a:spcBef>
              <a:spcAft>
                <a:spcPts val="600"/>
              </a:spcAft>
              <a:buClr>
                <a:schemeClr val="accent1"/>
              </a:buClr>
              <a:buSzPts val="2000"/>
            </a:pPr>
            <a:r>
              <a:rPr lang="en-US" sz="2000" b="0" i="0" u="none" strike="noStrike" cap="none" dirty="0">
                <a:solidFill>
                  <a:srgbClr val="59636D"/>
                </a:solidFill>
                <a:latin typeface="Lato"/>
                <a:ea typeface="Lato"/>
                <a:cs typeface="Lato"/>
                <a:sym typeface="Lato"/>
              </a:rPr>
              <a:t>For companies where people wear many hats (think </a:t>
            </a:r>
            <a:r>
              <a:rPr lang="en-US" sz="2000" b="1" i="0" u="none" strike="noStrike" cap="none" dirty="0">
                <a:solidFill>
                  <a:schemeClr val="accent1"/>
                </a:solidFill>
                <a:latin typeface="Lato"/>
                <a:ea typeface="Lato"/>
                <a:cs typeface="Lato"/>
                <a:sym typeface="Lato"/>
              </a:rPr>
              <a:t>Labor Hours</a:t>
            </a:r>
            <a:r>
              <a:rPr lang="en-US" sz="2000" b="0" i="0" u="none" strike="noStrike" cap="none" dirty="0">
                <a:solidFill>
                  <a:srgbClr val="59636D"/>
                </a:solidFill>
                <a:latin typeface="Lato"/>
                <a:ea typeface="Lato"/>
                <a:cs typeface="Lato"/>
                <a:sym typeface="Lato"/>
              </a:rPr>
              <a:t>),  Second preference might be Labor Dollars. Costs must be allocated on a causal/beneficial relationship.</a:t>
            </a:r>
            <a:endParaRPr dirty="0"/>
          </a:p>
          <a:p>
            <a:pPr marL="803275" marR="0" lvl="2" indent="-333375" algn="l" rtl="0">
              <a:lnSpc>
                <a:spcPct val="120000"/>
              </a:lnSpc>
              <a:spcBef>
                <a:spcPts val="0"/>
              </a:spcBef>
              <a:spcAft>
                <a:spcPts val="1200"/>
              </a:spcAft>
              <a:buClr>
                <a:schemeClr val="accent1"/>
              </a:buClr>
              <a:buSzPts val="1800"/>
              <a:buFont typeface="Courier New"/>
              <a:buChar char="o"/>
            </a:pPr>
            <a:r>
              <a:rPr lang="en-US" sz="1800" b="0" i="0" u="none" strike="noStrike" cap="none" dirty="0">
                <a:solidFill>
                  <a:srgbClr val="59636D"/>
                </a:solidFill>
                <a:latin typeface="Lato"/>
                <a:ea typeface="Lato"/>
                <a:cs typeface="Lato"/>
                <a:sym typeface="Lato"/>
              </a:rPr>
              <a:t>Commons SVCs (Facility or multiple Facility, IT/MIS, Contracts, etc.) </a:t>
            </a:r>
            <a:endParaRPr dirty="0"/>
          </a:p>
          <a:p>
            <a:pPr marL="803275" marR="0" lvl="2" indent="-333375" algn="l" rtl="0">
              <a:lnSpc>
                <a:spcPct val="120000"/>
              </a:lnSpc>
              <a:spcBef>
                <a:spcPts val="0"/>
              </a:spcBef>
              <a:spcAft>
                <a:spcPts val="1200"/>
              </a:spcAft>
              <a:buClr>
                <a:schemeClr val="accent1"/>
              </a:buClr>
              <a:buSzPts val="1800"/>
              <a:buFont typeface="Courier New"/>
              <a:buChar char="o"/>
            </a:pPr>
            <a:r>
              <a:rPr lang="en-US" sz="1800" b="0" i="0" u="none" strike="noStrike" cap="none" dirty="0">
                <a:solidFill>
                  <a:srgbClr val="59636D"/>
                </a:solidFill>
                <a:latin typeface="Lato"/>
                <a:ea typeface="Lato"/>
                <a:cs typeface="Lato"/>
                <a:sym typeface="Lato"/>
              </a:rPr>
              <a:t>How do you handle working from home? </a:t>
            </a:r>
            <a:endParaRPr dirty="0"/>
          </a:p>
          <a:p>
            <a:pPr marL="803275" marR="0" lvl="2" indent="-333375" algn="l" rtl="0">
              <a:lnSpc>
                <a:spcPct val="120000"/>
              </a:lnSpc>
              <a:spcBef>
                <a:spcPts val="0"/>
              </a:spcBef>
              <a:spcAft>
                <a:spcPts val="1200"/>
              </a:spcAft>
              <a:buClr>
                <a:schemeClr val="accent1"/>
              </a:buClr>
              <a:buSzPts val="1800"/>
              <a:buFont typeface="Courier New"/>
              <a:buChar char="o"/>
            </a:pPr>
            <a:r>
              <a:rPr lang="en-US" sz="1800" b="0" i="0" u="none" strike="noStrike" cap="none" dirty="0">
                <a:solidFill>
                  <a:srgbClr val="59636D"/>
                </a:solidFill>
                <a:latin typeface="Lato"/>
                <a:ea typeface="Lato"/>
                <a:cs typeface="Lato"/>
                <a:sym typeface="Lato"/>
              </a:rPr>
              <a:t>Does it have a material impact on the allocation? </a:t>
            </a:r>
            <a:endParaRPr dirty="0"/>
          </a:p>
          <a:p>
            <a:pPr marL="803275" marR="0" lvl="2" indent="-333375" algn="l" rtl="0">
              <a:lnSpc>
                <a:spcPct val="120000"/>
              </a:lnSpc>
              <a:spcBef>
                <a:spcPts val="0"/>
              </a:spcBef>
              <a:spcAft>
                <a:spcPts val="1200"/>
              </a:spcAft>
              <a:buClr>
                <a:schemeClr val="accent1"/>
              </a:buClr>
              <a:buSzPts val="1800"/>
              <a:buFont typeface="Courier New"/>
              <a:buChar char="o"/>
            </a:pPr>
            <a:r>
              <a:rPr lang="en-US" sz="1800" b="0" i="0" u="none" strike="noStrike" cap="none" dirty="0">
                <a:solidFill>
                  <a:srgbClr val="59636D"/>
                </a:solidFill>
                <a:latin typeface="Lato"/>
                <a:ea typeface="Lato"/>
                <a:cs typeface="Lato"/>
                <a:sym typeface="Lato"/>
              </a:rPr>
              <a:t>Make a decision and </a:t>
            </a:r>
            <a:r>
              <a:rPr lang="en-US" sz="1800" b="1" i="0" u="none" strike="noStrike" cap="none" dirty="0">
                <a:solidFill>
                  <a:schemeClr val="accent1"/>
                </a:solidFill>
                <a:latin typeface="Lato"/>
                <a:ea typeface="Lato"/>
                <a:cs typeface="Lato"/>
                <a:sym typeface="Lato"/>
              </a:rPr>
              <a:t>be consistent.</a:t>
            </a:r>
            <a:endParaRPr dirty="0"/>
          </a:p>
          <a:p>
            <a:pPr marL="803275" marR="0" lvl="2" indent="-219075" algn="l" rtl="0">
              <a:lnSpc>
                <a:spcPct val="120000"/>
              </a:lnSpc>
              <a:spcBef>
                <a:spcPts val="0"/>
              </a:spcBef>
              <a:spcAft>
                <a:spcPts val="0"/>
              </a:spcAft>
              <a:buClr>
                <a:schemeClr val="accent1"/>
              </a:buClr>
              <a:buSzPts val="1800"/>
              <a:buFont typeface="Courier New"/>
              <a:buNone/>
            </a:pPr>
            <a:endParaRPr sz="1800" b="0" i="0" u="none" strike="noStrike" cap="none" dirty="0">
              <a:solidFill>
                <a:srgbClr val="59636D"/>
              </a:solidFill>
              <a:latin typeface="Lato"/>
              <a:ea typeface="Lato"/>
              <a:cs typeface="Lato"/>
              <a:sym typeface="Lato"/>
            </a:endParaRPr>
          </a:p>
        </p:txBody>
      </p:sp>
      <p:sp>
        <p:nvSpPr>
          <p:cNvPr id="379" name="Google Shape;379;p41"/>
          <p:cNvSpPr/>
          <p:nvPr/>
        </p:nvSpPr>
        <p:spPr>
          <a:xfrm>
            <a:off x="619065" y="1691017"/>
            <a:ext cx="11026088" cy="743711"/>
          </a:xfrm>
          <a:prstGeom prst="roundRect">
            <a:avLst>
              <a:gd name="adj" fmla="val 7787"/>
            </a:avLst>
          </a:prstGeom>
          <a:solidFill>
            <a:schemeClr val="tx1">
              <a:lumMod val="50000"/>
            </a:schemeClr>
          </a:solidFill>
          <a:ln>
            <a:noFill/>
          </a:ln>
        </p:spPr>
        <p:txBody>
          <a:bodyPr spcFirstLastPara="1" wrap="square" lIns="182875" tIns="182875" rIns="182875" bIns="18287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accent1"/>
                </a:solidFill>
                <a:latin typeface="Lato"/>
                <a:ea typeface="Lato"/>
                <a:cs typeface="Lato"/>
                <a:sym typeface="Lato"/>
              </a:rPr>
              <a:t>Think ‘Service Centers’</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000"/>
              <a:buFont typeface="Lato Black"/>
              <a:buNone/>
            </a:pPr>
            <a:r>
              <a:rPr lang="en-US"/>
              <a:t>Tips for Rate Structures</a:t>
            </a:r>
            <a:endParaRPr/>
          </a:p>
        </p:txBody>
      </p:sp>
      <p:sp>
        <p:nvSpPr>
          <p:cNvPr id="386" name="Google Shape;386;p42"/>
          <p:cNvSpPr txBox="1"/>
          <p:nvPr/>
        </p:nvSpPr>
        <p:spPr>
          <a:xfrm>
            <a:off x="619064" y="2434728"/>
            <a:ext cx="10676465" cy="34014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Aft>
                <a:spcPts val="600"/>
              </a:spcAft>
              <a:buClr>
                <a:schemeClr val="accent1"/>
              </a:buClr>
              <a:buSzPts val="2400"/>
              <a:buFont typeface="Arial"/>
              <a:buNone/>
            </a:pPr>
            <a:r>
              <a:rPr lang="en-US" sz="2400" b="1" i="0" u="none" strike="noStrike" cap="none" dirty="0">
                <a:solidFill>
                  <a:srgbClr val="59636D"/>
                </a:solidFill>
                <a:latin typeface="Lato"/>
                <a:ea typeface="Lato"/>
                <a:cs typeface="Lato"/>
                <a:sym typeface="Lato"/>
              </a:rPr>
              <a:t>Look at what costs are going in the</a:t>
            </a:r>
            <a:r>
              <a:rPr lang="en-US" sz="2400" b="1" i="0" u="none" strike="noStrike" cap="none" dirty="0">
                <a:solidFill>
                  <a:schemeClr val="accent1"/>
                </a:solidFill>
                <a:latin typeface="Lato"/>
                <a:ea typeface="Lato"/>
                <a:cs typeface="Lato"/>
                <a:sym typeface="Lato"/>
              </a:rPr>
              <a:t> G&amp;A Pool </a:t>
            </a:r>
            <a:r>
              <a:rPr lang="en-US" sz="2400" b="1" i="0" u="none" strike="noStrike" cap="none" dirty="0">
                <a:solidFill>
                  <a:srgbClr val="59636D"/>
                </a:solidFill>
                <a:latin typeface="Lato"/>
                <a:ea typeface="Lato"/>
                <a:cs typeface="Lato"/>
                <a:sym typeface="Lato"/>
              </a:rPr>
              <a:t>– what can be reclassified? Business Development (BD) to G&amp;A vs. Bid &amp; Proposal (B&amp;P) for Overhead and Direct Personnel.</a:t>
            </a:r>
            <a:endParaRPr dirty="0"/>
          </a:p>
          <a:p>
            <a:pPr marL="346075" marR="0" lvl="1" indent="-333375" algn="l" rtl="0">
              <a:spcBef>
                <a:spcPts val="0"/>
              </a:spcBef>
              <a:spcAft>
                <a:spcPts val="600"/>
              </a:spcAft>
              <a:buClr>
                <a:schemeClr val="accent1"/>
              </a:buClr>
              <a:buSzPts val="2000"/>
              <a:buFont typeface="Arial"/>
              <a:buChar char="•"/>
            </a:pPr>
            <a:r>
              <a:rPr lang="en-US" sz="2000" b="0" i="0" u="none" strike="noStrike" cap="none" dirty="0">
                <a:solidFill>
                  <a:srgbClr val="59636D"/>
                </a:solidFill>
                <a:latin typeface="Lato"/>
                <a:ea typeface="Lato"/>
                <a:cs typeface="Lato"/>
                <a:sym typeface="Lato"/>
              </a:rPr>
              <a:t>Payroll costs is this G&amp;A or can this go in the Fringe Pool?</a:t>
            </a:r>
            <a:endParaRPr dirty="0"/>
          </a:p>
          <a:p>
            <a:pPr marL="346075" marR="0" lvl="1" indent="-333375" algn="l" rtl="0">
              <a:spcBef>
                <a:spcPts val="0"/>
              </a:spcBef>
              <a:spcAft>
                <a:spcPts val="600"/>
              </a:spcAft>
              <a:buClr>
                <a:schemeClr val="accent1"/>
              </a:buClr>
              <a:buSzPts val="2000"/>
              <a:buFont typeface="Arial"/>
              <a:buChar char="•"/>
            </a:pPr>
            <a:r>
              <a:rPr lang="en-US" sz="2000" b="0" i="0" u="none" strike="noStrike" cap="none" dirty="0">
                <a:solidFill>
                  <a:srgbClr val="59636D"/>
                </a:solidFill>
                <a:latin typeface="Lato"/>
                <a:ea typeface="Lato"/>
                <a:cs typeface="Lato"/>
                <a:sym typeface="Lato"/>
              </a:rPr>
              <a:t>Training and education is this all for G&amp;A?</a:t>
            </a:r>
            <a:endParaRPr dirty="0"/>
          </a:p>
          <a:p>
            <a:pPr marL="346075" marR="0" lvl="1" indent="-333375" algn="l" rtl="0">
              <a:spcBef>
                <a:spcPts val="0"/>
              </a:spcBef>
              <a:spcAft>
                <a:spcPts val="1200"/>
              </a:spcAft>
              <a:buClr>
                <a:schemeClr val="accent1"/>
              </a:buClr>
              <a:buSzPts val="2000"/>
              <a:buFont typeface="Arial"/>
              <a:buChar char="•"/>
            </a:pPr>
            <a:r>
              <a:rPr lang="en-US" sz="2000" b="0" i="0" u="none" strike="noStrike" cap="none" dirty="0">
                <a:solidFill>
                  <a:srgbClr val="59636D"/>
                </a:solidFill>
                <a:latin typeface="Lato"/>
                <a:ea typeface="Lato"/>
                <a:cs typeface="Lato"/>
                <a:sym typeface="Lato"/>
              </a:rPr>
              <a:t>Human Resources, can this be allocated to everyone like IT?</a:t>
            </a:r>
            <a:endParaRPr dirty="0"/>
          </a:p>
          <a:p>
            <a:pPr marL="12700" marR="0" lvl="1" indent="0" algn="l" rtl="0">
              <a:lnSpc>
                <a:spcPct val="120000"/>
              </a:lnSpc>
              <a:spcBef>
                <a:spcPts val="0"/>
              </a:spcBef>
              <a:spcAft>
                <a:spcPts val="1200"/>
              </a:spcAft>
              <a:buClr>
                <a:schemeClr val="accent1"/>
              </a:buClr>
              <a:buSzPts val="2000"/>
              <a:buFont typeface="Arial"/>
              <a:buNone/>
            </a:pPr>
            <a:r>
              <a:rPr lang="en-US" sz="2400" b="1" i="0" u="none" strike="noStrike" cap="none" dirty="0">
                <a:solidFill>
                  <a:schemeClr val="accent1"/>
                </a:solidFill>
                <a:latin typeface="Lato"/>
                <a:ea typeface="Lato"/>
                <a:cs typeface="Lato"/>
                <a:sym typeface="Lato"/>
              </a:rPr>
              <a:t>Who is charging to G&amp;A </a:t>
            </a:r>
            <a:r>
              <a:rPr lang="en-US" sz="2400" b="1" i="0" u="none" strike="noStrike" cap="none" dirty="0">
                <a:solidFill>
                  <a:srgbClr val="59636D"/>
                </a:solidFill>
                <a:latin typeface="Lato"/>
                <a:ea typeface="Lato"/>
                <a:cs typeface="Lato"/>
                <a:sym typeface="Lato"/>
              </a:rPr>
              <a:t>and is that correct?  </a:t>
            </a:r>
            <a:endParaRPr dirty="0"/>
          </a:p>
          <a:p>
            <a:pPr marL="12700" marR="0" lvl="1" indent="0" algn="l" rtl="0">
              <a:lnSpc>
                <a:spcPct val="120000"/>
              </a:lnSpc>
              <a:spcBef>
                <a:spcPts val="0"/>
              </a:spcBef>
              <a:spcAft>
                <a:spcPts val="0"/>
              </a:spcAft>
              <a:buClr>
                <a:schemeClr val="accent1"/>
              </a:buClr>
              <a:buSzPts val="2000"/>
              <a:buFont typeface="Arial"/>
              <a:buNone/>
            </a:pPr>
            <a:r>
              <a:rPr lang="en-US" sz="2400" b="1" i="0" u="none" strike="noStrike" cap="none" dirty="0">
                <a:solidFill>
                  <a:schemeClr val="accent1"/>
                </a:solidFill>
                <a:latin typeface="Lato"/>
                <a:ea typeface="Lato"/>
                <a:cs typeface="Lato"/>
                <a:sym typeface="Lato"/>
              </a:rPr>
              <a:t>BD time for Overhead personnel </a:t>
            </a:r>
            <a:r>
              <a:rPr lang="en-US" sz="2400" b="1" i="0" u="none" strike="noStrike" cap="none" dirty="0">
                <a:solidFill>
                  <a:srgbClr val="59636D"/>
                </a:solidFill>
                <a:latin typeface="Lato"/>
                <a:ea typeface="Lato"/>
                <a:cs typeface="Lato"/>
                <a:sym typeface="Lato"/>
              </a:rPr>
              <a:t>– where are you booking those costs?</a:t>
            </a:r>
            <a:endParaRPr dirty="0"/>
          </a:p>
        </p:txBody>
      </p:sp>
      <p:sp>
        <p:nvSpPr>
          <p:cNvPr id="387" name="Google Shape;387;p42"/>
          <p:cNvSpPr/>
          <p:nvPr/>
        </p:nvSpPr>
        <p:spPr>
          <a:xfrm>
            <a:off x="619064" y="1691017"/>
            <a:ext cx="10905065" cy="743711"/>
          </a:xfrm>
          <a:prstGeom prst="roundRect">
            <a:avLst>
              <a:gd name="adj" fmla="val 7787"/>
            </a:avLst>
          </a:prstGeom>
          <a:solidFill>
            <a:schemeClr val="tx1">
              <a:lumMod val="50000"/>
            </a:schemeClr>
          </a:solidFill>
          <a:ln>
            <a:noFill/>
          </a:ln>
        </p:spPr>
        <p:txBody>
          <a:bodyPr spcFirstLastPara="1" wrap="square" lIns="182875" tIns="182875" rIns="182875" bIns="182875" anchor="ctr" anchorCtr="0">
            <a:noAutofit/>
          </a:bodyPr>
          <a:lstStyle/>
          <a:p>
            <a:pPr>
              <a:buSzPts val="2800"/>
            </a:pPr>
            <a:r>
              <a:rPr lang="en-US" sz="2800" b="1" dirty="0">
                <a:solidFill>
                  <a:schemeClr val="accent1"/>
                </a:solidFill>
                <a:latin typeface="Lato"/>
                <a:ea typeface="Lato"/>
                <a:cs typeface="Lato"/>
                <a:sym typeface="Lato"/>
              </a:rPr>
              <a:t>Review your Indirect Cost Pools</a:t>
            </a:r>
            <a:endParaRPr sz="2800" b="1" dirty="0">
              <a:solidFill>
                <a:schemeClr val="accent1"/>
              </a:solidFill>
              <a:latin typeface="Lato"/>
              <a:ea typeface="Lato"/>
              <a:cs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7"/>
          <p:cNvSpPr/>
          <p:nvPr/>
        </p:nvSpPr>
        <p:spPr>
          <a:xfrm>
            <a:off x="985427" y="4218428"/>
            <a:ext cx="279226" cy="279392"/>
          </a:xfrm>
          <a:custGeom>
            <a:avLst/>
            <a:gdLst/>
            <a:ahLst/>
            <a:cxnLst/>
            <a:rect l="l" t="t"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lt1"/>
          </a:solidFill>
          <a:ln>
            <a:noFill/>
          </a:ln>
        </p:spPr>
        <p:txBody>
          <a:bodyPr spcFirstLastPara="1" wrap="square" lIns="19025" tIns="19025" rIns="19025" bIns="19025" anchor="ctr" anchorCtr="0">
            <a:noAutofit/>
          </a:bodyPr>
          <a:lstStyle/>
          <a:p>
            <a:pPr marL="0" marR="0" lvl="0" indent="0" algn="ctr" rtl="0">
              <a:lnSpc>
                <a:spcPct val="100000"/>
              </a:lnSpc>
              <a:spcBef>
                <a:spcPts val="0"/>
              </a:spcBef>
              <a:spcAft>
                <a:spcPts val="0"/>
              </a:spcAft>
              <a:buClr>
                <a:srgbClr val="FFFFFF"/>
              </a:buClr>
              <a:buSzPts val="1562"/>
              <a:buFont typeface="Gill Sans"/>
              <a:buNone/>
            </a:pPr>
            <a:endParaRPr sz="1562" b="0" i="0" u="none" strike="noStrike" cap="none">
              <a:solidFill>
                <a:srgbClr val="FFFFFF"/>
              </a:solidFill>
              <a:latin typeface="Arial"/>
              <a:ea typeface="Arial"/>
              <a:cs typeface="Arial"/>
              <a:sym typeface="Arial"/>
            </a:endParaRPr>
          </a:p>
        </p:txBody>
      </p:sp>
      <p:sp>
        <p:nvSpPr>
          <p:cNvPr id="113" name="Google Shape;113;p17"/>
          <p:cNvSpPr txBox="1"/>
          <p:nvPr/>
        </p:nvSpPr>
        <p:spPr>
          <a:xfrm>
            <a:off x="694843" y="1271030"/>
            <a:ext cx="4706937" cy="9233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400" b="1" i="0" u="none" strike="noStrike" cap="none">
                <a:solidFill>
                  <a:schemeClr val="dk2"/>
                </a:solidFill>
                <a:latin typeface="Lato Black"/>
                <a:ea typeface="Lato Black"/>
                <a:cs typeface="Lato Black"/>
                <a:sym typeface="Lato Black"/>
              </a:rPr>
              <a:t>Tram Vo</a:t>
            </a:r>
            <a:br>
              <a:rPr lang="en-US" sz="4000" b="1" i="0" u="none" strike="noStrike" cap="none">
                <a:solidFill>
                  <a:srgbClr val="EA7744"/>
                </a:solidFill>
                <a:latin typeface="Lato Black"/>
                <a:ea typeface="Lato Black"/>
                <a:cs typeface="Lato Black"/>
                <a:sym typeface="Lato Black"/>
              </a:rPr>
            </a:br>
            <a:r>
              <a:rPr lang="en-US" sz="1600" b="0" i="1" u="none" strike="noStrike" cap="none">
                <a:solidFill>
                  <a:srgbClr val="EA7744"/>
                </a:solidFill>
                <a:latin typeface="Lato"/>
                <a:ea typeface="Lato"/>
                <a:cs typeface="Lato"/>
                <a:sym typeface="Lato"/>
              </a:rPr>
              <a:t>Senior Manager, Government Contracting, Aprio</a:t>
            </a:r>
            <a:endParaRPr/>
          </a:p>
        </p:txBody>
      </p:sp>
      <p:sp>
        <p:nvSpPr>
          <p:cNvPr id="114" name="Google Shape;114;p17"/>
          <p:cNvSpPr txBox="1"/>
          <p:nvPr/>
        </p:nvSpPr>
        <p:spPr>
          <a:xfrm>
            <a:off x="5662488" y="1411968"/>
            <a:ext cx="6108455" cy="3799479"/>
          </a:xfrm>
          <a:prstGeom prst="rect">
            <a:avLst/>
          </a:prstGeom>
          <a:noFill/>
          <a:ln>
            <a:noFill/>
          </a:ln>
        </p:spPr>
        <p:txBody>
          <a:bodyPr spcFirstLastPara="1" wrap="square" lIns="91425" tIns="45700" rIns="91425" bIns="45700" anchor="t" anchorCtr="0">
            <a:noAutofit/>
          </a:bodyPr>
          <a:lstStyle/>
          <a:p>
            <a:r>
              <a:rPr lang="en-US" sz="1800" b="0" i="0" u="none" strike="noStrike" cap="none" dirty="0">
                <a:solidFill>
                  <a:schemeClr val="dk1"/>
                </a:solidFill>
                <a:latin typeface="Lato"/>
                <a:ea typeface="Lato"/>
                <a:cs typeface="Lato"/>
                <a:sym typeface="Lato"/>
              </a:rPr>
              <a:t>Tram Vo is a </a:t>
            </a:r>
            <a:r>
              <a:rPr lang="en-US" dirty="0">
                <a:solidFill>
                  <a:schemeClr val="dk1"/>
                </a:solidFill>
                <a:latin typeface="Lato"/>
                <a:ea typeface="Lato"/>
                <a:cs typeface="Lato"/>
                <a:sym typeface="Lato"/>
              </a:rPr>
              <a:t>Senior Manager </a:t>
            </a:r>
            <a:r>
              <a:rPr lang="en-US" sz="1800" b="0" i="0" u="none" strike="noStrike" cap="none" dirty="0">
                <a:solidFill>
                  <a:schemeClr val="dk1"/>
                </a:solidFill>
                <a:latin typeface="Lato"/>
                <a:ea typeface="Lato"/>
                <a:cs typeface="Lato"/>
                <a:sym typeface="Lato"/>
              </a:rPr>
              <a:t>in </a:t>
            </a:r>
            <a:r>
              <a:rPr lang="en-US" sz="1800" b="0" i="0" u="none" strike="noStrike" cap="none" dirty="0" err="1">
                <a:solidFill>
                  <a:schemeClr val="dk1"/>
                </a:solidFill>
                <a:latin typeface="Lato"/>
                <a:ea typeface="Lato"/>
                <a:cs typeface="Lato"/>
                <a:sym typeface="Lato"/>
              </a:rPr>
              <a:t>Aprio</a:t>
            </a:r>
            <a:r>
              <a:rPr lang="en-US" sz="1800" b="0" i="0" u="none" strike="noStrike" cap="none" dirty="0">
                <a:solidFill>
                  <a:schemeClr val="dk1"/>
                </a:solidFill>
                <a:latin typeface="Lato"/>
                <a:ea typeface="Lato"/>
                <a:cs typeface="Lato"/>
                <a:sym typeface="Lato"/>
              </a:rPr>
              <a:t> LLP’s Government Contracting Services Group with 15+ years of experience and knowledge of Federal Acquisition Regulations (FAR). Tram began her career with the Defense Contract Audit Agency (DCAA) working with contractors on Incurred Cost Submission audits, Forward Pricing Proposals, Defective Pricing, Cost Accounting Standard Review, Floor checks and more.</a:t>
            </a:r>
            <a:r>
              <a:rPr lang="en-US" dirty="0">
                <a:solidFill>
                  <a:schemeClr val="dk1"/>
                </a:solidFill>
                <a:latin typeface="Lato"/>
                <a:ea typeface="Lato"/>
                <a:cs typeface="Lato"/>
                <a:sym typeface="Lato"/>
              </a:rPr>
              <a:t> </a:t>
            </a:r>
            <a:endParaRPr dirty="0">
              <a:solidFill>
                <a:schemeClr val="dk1"/>
              </a:solidFill>
            </a:endParaRPr>
          </a:p>
          <a:p>
            <a:pPr marL="0" marR="0" lvl="0" indent="0" algn="l" rtl="0">
              <a:lnSpc>
                <a:spcPct val="100000"/>
              </a:lnSpc>
              <a:spcBef>
                <a:spcPts val="0"/>
              </a:spcBef>
              <a:spcAft>
                <a:spcPts val="0"/>
              </a:spcAft>
              <a:buNone/>
            </a:pPr>
            <a:endParaRPr sz="1800" b="0" i="0"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None/>
            </a:pPr>
            <a:r>
              <a:rPr lang="en-US" sz="1800" b="0" i="0" u="none" strike="noStrike" cap="none" dirty="0">
                <a:solidFill>
                  <a:schemeClr val="dk1"/>
                </a:solidFill>
                <a:latin typeface="Lato"/>
                <a:ea typeface="Lato"/>
                <a:cs typeface="Lato"/>
                <a:sym typeface="Lato"/>
              </a:rPr>
              <a:t>She also has experience with both small and large contractors and understands the critical compliance issues and needs for each. She has extensive experience with monthly accounting &amp; billings, provisional bill rates, adequate accounting systems, estimating systems and contract administration. </a:t>
            </a:r>
            <a:endParaRPr dirty="0"/>
          </a:p>
        </p:txBody>
      </p:sp>
      <p:sp>
        <p:nvSpPr>
          <p:cNvPr id="115" name="Google Shape;115;p17"/>
          <p:cNvSpPr txBox="1"/>
          <p:nvPr/>
        </p:nvSpPr>
        <p:spPr>
          <a:xfrm>
            <a:off x="756127" y="536554"/>
            <a:ext cx="6108455" cy="49244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1" u="none" strike="noStrike" cap="none">
                <a:solidFill>
                  <a:schemeClr val="accent1"/>
                </a:solidFill>
                <a:latin typeface="Lato"/>
                <a:ea typeface="Lato"/>
                <a:cs typeface="Lato"/>
                <a:sym typeface="Lato"/>
              </a:rPr>
              <a:t>Today’s presenter</a:t>
            </a:r>
            <a:endParaRPr sz="2800" b="0" i="0" u="none" strike="noStrike" cap="none">
              <a:solidFill>
                <a:schemeClr val="accent1"/>
              </a:solidFill>
              <a:latin typeface="Lato"/>
              <a:ea typeface="Lato"/>
              <a:cs typeface="Lato"/>
              <a:sym typeface="Lato"/>
            </a:endParaRPr>
          </a:p>
        </p:txBody>
      </p:sp>
      <p:sp>
        <p:nvSpPr>
          <p:cNvPr id="117" name="Google Shape;117;p17"/>
          <p:cNvSpPr txBox="1"/>
          <p:nvPr/>
        </p:nvSpPr>
        <p:spPr>
          <a:xfrm>
            <a:off x="5666837" y="5911307"/>
            <a:ext cx="610410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sng" strike="noStrike" cap="none">
                <a:solidFill>
                  <a:schemeClr val="hlink"/>
                </a:solidFill>
                <a:latin typeface="Lato"/>
                <a:ea typeface="Lato"/>
                <a:cs typeface="Lato"/>
                <a:sym typeface="Lato"/>
                <a:hlinkClick r:id="rId3"/>
              </a:rPr>
              <a:t>LinkedIn</a:t>
            </a:r>
            <a:endParaRPr sz="1400" b="0" i="0" u="sng" strike="noStrike" cap="none">
              <a:solidFill>
                <a:schemeClr val="accent1"/>
              </a:solidFill>
              <a:latin typeface="Lato"/>
              <a:ea typeface="Lato"/>
              <a:cs typeface="Lato"/>
              <a:sym typeface="Lato"/>
            </a:endParaRPr>
          </a:p>
        </p:txBody>
      </p:sp>
      <p:pic>
        <p:nvPicPr>
          <p:cNvPr id="4" name="Picture 3" descr="A person in a black shirt&#10;&#10;Description automatically generated">
            <a:extLst>
              <a:ext uri="{FF2B5EF4-FFF2-40B4-BE49-F238E27FC236}">
                <a16:creationId xmlns:a16="http://schemas.microsoft.com/office/drawing/2014/main" id="{9C9D3A3B-9FAE-B6F0-3130-0CE513A64F3C}"/>
              </a:ext>
            </a:extLst>
          </p:cNvPr>
          <p:cNvPicPr>
            <a:picLocks noChangeAspect="1"/>
          </p:cNvPicPr>
          <p:nvPr/>
        </p:nvPicPr>
        <p:blipFill>
          <a:blip r:embed="rId4"/>
          <a:stretch>
            <a:fillRect/>
          </a:stretch>
        </p:blipFill>
        <p:spPr>
          <a:xfrm>
            <a:off x="0" y="1986517"/>
            <a:ext cx="5551967" cy="55519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10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000"/>
              <a:buFont typeface="Lato Black"/>
              <a:buNone/>
            </a:pPr>
            <a:r>
              <a:rPr lang="en-US" dirty="0"/>
              <a:t>Tips for Rate Structures</a:t>
            </a:r>
            <a:endParaRPr dirty="0"/>
          </a:p>
        </p:txBody>
      </p:sp>
      <p:sp>
        <p:nvSpPr>
          <p:cNvPr id="394" name="Google Shape;394;p43"/>
          <p:cNvSpPr txBox="1"/>
          <p:nvPr/>
        </p:nvSpPr>
        <p:spPr>
          <a:xfrm>
            <a:off x="619064" y="2434728"/>
            <a:ext cx="6225489" cy="3804707"/>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Aft>
                <a:spcPts val="1800"/>
              </a:spcAft>
              <a:buClr>
                <a:schemeClr val="accent1"/>
              </a:buClr>
              <a:buSzPts val="2400"/>
              <a:buFont typeface="Arial"/>
              <a:buChar char="•"/>
            </a:pPr>
            <a:r>
              <a:rPr lang="en-US" sz="2400" b="1" i="0" u="none" strike="noStrike" cap="none" dirty="0">
                <a:solidFill>
                  <a:srgbClr val="59636D"/>
                </a:solidFill>
                <a:latin typeface="Lato"/>
                <a:ea typeface="Lato"/>
                <a:cs typeface="Lato"/>
                <a:sym typeface="Lato"/>
              </a:rPr>
              <a:t>Performance based </a:t>
            </a:r>
            <a:r>
              <a:rPr lang="en-US" sz="2400" b="1" i="0" u="none" strike="noStrike" cap="none" dirty="0">
                <a:solidFill>
                  <a:schemeClr val="accent1"/>
                </a:solidFill>
                <a:latin typeface="Lato"/>
                <a:ea typeface="Lato"/>
                <a:cs typeface="Lato"/>
                <a:sym typeface="Lato"/>
              </a:rPr>
              <a:t>bonus dollars – </a:t>
            </a:r>
            <a:r>
              <a:rPr lang="en-US" sz="2400" b="1" i="0" u="none" strike="noStrike" cap="none" dirty="0">
                <a:solidFill>
                  <a:srgbClr val="59636D"/>
                </a:solidFill>
                <a:latin typeface="Lato"/>
                <a:ea typeface="Lato"/>
                <a:cs typeface="Lato"/>
                <a:sym typeface="Lato"/>
              </a:rPr>
              <a:t>Follow the labor or in the fringe pool?</a:t>
            </a:r>
            <a:endParaRPr dirty="0"/>
          </a:p>
          <a:p>
            <a:pPr marL="342900" marR="0" lvl="0" indent="-342900" algn="l" rtl="0">
              <a:lnSpc>
                <a:spcPct val="100000"/>
              </a:lnSpc>
              <a:spcAft>
                <a:spcPts val="1800"/>
              </a:spcAft>
              <a:buClr>
                <a:schemeClr val="accent1"/>
              </a:buClr>
              <a:buSzPts val="2400"/>
              <a:buFont typeface="Arial"/>
              <a:buChar char="•"/>
            </a:pPr>
            <a:r>
              <a:rPr lang="en-US" sz="2400" b="1" i="0" u="none" strike="noStrike" cap="none" dirty="0">
                <a:solidFill>
                  <a:schemeClr val="accent1"/>
                </a:solidFill>
                <a:latin typeface="Lato"/>
                <a:ea typeface="Lato"/>
                <a:cs typeface="Lato"/>
                <a:sym typeface="Lato"/>
              </a:rPr>
              <a:t>Recruiting Costs </a:t>
            </a:r>
            <a:r>
              <a:rPr lang="en-US" sz="2400" b="1" i="0" u="none" strike="noStrike" cap="none" dirty="0">
                <a:solidFill>
                  <a:srgbClr val="59636D"/>
                </a:solidFill>
                <a:latin typeface="Lato"/>
                <a:ea typeface="Lato"/>
                <a:cs typeface="Lato"/>
                <a:sym typeface="Lato"/>
              </a:rPr>
              <a:t>– Follow the labor. This will likely lead to most of the cost in the Overhead Pool(s).</a:t>
            </a:r>
            <a:endParaRPr dirty="0"/>
          </a:p>
          <a:p>
            <a:pPr marL="342900" marR="0" lvl="0" indent="-342900" algn="l" rtl="0">
              <a:lnSpc>
                <a:spcPct val="100000"/>
              </a:lnSpc>
              <a:spcAft>
                <a:spcPts val="1800"/>
              </a:spcAft>
              <a:buClr>
                <a:schemeClr val="accent1"/>
              </a:buClr>
              <a:buSzPts val="2400"/>
              <a:buFont typeface="Arial"/>
              <a:buChar char="•"/>
            </a:pPr>
            <a:r>
              <a:rPr lang="en-US" sz="2400" b="1" i="0" u="none" strike="noStrike" cap="none" dirty="0">
                <a:solidFill>
                  <a:schemeClr val="accent1"/>
                </a:solidFill>
                <a:latin typeface="Lato"/>
                <a:ea typeface="Lato"/>
                <a:cs typeface="Lato"/>
                <a:sym typeface="Lato"/>
              </a:rPr>
              <a:t>Be consistent when applying like costs. </a:t>
            </a:r>
            <a:r>
              <a:rPr lang="en-US" sz="2400" b="1" i="0" u="none" strike="noStrike" cap="none" dirty="0">
                <a:solidFill>
                  <a:srgbClr val="59636D"/>
                </a:solidFill>
                <a:latin typeface="Lato"/>
                <a:ea typeface="Lato"/>
                <a:cs typeface="Lato"/>
                <a:sym typeface="Lato"/>
              </a:rPr>
              <a:t>Office supplies and Facility Service Center (CAS 401)</a:t>
            </a:r>
            <a:endParaRPr dirty="0"/>
          </a:p>
        </p:txBody>
      </p:sp>
      <p:sp>
        <p:nvSpPr>
          <p:cNvPr id="395" name="Google Shape;395;p43"/>
          <p:cNvSpPr/>
          <p:nvPr/>
        </p:nvSpPr>
        <p:spPr>
          <a:xfrm>
            <a:off x="619064" y="1691017"/>
            <a:ext cx="6602007" cy="743711"/>
          </a:xfrm>
          <a:prstGeom prst="roundRect">
            <a:avLst>
              <a:gd name="adj" fmla="val 7787"/>
            </a:avLst>
          </a:prstGeom>
          <a:solidFill>
            <a:schemeClr val="tx1">
              <a:lumMod val="50000"/>
            </a:schemeClr>
          </a:solidFill>
          <a:ln>
            <a:noFill/>
          </a:ln>
        </p:spPr>
        <p:txBody>
          <a:bodyPr spcFirstLastPara="1" wrap="square" lIns="182875" tIns="182875" rIns="182875" bIns="182875" anchor="ctr" anchorCtr="0">
            <a:noAutofit/>
          </a:bodyPr>
          <a:lstStyle/>
          <a:p>
            <a:pPr>
              <a:buSzPts val="2800"/>
            </a:pPr>
            <a:r>
              <a:rPr lang="en-US" sz="2800" b="1" dirty="0">
                <a:solidFill>
                  <a:schemeClr val="accent1"/>
                </a:solidFill>
                <a:latin typeface="Lato"/>
                <a:ea typeface="Lato"/>
                <a:cs typeface="Lato"/>
                <a:sym typeface="Lato"/>
              </a:rPr>
              <a:t>Review your Indirect Cost Pools</a:t>
            </a:r>
            <a:endParaRPr sz="2800" b="1" dirty="0">
              <a:solidFill>
                <a:schemeClr val="accent1"/>
              </a:solidFill>
              <a:latin typeface="Lato"/>
              <a:ea typeface="Lato"/>
              <a:cs typeface="Lato"/>
            </a:endParaRPr>
          </a:p>
        </p:txBody>
      </p:sp>
      <p:sp>
        <p:nvSpPr>
          <p:cNvPr id="397" name="Google Shape;397;p43"/>
          <p:cNvSpPr/>
          <p:nvPr/>
        </p:nvSpPr>
        <p:spPr>
          <a:xfrm>
            <a:off x="7866529" y="2366682"/>
            <a:ext cx="3741537" cy="3173506"/>
          </a:xfrm>
          <a:prstGeom prst="roundRect">
            <a:avLst>
              <a:gd name="adj" fmla="val 6305"/>
            </a:avLst>
          </a:prstGeom>
          <a:solidFill>
            <a:schemeClr val="accent6">
              <a:lumMod val="75000"/>
            </a:schemeClr>
          </a:solidFill>
          <a:ln w="38100" cap="flat" cmpd="sng">
            <a:noFill/>
            <a:prstDash val="solid"/>
            <a:miter lim="800000"/>
            <a:headEnd type="none" w="sm" len="sm"/>
            <a:tailEnd type="none" w="sm" len="sm"/>
          </a:ln>
          <a:effectLst>
            <a:outerShdw blurRad="177800" dist="50800" dir="5400000" algn="t" rotWithShape="0">
              <a:srgbClr val="000000">
                <a:alpha val="32000"/>
              </a:srgbClr>
            </a:outerShdw>
          </a:effectLst>
        </p:spPr>
        <p:txBody>
          <a:bodyPr spcFirstLastPara="1" wrap="square" lIns="365760" tIns="365760" rIns="365760" bIns="182880" anchor="b" anchorCtr="0">
            <a:noAutofit/>
          </a:bodyPr>
          <a:lstStyle/>
          <a:p>
            <a:pPr marL="9525" marR="0" lvl="1" indent="0" algn="ctr" rtl="0">
              <a:lnSpc>
                <a:spcPct val="100000"/>
              </a:lnSpc>
              <a:spcBef>
                <a:spcPts val="0"/>
              </a:spcBef>
              <a:spcAft>
                <a:spcPts val="0"/>
              </a:spcAft>
              <a:buClr>
                <a:srgbClr val="000000"/>
              </a:buClr>
              <a:buSzPts val="2400"/>
              <a:buFont typeface="Arial"/>
              <a:buNone/>
            </a:pPr>
            <a:r>
              <a:rPr lang="en-US" sz="3200" i="0" u="none" strike="noStrike" cap="none" dirty="0">
                <a:solidFill>
                  <a:schemeClr val="bg1"/>
                </a:solidFill>
                <a:latin typeface="Lato"/>
                <a:ea typeface="Lato"/>
                <a:cs typeface="Lato"/>
                <a:sym typeface="Lato"/>
              </a:rPr>
              <a:t>You have a great system, </a:t>
            </a:r>
            <a:r>
              <a:rPr lang="en-US" sz="4000" b="1" u="none" strike="noStrike" cap="none" dirty="0">
                <a:solidFill>
                  <a:schemeClr val="accent4">
                    <a:lumMod val="40000"/>
                    <a:lumOff val="60000"/>
                  </a:schemeClr>
                </a:solidFill>
                <a:latin typeface="Lato Heavy" panose="020F0502020204030203" pitchFamily="34" charset="0"/>
                <a:ea typeface="Lato Heavy" panose="020F0502020204030203" pitchFamily="34" charset="0"/>
                <a:cs typeface="Lato Heavy" panose="020F0502020204030203" pitchFamily="34" charset="0"/>
                <a:sym typeface="Lato"/>
              </a:rPr>
              <a:t>LEVERAGE IT!</a:t>
            </a:r>
            <a:endParaRPr sz="1800" b="1" dirty="0">
              <a:solidFill>
                <a:schemeClr val="accent4">
                  <a:lumMod val="40000"/>
                  <a:lumOff val="60000"/>
                </a:schemeClr>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2" name="Google Shape;399;p43">
            <a:extLst>
              <a:ext uri="{FF2B5EF4-FFF2-40B4-BE49-F238E27FC236}">
                <a16:creationId xmlns:a16="http://schemas.microsoft.com/office/drawing/2014/main" id="{4ADF1CB1-DF44-5BF1-7345-458E7DA12E31}"/>
              </a:ext>
            </a:extLst>
          </p:cNvPr>
          <p:cNvSpPr/>
          <p:nvPr/>
        </p:nvSpPr>
        <p:spPr>
          <a:xfrm>
            <a:off x="9080054" y="1644719"/>
            <a:ext cx="1314487" cy="1314487"/>
          </a:xfrm>
          <a:prstGeom prst="ellipse">
            <a:avLst/>
          </a:prstGeom>
          <a:solidFill>
            <a:schemeClr val="accent6">
              <a:lumMod val="40000"/>
              <a:lumOff val="60000"/>
            </a:schemeClr>
          </a:solidFill>
          <a:ln w="152400">
            <a:solidFill>
              <a:schemeClr val="accent6"/>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Shape 2630">
            <a:extLst>
              <a:ext uri="{FF2B5EF4-FFF2-40B4-BE49-F238E27FC236}">
                <a16:creationId xmlns:a16="http://schemas.microsoft.com/office/drawing/2014/main" id="{10C4E339-9D4D-23D2-1A9A-6D095DD91D50}"/>
              </a:ext>
            </a:extLst>
          </p:cNvPr>
          <p:cNvSpPr/>
          <p:nvPr/>
        </p:nvSpPr>
        <p:spPr>
          <a:xfrm>
            <a:off x="9465436" y="2057028"/>
            <a:ext cx="563916" cy="564251"/>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accent6">
              <a:lumMod val="50000"/>
            </a:schemeClr>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000"/>
              <a:buFont typeface="Lato Black"/>
              <a:buNone/>
            </a:pPr>
            <a:r>
              <a:rPr lang="en-US"/>
              <a:t>Tips for Rate Structures</a:t>
            </a:r>
            <a:endParaRPr/>
          </a:p>
        </p:txBody>
      </p:sp>
      <p:sp>
        <p:nvSpPr>
          <p:cNvPr id="407" name="Google Shape;407;p44"/>
          <p:cNvSpPr txBox="1"/>
          <p:nvPr/>
        </p:nvSpPr>
        <p:spPr>
          <a:xfrm>
            <a:off x="619064" y="2434728"/>
            <a:ext cx="10642494" cy="34014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Aft>
                <a:spcPts val="600"/>
              </a:spcAft>
              <a:buClr>
                <a:schemeClr val="accent1"/>
              </a:buClr>
              <a:buSzPts val="2400"/>
              <a:buFont typeface="Arial"/>
              <a:buNone/>
            </a:pPr>
            <a:r>
              <a:rPr lang="en-US" sz="2400" b="1" i="0" u="none" strike="noStrike" cap="none" dirty="0">
                <a:solidFill>
                  <a:srgbClr val="59636D"/>
                </a:solidFill>
                <a:latin typeface="Lato"/>
                <a:ea typeface="Lato"/>
                <a:cs typeface="Lato"/>
                <a:sym typeface="Lato"/>
              </a:rPr>
              <a:t>If you are not CAS Covered (have a Disclosure Statement):</a:t>
            </a:r>
            <a:endParaRPr dirty="0"/>
          </a:p>
          <a:p>
            <a:pPr marL="346075" marR="0" lvl="1" indent="-333375" algn="l" rtl="0">
              <a:spcBef>
                <a:spcPts val="0"/>
              </a:spcBef>
              <a:spcAft>
                <a:spcPts val="1200"/>
              </a:spcAft>
              <a:buClr>
                <a:schemeClr val="accent1"/>
              </a:buClr>
              <a:buSzPts val="2000"/>
              <a:buFont typeface="Arial"/>
              <a:buChar char="•"/>
            </a:pPr>
            <a:r>
              <a:rPr lang="en-US" sz="2000" b="0" i="0" u="none" strike="noStrike" cap="none" dirty="0">
                <a:solidFill>
                  <a:srgbClr val="59636D"/>
                </a:solidFill>
                <a:latin typeface="Lato"/>
                <a:ea typeface="Lato"/>
                <a:cs typeface="Lato"/>
                <a:sym typeface="Lato"/>
              </a:rPr>
              <a:t>Take your budgeted costs and play </a:t>
            </a:r>
            <a:r>
              <a:rPr lang="en-US" sz="2000" b="1" i="0" u="none" strike="noStrike" cap="none" dirty="0">
                <a:solidFill>
                  <a:schemeClr val="accent1"/>
                </a:solidFill>
                <a:latin typeface="Lato"/>
                <a:ea typeface="Lato"/>
                <a:cs typeface="Lato"/>
                <a:sym typeface="Lato"/>
              </a:rPr>
              <a:t>“What If” </a:t>
            </a:r>
            <a:r>
              <a:rPr lang="en-US" sz="2000" b="0" i="0" u="none" strike="noStrike" cap="none" dirty="0">
                <a:solidFill>
                  <a:srgbClr val="59636D"/>
                </a:solidFill>
                <a:latin typeface="Lato"/>
                <a:ea typeface="Lato"/>
                <a:cs typeface="Lato"/>
                <a:sym typeface="Lato"/>
              </a:rPr>
              <a:t>scenarios in Excel. </a:t>
            </a:r>
            <a:r>
              <a:rPr lang="en-US" sz="2000" b="1" i="0" u="none" strike="noStrike" cap="none" dirty="0">
                <a:solidFill>
                  <a:schemeClr val="accent1"/>
                </a:solidFill>
                <a:latin typeface="Lato"/>
                <a:ea typeface="Lato"/>
                <a:cs typeface="Lato"/>
                <a:sym typeface="Lato"/>
              </a:rPr>
              <a:t>Upload</a:t>
            </a:r>
            <a:r>
              <a:rPr lang="en-US" sz="2000" b="0" i="0" u="none" strike="noStrike" cap="none" dirty="0">
                <a:solidFill>
                  <a:srgbClr val="59636D"/>
                </a:solidFill>
                <a:latin typeface="Lato"/>
                <a:ea typeface="Lato"/>
                <a:cs typeface="Lato"/>
                <a:sym typeface="Lato"/>
              </a:rPr>
              <a:t> that into your accounting system to measure and track your performance against budgeted costs.</a:t>
            </a:r>
            <a:endParaRPr sz="2000" b="0" i="0" u="none" strike="noStrike" cap="none" dirty="0">
              <a:solidFill>
                <a:srgbClr val="59636D"/>
              </a:solidFill>
              <a:latin typeface="Lato"/>
              <a:ea typeface="Lato"/>
              <a:cs typeface="Lato"/>
              <a:sym typeface="Lato"/>
            </a:endParaRPr>
          </a:p>
          <a:p>
            <a:pPr marL="346075" marR="0" lvl="1" indent="-333375" algn="l" rtl="0">
              <a:spcBef>
                <a:spcPts val="0"/>
              </a:spcBef>
              <a:spcAft>
                <a:spcPts val="1200"/>
              </a:spcAft>
              <a:buClr>
                <a:schemeClr val="accent1"/>
              </a:buClr>
              <a:buSzPts val="2000"/>
              <a:buFont typeface="Arial"/>
              <a:buChar char="•"/>
            </a:pPr>
            <a:r>
              <a:rPr lang="en-US" sz="2000" b="0" i="0" u="none" strike="noStrike" cap="none" dirty="0">
                <a:solidFill>
                  <a:srgbClr val="59636D"/>
                </a:solidFill>
                <a:latin typeface="Lato"/>
                <a:ea typeface="Lato"/>
                <a:cs typeface="Lato"/>
                <a:sym typeface="Lato"/>
              </a:rPr>
              <a:t>Monitor budgeted rates to actuals. Remember if you become materially different, you should try to adjust spending to get back on track but if that will not work, you should resubmit your revised budgeted indirect </a:t>
            </a:r>
            <a:r>
              <a:rPr lang="en-US" sz="2000" b="0" i="0" u="none" strike="noStrike" cap="none" dirty="0" err="1">
                <a:solidFill>
                  <a:srgbClr val="59636D"/>
                </a:solidFill>
                <a:latin typeface="Lato"/>
                <a:ea typeface="Lato"/>
                <a:cs typeface="Lato"/>
                <a:sym typeface="Lato"/>
              </a:rPr>
              <a:t>rates.Then</a:t>
            </a:r>
            <a:r>
              <a:rPr lang="en-US" sz="2000" b="0" i="0" u="none" strike="noStrike" cap="none" dirty="0">
                <a:solidFill>
                  <a:srgbClr val="59636D"/>
                </a:solidFill>
                <a:latin typeface="Lato"/>
                <a:ea typeface="Lato"/>
                <a:cs typeface="Lato"/>
                <a:sym typeface="Lato"/>
              </a:rPr>
              <a:t> adjust cumulative year to date costs billed to the new budgeted rates.</a:t>
            </a:r>
            <a:endParaRPr sz="2000" b="0" i="0" u="none" strike="noStrike" cap="none" dirty="0">
              <a:solidFill>
                <a:srgbClr val="59636D"/>
              </a:solidFill>
              <a:latin typeface="Lato"/>
              <a:ea typeface="Lato"/>
              <a:cs typeface="Lato"/>
              <a:sym typeface="Lato"/>
            </a:endParaRPr>
          </a:p>
          <a:p>
            <a:pPr marL="346075" marR="0" lvl="1" indent="-333375" algn="l" rtl="0">
              <a:spcBef>
                <a:spcPts val="0"/>
              </a:spcBef>
              <a:spcAft>
                <a:spcPts val="1200"/>
              </a:spcAft>
              <a:buClr>
                <a:schemeClr val="accent1"/>
              </a:buClr>
              <a:buSzPts val="2000"/>
              <a:buFont typeface="Arial"/>
              <a:buChar char="•"/>
            </a:pPr>
            <a:r>
              <a:rPr lang="en-US" sz="2000" b="0" i="0" u="none" strike="noStrike" cap="none" dirty="0">
                <a:solidFill>
                  <a:srgbClr val="59636D"/>
                </a:solidFill>
                <a:latin typeface="Lato"/>
                <a:ea typeface="Lato"/>
                <a:cs typeface="Lato"/>
                <a:sym typeface="Lato"/>
              </a:rPr>
              <a:t>Run Project Cost Ledgers on a monthly basis to monitor Actuals vs. Budgeted.</a:t>
            </a:r>
            <a:endParaRPr dirty="0"/>
          </a:p>
        </p:txBody>
      </p:sp>
      <p:sp>
        <p:nvSpPr>
          <p:cNvPr id="408" name="Google Shape;408;p44"/>
          <p:cNvSpPr/>
          <p:nvPr/>
        </p:nvSpPr>
        <p:spPr>
          <a:xfrm>
            <a:off x="619064" y="1691017"/>
            <a:ext cx="10321652" cy="743711"/>
          </a:xfrm>
          <a:prstGeom prst="roundRect">
            <a:avLst>
              <a:gd name="adj" fmla="val 7787"/>
            </a:avLst>
          </a:prstGeom>
          <a:solidFill>
            <a:schemeClr val="tx1">
              <a:lumMod val="50000"/>
            </a:schemeClr>
          </a:solidFill>
          <a:ln>
            <a:noFill/>
          </a:ln>
        </p:spPr>
        <p:txBody>
          <a:bodyPr spcFirstLastPara="1" wrap="square" lIns="182875" tIns="182875" rIns="182875" bIns="182875" anchor="ctr" anchorCtr="0">
            <a:noAutofit/>
          </a:bodyPr>
          <a:lstStyle/>
          <a:p>
            <a:pPr>
              <a:buSzPts val="2800"/>
            </a:pPr>
            <a:r>
              <a:rPr lang="en-US" sz="2800" b="1" dirty="0">
                <a:solidFill>
                  <a:schemeClr val="accent1"/>
                </a:solidFill>
                <a:latin typeface="Lato"/>
                <a:ea typeface="Lato"/>
                <a:cs typeface="Lato"/>
                <a:sym typeface="Lato"/>
              </a:rPr>
              <a:t>Review your Indirect Rate Structure</a:t>
            </a:r>
            <a:endParaRPr sz="2800" b="1" dirty="0">
              <a:solidFill>
                <a:schemeClr val="accent1"/>
              </a:solidFill>
              <a:latin typeface="Lato"/>
              <a:ea typeface="Lato"/>
              <a:cs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5" name="Picture 4" descr="A blue and black background with question marks&#10;&#10;Description automatically generated">
            <a:extLst>
              <a:ext uri="{FF2B5EF4-FFF2-40B4-BE49-F238E27FC236}">
                <a16:creationId xmlns:a16="http://schemas.microsoft.com/office/drawing/2014/main" id="{A77C58AB-B0D9-4AC1-CAFC-972917DBD1F9}"/>
              </a:ext>
            </a:extLst>
          </p:cNvPr>
          <p:cNvPicPr>
            <a:picLocks noChangeAspect="1"/>
          </p:cNvPicPr>
          <p:nvPr/>
        </p:nvPicPr>
        <p:blipFill>
          <a:blip r:embed="rId3"/>
          <a:stretch>
            <a:fillRect/>
          </a:stretch>
        </p:blipFill>
        <p:spPr>
          <a:xfrm>
            <a:off x="0" y="0"/>
            <a:ext cx="12188952" cy="6443276"/>
          </a:xfrm>
          <a:prstGeom prst="rect">
            <a:avLst/>
          </a:prstGeom>
        </p:spPr>
      </p:pic>
      <p:sp>
        <p:nvSpPr>
          <p:cNvPr id="136" name="Google Shape;136;p2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2"/>
              </a:buClr>
              <a:buSzPts val="4000"/>
              <a:buFont typeface="Lato Black"/>
              <a:buNone/>
            </a:pPr>
            <a:r>
              <a:rPr lang="en-US" dirty="0">
                <a:solidFill>
                  <a:schemeClr val="bg1"/>
                </a:solidFill>
              </a:rPr>
              <a:t>CPE Question 4</a:t>
            </a:r>
            <a:endParaRPr dirty="0">
              <a:solidFill>
                <a:schemeClr val="bg1"/>
              </a:solidFill>
            </a:endParaRPr>
          </a:p>
        </p:txBody>
      </p:sp>
      <p:grpSp>
        <p:nvGrpSpPr>
          <p:cNvPr id="13" name="Group 12">
            <a:extLst>
              <a:ext uri="{FF2B5EF4-FFF2-40B4-BE49-F238E27FC236}">
                <a16:creationId xmlns:a16="http://schemas.microsoft.com/office/drawing/2014/main" id="{0FC0BC17-6257-3613-1253-C451083C07C1}"/>
              </a:ext>
            </a:extLst>
          </p:cNvPr>
          <p:cNvGrpSpPr/>
          <p:nvPr/>
        </p:nvGrpSpPr>
        <p:grpSpPr>
          <a:xfrm>
            <a:off x="555084" y="2051986"/>
            <a:ext cx="7315200" cy="3009514"/>
            <a:chOff x="751562" y="1626102"/>
            <a:chExt cx="7315200" cy="3009514"/>
          </a:xfrm>
        </p:grpSpPr>
        <p:grpSp>
          <p:nvGrpSpPr>
            <p:cNvPr id="12" name="Group 11">
              <a:extLst>
                <a:ext uri="{FF2B5EF4-FFF2-40B4-BE49-F238E27FC236}">
                  <a16:creationId xmlns:a16="http://schemas.microsoft.com/office/drawing/2014/main" id="{8C696597-506F-72BA-8F77-74C54D0740B0}"/>
                </a:ext>
              </a:extLst>
            </p:cNvPr>
            <p:cNvGrpSpPr/>
            <p:nvPr/>
          </p:nvGrpSpPr>
          <p:grpSpPr>
            <a:xfrm>
              <a:off x="751562" y="1626102"/>
              <a:ext cx="7315200" cy="2999561"/>
              <a:chOff x="751562" y="1626102"/>
              <a:chExt cx="7315200" cy="2999561"/>
            </a:xfrm>
          </p:grpSpPr>
          <p:sp>
            <p:nvSpPr>
              <p:cNvPr id="138" name="Google Shape;138;p20"/>
              <p:cNvSpPr/>
              <p:nvPr/>
            </p:nvSpPr>
            <p:spPr>
              <a:xfrm>
                <a:off x="751562" y="1626102"/>
                <a:ext cx="7315200" cy="1802898"/>
              </a:xfrm>
              <a:prstGeom prst="roundRect">
                <a:avLst>
                  <a:gd name="adj" fmla="val 7787"/>
                </a:avLst>
              </a:prstGeom>
              <a:solidFill>
                <a:schemeClr val="lt1">
                  <a:alpha val="26000"/>
                </a:schemeClr>
              </a:solidFill>
              <a:ln w="38100" cap="flat" cmpd="sng">
                <a:noFill/>
                <a:prstDash val="solid"/>
                <a:miter lim="800000"/>
                <a:headEnd type="none" w="sm" len="sm"/>
                <a:tailEnd type="none" w="sm" len="sm"/>
              </a:ln>
              <a:effectLst>
                <a:outerShdw blurRad="355600" dist="50800" dir="5400000" algn="t" rotWithShape="0">
                  <a:srgbClr val="000000">
                    <a:alpha val="56425"/>
                  </a:srgbClr>
                </a:outerShdw>
              </a:effectLst>
            </p:spPr>
            <p:txBody>
              <a:bodyPr spcFirstLastPara="1" wrap="square" lIns="91440" tIns="91425" rIns="91425" bIns="91425" anchor="ctr" anchorCtr="0">
                <a:noAutofit/>
              </a:bodyPr>
              <a:lstStyle/>
              <a:p>
                <a:pPr marL="9525" marR="0" lvl="1" indent="0" algn="l" rtl="0">
                  <a:lnSpc>
                    <a:spcPct val="100000"/>
                  </a:lnSpc>
                  <a:spcBef>
                    <a:spcPts val="0"/>
                  </a:spcBef>
                  <a:spcAft>
                    <a:spcPts val="0"/>
                  </a:spcAft>
                  <a:buClr>
                    <a:srgbClr val="000000"/>
                  </a:buClr>
                  <a:buSzPts val="2800"/>
                  <a:buFont typeface="Arial"/>
                  <a:buNone/>
                </a:pPr>
                <a:r>
                  <a:rPr lang="en-US" sz="3200" b="1" i="0" u="none" strike="noStrike" cap="none" dirty="0">
                    <a:solidFill>
                      <a:schemeClr val="bg1"/>
                    </a:solidFill>
                    <a:latin typeface="Lato"/>
                    <a:ea typeface="Lato"/>
                    <a:cs typeface="Lato"/>
                    <a:sym typeface="Lato"/>
                  </a:rPr>
                  <a:t>Do you currently monitor your budgeted rates to your actual rates?</a:t>
                </a:r>
              </a:p>
            </p:txBody>
          </p:sp>
          <p:grpSp>
            <p:nvGrpSpPr>
              <p:cNvPr id="2" name="Group 1">
                <a:extLst>
                  <a:ext uri="{FF2B5EF4-FFF2-40B4-BE49-F238E27FC236}">
                    <a16:creationId xmlns:a16="http://schemas.microsoft.com/office/drawing/2014/main" id="{4ED1804E-4DAF-57B2-DEF3-20BA85EF6FA2}"/>
                  </a:ext>
                </a:extLst>
              </p:cNvPr>
              <p:cNvGrpSpPr/>
              <p:nvPr/>
            </p:nvGrpSpPr>
            <p:grpSpPr>
              <a:xfrm>
                <a:off x="751562" y="3802703"/>
                <a:ext cx="3382027" cy="822960"/>
                <a:chOff x="751562" y="3802703"/>
                <a:chExt cx="3382027" cy="822960"/>
              </a:xfrm>
            </p:grpSpPr>
            <p:sp>
              <p:nvSpPr>
                <p:cNvPr id="140" name="Google Shape;140;p20"/>
                <p:cNvSpPr/>
                <p:nvPr/>
              </p:nvSpPr>
              <p:spPr>
                <a:xfrm>
                  <a:off x="751562" y="3802703"/>
                  <a:ext cx="3382027" cy="822960"/>
                </a:xfrm>
                <a:prstGeom prst="roundRect">
                  <a:avLst>
                    <a:gd name="adj" fmla="val 19203"/>
                  </a:avLst>
                </a:prstGeom>
                <a:solidFill>
                  <a:schemeClr val="bg1"/>
                </a:solidFill>
                <a:ln>
                  <a:noFill/>
                </a:ln>
              </p:spPr>
              <p:txBody>
                <a:bodyPr spcFirstLastPara="1" wrap="square" lIns="1005840" tIns="91425" rIns="0" bIns="91425" anchor="ctr" anchorCtr="0">
                  <a:noAutofit/>
                </a:bodyPr>
                <a:lstStyle/>
                <a:p>
                  <a:pPr marL="9525" marR="0" lvl="1" indent="0" rtl="0">
                    <a:lnSpc>
                      <a:spcPct val="100000"/>
                    </a:lnSpc>
                    <a:spcBef>
                      <a:spcPts val="0"/>
                    </a:spcBef>
                    <a:spcAft>
                      <a:spcPts val="0"/>
                    </a:spcAft>
                    <a:buClr>
                      <a:srgbClr val="000000"/>
                    </a:buClr>
                    <a:buSzPts val="2400"/>
                    <a:buFont typeface="Arial"/>
                    <a:buNone/>
                  </a:pPr>
                  <a:r>
                    <a:rPr lang="en-US" sz="2400" b="1" i="0" u="none" strike="noStrike" cap="none" dirty="0">
                      <a:solidFill>
                        <a:schemeClr val="accent6">
                          <a:lumMod val="50000"/>
                        </a:schemeClr>
                      </a:solidFill>
                      <a:latin typeface="Lato"/>
                      <a:ea typeface="Lato"/>
                      <a:cs typeface="Lato"/>
                      <a:sym typeface="Lato"/>
                    </a:rPr>
                    <a:t>Yes</a:t>
                  </a:r>
                  <a:endParaRPr b="1" dirty="0">
                    <a:solidFill>
                      <a:schemeClr val="accent6">
                        <a:lumMod val="50000"/>
                      </a:schemeClr>
                    </a:solidFill>
                  </a:endParaRPr>
                </a:p>
              </p:txBody>
            </p:sp>
            <p:sp>
              <p:nvSpPr>
                <p:cNvPr id="142" name="Google Shape;142;p20"/>
                <p:cNvSpPr txBox="1"/>
                <p:nvPr/>
              </p:nvSpPr>
              <p:spPr>
                <a:xfrm>
                  <a:off x="751562" y="3802703"/>
                  <a:ext cx="822960" cy="408578"/>
                </a:xfrm>
                <a:prstGeom prst="roundRect">
                  <a:avLst/>
                </a:prstGeom>
                <a:solidFill>
                  <a:schemeClr val="accent6">
                    <a:lumMod val="75000"/>
                  </a:schemeClr>
                </a:solidFill>
                <a:ln>
                  <a:noFill/>
                </a:ln>
                <a:effectLst>
                  <a:outerShdw blurRad="177800" dist="12700" dir="5400000" algn="t" rotWithShape="0">
                    <a:prstClr val="black">
                      <a:alpha val="39000"/>
                    </a:prstClr>
                  </a:outerShdw>
                </a:effectLst>
              </p:spPr>
              <p:txBody>
                <a:bodyPr spcFirstLastPara="1" wrap="square" lIns="91425" tIns="45700" rIns="91425" bIns="45700" anchor="t" anchorCtr="0">
                  <a:spAutoFit/>
                </a:bodyPr>
                <a:lstStyle/>
                <a:p>
                  <a:pPr marR="0" lvl="0" algn="ctr" rtl="0">
                    <a:lnSpc>
                      <a:spcPct val="100000"/>
                    </a:lnSpc>
                    <a:spcBef>
                      <a:spcPts val="0"/>
                    </a:spcBef>
                    <a:spcAft>
                      <a:spcPts val="0"/>
                    </a:spcAft>
                  </a:pPr>
                  <a:endParaRPr dirty="0">
                    <a:solidFill>
                      <a:schemeClr val="bg1"/>
                    </a:solidFill>
                  </a:endParaRPr>
                </a:p>
              </p:txBody>
            </p:sp>
          </p:grpSp>
        </p:grpSp>
        <p:grpSp>
          <p:nvGrpSpPr>
            <p:cNvPr id="9" name="Group 8">
              <a:extLst>
                <a:ext uri="{FF2B5EF4-FFF2-40B4-BE49-F238E27FC236}">
                  <a16:creationId xmlns:a16="http://schemas.microsoft.com/office/drawing/2014/main" id="{3F9EE6B2-4E3F-08C2-329D-13A0882F9116}"/>
                </a:ext>
              </a:extLst>
            </p:cNvPr>
            <p:cNvGrpSpPr/>
            <p:nvPr/>
          </p:nvGrpSpPr>
          <p:grpSpPr>
            <a:xfrm>
              <a:off x="4684735" y="3812656"/>
              <a:ext cx="3382027" cy="822960"/>
              <a:chOff x="751562" y="3812656"/>
              <a:chExt cx="3382027" cy="822960"/>
            </a:xfrm>
          </p:grpSpPr>
          <p:sp>
            <p:nvSpPr>
              <p:cNvPr id="10" name="Google Shape;140;p20">
                <a:extLst>
                  <a:ext uri="{FF2B5EF4-FFF2-40B4-BE49-F238E27FC236}">
                    <a16:creationId xmlns:a16="http://schemas.microsoft.com/office/drawing/2014/main" id="{B81F813C-1AF7-1255-B09C-49666F04AF14}"/>
                  </a:ext>
                </a:extLst>
              </p:cNvPr>
              <p:cNvSpPr/>
              <p:nvPr/>
            </p:nvSpPr>
            <p:spPr>
              <a:xfrm>
                <a:off x="751562" y="3812656"/>
                <a:ext cx="3382027" cy="822960"/>
              </a:xfrm>
              <a:prstGeom prst="roundRect">
                <a:avLst>
                  <a:gd name="adj" fmla="val 19203"/>
                </a:avLst>
              </a:prstGeom>
              <a:solidFill>
                <a:schemeClr val="bg1"/>
              </a:solidFill>
              <a:ln>
                <a:noFill/>
              </a:ln>
            </p:spPr>
            <p:txBody>
              <a:bodyPr spcFirstLastPara="1" wrap="square" lIns="1005840" tIns="91425" rIns="0" bIns="91425" anchor="ctr" anchorCtr="0">
                <a:noAutofit/>
              </a:bodyPr>
              <a:lstStyle/>
              <a:p>
                <a:pPr marL="9525" marR="0" lvl="1" indent="0" rtl="0">
                  <a:lnSpc>
                    <a:spcPct val="100000"/>
                  </a:lnSpc>
                  <a:spcBef>
                    <a:spcPts val="0"/>
                  </a:spcBef>
                  <a:spcAft>
                    <a:spcPts val="0"/>
                  </a:spcAft>
                  <a:buClr>
                    <a:srgbClr val="000000"/>
                  </a:buClr>
                  <a:buSzPts val="2400"/>
                  <a:buFont typeface="Arial"/>
                  <a:buNone/>
                </a:pPr>
                <a:r>
                  <a:rPr lang="en-US" sz="2400" b="1" i="0" u="none" strike="noStrike" cap="none" dirty="0">
                    <a:solidFill>
                      <a:srgbClr val="C00000"/>
                    </a:solidFill>
                    <a:latin typeface="Lato"/>
                    <a:ea typeface="Lato"/>
                    <a:cs typeface="Lato"/>
                    <a:sym typeface="Lato"/>
                  </a:rPr>
                  <a:t>No</a:t>
                </a:r>
                <a:endParaRPr b="1" dirty="0">
                  <a:solidFill>
                    <a:srgbClr val="C00000"/>
                  </a:solidFill>
                </a:endParaRPr>
              </a:p>
            </p:txBody>
          </p:sp>
          <p:sp>
            <p:nvSpPr>
              <p:cNvPr id="11" name="Google Shape;142;p20">
                <a:extLst>
                  <a:ext uri="{FF2B5EF4-FFF2-40B4-BE49-F238E27FC236}">
                    <a16:creationId xmlns:a16="http://schemas.microsoft.com/office/drawing/2014/main" id="{B5AB8B2A-313D-C97D-A44A-C197B9C019D5}"/>
                  </a:ext>
                </a:extLst>
              </p:cNvPr>
              <p:cNvSpPr txBox="1"/>
              <p:nvPr/>
            </p:nvSpPr>
            <p:spPr>
              <a:xfrm>
                <a:off x="751562" y="3812656"/>
                <a:ext cx="822960" cy="408578"/>
              </a:xfrm>
              <a:prstGeom prst="roundRect">
                <a:avLst/>
              </a:prstGeom>
              <a:solidFill>
                <a:srgbClr val="FF0000"/>
              </a:solidFill>
              <a:ln>
                <a:noFill/>
              </a:ln>
              <a:effectLst>
                <a:outerShdw blurRad="177800" dist="12700" dir="5400000" algn="t" rotWithShape="0">
                  <a:prstClr val="black">
                    <a:alpha val="39000"/>
                  </a:prst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dirty="0">
                  <a:solidFill>
                    <a:schemeClr val="bg1"/>
                  </a:solidFill>
                </a:endParaRPr>
              </a:p>
            </p:txBody>
          </p:sp>
        </p:grpSp>
      </p:grpSp>
      <p:sp>
        <p:nvSpPr>
          <p:cNvPr id="3" name="Oval 2">
            <a:extLst>
              <a:ext uri="{FF2B5EF4-FFF2-40B4-BE49-F238E27FC236}">
                <a16:creationId xmlns:a16="http://schemas.microsoft.com/office/drawing/2014/main" id="{F14F44FB-9503-9170-C3C8-841DEED168C5}"/>
              </a:ext>
            </a:extLst>
          </p:cNvPr>
          <p:cNvSpPr/>
          <p:nvPr/>
        </p:nvSpPr>
        <p:spPr>
          <a:xfrm>
            <a:off x="857507" y="4346459"/>
            <a:ext cx="218114" cy="20037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8B40103-5A61-0BC2-B070-57BDE5A329BE}"/>
              </a:ext>
            </a:extLst>
          </p:cNvPr>
          <p:cNvSpPr/>
          <p:nvPr/>
        </p:nvSpPr>
        <p:spPr>
          <a:xfrm>
            <a:off x="4790680" y="4346459"/>
            <a:ext cx="218114" cy="20037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497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000"/>
              <a:buFont typeface="Lato Black"/>
              <a:buNone/>
            </a:pPr>
            <a:r>
              <a:rPr lang="en-US" dirty="0">
                <a:solidFill>
                  <a:schemeClr val="accent1"/>
                </a:solidFill>
              </a:rPr>
              <a:t>Your CPE Certificate</a:t>
            </a:r>
            <a:endParaRPr dirty="0">
              <a:solidFill>
                <a:schemeClr val="accent1"/>
              </a:solidFill>
            </a:endParaRPr>
          </a:p>
        </p:txBody>
      </p:sp>
      <p:sp>
        <p:nvSpPr>
          <p:cNvPr id="95" name="Google Shape;95;p15"/>
          <p:cNvSpPr txBox="1">
            <a:spLocks noGrp="1"/>
          </p:cNvSpPr>
          <p:nvPr>
            <p:ph idx="1"/>
          </p:nvPr>
        </p:nvSpPr>
        <p:spPr>
          <a:xfrm>
            <a:off x="678396" y="1595120"/>
            <a:ext cx="8387210" cy="434633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1800"/>
              </a:spcBef>
              <a:spcAft>
                <a:spcPts val="0"/>
              </a:spcAft>
              <a:buClr>
                <a:schemeClr val="accent1"/>
              </a:buClr>
              <a:buSzPts val="2400"/>
              <a:buNone/>
            </a:pPr>
            <a:r>
              <a:rPr lang="en-US" dirty="0">
                <a:solidFill>
                  <a:srgbClr val="000000"/>
                </a:solidFill>
              </a:rPr>
              <a:t>Upon successful completion of this course, your CPE certificate will be emailed to you within 10 business days.</a:t>
            </a:r>
          </a:p>
          <a:p>
            <a:pPr marL="0" lvl="0" indent="0" algn="l" rtl="0">
              <a:lnSpc>
                <a:spcPct val="120000"/>
              </a:lnSpc>
              <a:spcBef>
                <a:spcPts val="1800"/>
              </a:spcBef>
              <a:spcAft>
                <a:spcPts val="0"/>
              </a:spcAft>
              <a:buClr>
                <a:schemeClr val="accent1"/>
              </a:buClr>
              <a:buSzPts val="2400"/>
              <a:buNone/>
            </a:pPr>
            <a:r>
              <a:rPr lang="en-US" dirty="0">
                <a:solidFill>
                  <a:srgbClr val="000000"/>
                </a:solidFill>
              </a:rPr>
              <a:t>Note: You will receive credit if you answer at least three out of the four polling questions, whether you get them correct or not.</a:t>
            </a:r>
          </a:p>
        </p:txBody>
      </p:sp>
    </p:spTree>
    <p:extLst>
      <p:ext uri="{BB962C8B-B14F-4D97-AF65-F5344CB8AC3E}">
        <p14:creationId xmlns:p14="http://schemas.microsoft.com/office/powerpoint/2010/main" val="1874470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000"/>
              <a:buFont typeface="Lato Black"/>
              <a:buNone/>
            </a:pPr>
            <a:r>
              <a:rPr lang="en-US" dirty="0">
                <a:solidFill>
                  <a:schemeClr val="accent1"/>
                </a:solidFill>
              </a:rPr>
              <a:t>Course Evaluation</a:t>
            </a:r>
            <a:endParaRPr dirty="0">
              <a:solidFill>
                <a:schemeClr val="accent1"/>
              </a:solidFill>
            </a:endParaRPr>
          </a:p>
        </p:txBody>
      </p:sp>
      <p:sp>
        <p:nvSpPr>
          <p:cNvPr id="95" name="Google Shape;95;p15"/>
          <p:cNvSpPr txBox="1">
            <a:spLocks noGrp="1"/>
          </p:cNvSpPr>
          <p:nvPr>
            <p:ph idx="1"/>
          </p:nvPr>
        </p:nvSpPr>
        <p:spPr>
          <a:xfrm>
            <a:off x="678396" y="1595120"/>
            <a:ext cx="5180144" cy="434633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1800"/>
              </a:spcBef>
              <a:spcAft>
                <a:spcPts val="0"/>
              </a:spcAft>
              <a:buClr>
                <a:schemeClr val="accent1"/>
              </a:buClr>
              <a:buSzPts val="2400"/>
              <a:buNone/>
            </a:pPr>
            <a:r>
              <a:rPr lang="en-US" dirty="0">
                <a:solidFill>
                  <a:srgbClr val="000000"/>
                </a:solidFill>
              </a:rPr>
              <a:t>Attendees, we want your feedback!</a:t>
            </a:r>
          </a:p>
          <a:p>
            <a:pPr marL="342900" lvl="0" indent="-342900" algn="l" rtl="0">
              <a:lnSpc>
                <a:spcPct val="120000"/>
              </a:lnSpc>
              <a:spcBef>
                <a:spcPts val="1800"/>
              </a:spcBef>
              <a:spcAft>
                <a:spcPts val="0"/>
              </a:spcAft>
              <a:buClr>
                <a:schemeClr val="tx2"/>
              </a:buClr>
              <a:buSzPts val="2400"/>
              <a:buFont typeface="Arial" panose="020B0604020202020204" pitchFamily="34" charset="0"/>
              <a:buChar char="•"/>
            </a:pPr>
            <a:r>
              <a:rPr lang="en-US" dirty="0">
                <a:solidFill>
                  <a:srgbClr val="000000"/>
                </a:solidFill>
              </a:rPr>
              <a:t>The producer sent the link to the course evaluation in the chat.</a:t>
            </a:r>
          </a:p>
          <a:p>
            <a:pPr marL="342900" lvl="0" indent="-342900" algn="l" rtl="0">
              <a:lnSpc>
                <a:spcPct val="120000"/>
              </a:lnSpc>
              <a:spcBef>
                <a:spcPts val="1800"/>
              </a:spcBef>
              <a:spcAft>
                <a:spcPts val="0"/>
              </a:spcAft>
              <a:buClr>
                <a:schemeClr val="tx2"/>
              </a:buClr>
              <a:buSzPts val="2400"/>
              <a:buFont typeface="Arial" panose="020B0604020202020204" pitchFamily="34" charset="0"/>
              <a:buChar char="•"/>
            </a:pPr>
            <a:r>
              <a:rPr lang="en-US" dirty="0">
                <a:solidFill>
                  <a:srgbClr val="000000"/>
                </a:solidFill>
              </a:rPr>
              <a:t>Please follow the link or scan the QR code here to take the survey </a:t>
            </a:r>
            <a:r>
              <a:rPr lang="en-US" dirty="0">
                <a:solidFill>
                  <a:schemeClr val="accent1"/>
                </a:solidFill>
              </a:rPr>
              <a:t>now</a:t>
            </a:r>
            <a:r>
              <a:rPr lang="en-US" dirty="0">
                <a:solidFill>
                  <a:srgbClr val="000000"/>
                </a:solidFill>
              </a:rPr>
              <a:t>.</a:t>
            </a:r>
          </a:p>
        </p:txBody>
      </p:sp>
      <p:pic>
        <p:nvPicPr>
          <p:cNvPr id="1026" name="Picture 2" descr="Performitiv | iVentiv">
            <a:extLst>
              <a:ext uri="{FF2B5EF4-FFF2-40B4-BE49-F238E27FC236}">
                <a16:creationId xmlns:a16="http://schemas.microsoft.com/office/drawing/2014/main" id="{51FBDCF3-A803-1598-CDFF-DF32B1198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0118" y="857827"/>
            <a:ext cx="3990975" cy="11144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8E75B66E-EE8D-2EC9-D0BD-AC8DBC5C82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5978" y="2466167"/>
            <a:ext cx="2818472" cy="281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786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45" descr="A picture containing indoor, chain, sitting, white&#10;&#10;Description automatically generated"/>
          <p:cNvPicPr preferRelativeResize="0"/>
          <p:nvPr/>
        </p:nvPicPr>
        <p:blipFill rotWithShape="1">
          <a:blip r:embed="rId3">
            <a:alphaModFix/>
          </a:blip>
          <a:srcRect b="5059"/>
          <a:stretch/>
        </p:blipFill>
        <p:spPr>
          <a:xfrm>
            <a:off x="0" y="0"/>
            <a:ext cx="12191980" cy="6448925"/>
          </a:xfrm>
          <a:prstGeom prst="rect">
            <a:avLst/>
          </a:prstGeom>
          <a:noFill/>
          <a:ln>
            <a:noFill/>
          </a:ln>
        </p:spPr>
      </p:pic>
      <p:sp>
        <p:nvSpPr>
          <p:cNvPr id="415" name="Google Shape;415;p45"/>
          <p:cNvSpPr txBox="1"/>
          <p:nvPr/>
        </p:nvSpPr>
        <p:spPr>
          <a:xfrm>
            <a:off x="5320363" y="2349987"/>
            <a:ext cx="6008037"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800"/>
              <a:buFont typeface="Lato Black"/>
              <a:buNone/>
            </a:pPr>
            <a:r>
              <a:rPr lang="en-US" sz="8800" b="0" i="0" u="none" strike="noStrike" cap="none">
                <a:solidFill>
                  <a:schemeClr val="lt1"/>
                </a:solidFill>
                <a:latin typeface="Lato Black"/>
                <a:ea typeface="Lato Black"/>
                <a:cs typeface="Lato Black"/>
                <a:sym typeface="Lato Black"/>
              </a:rPr>
              <a:t>Questions?</a:t>
            </a:r>
            <a:endParaRPr sz="1800" b="0" i="0" u="none" strike="noStrike" cap="none">
              <a:solidFill>
                <a:schemeClr val="dk1"/>
              </a:solidFill>
              <a:latin typeface="Lato Black"/>
              <a:ea typeface="Lato Black"/>
              <a:cs typeface="Lato Black"/>
              <a:sym typeface="Lato Black"/>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46"/>
          <p:cNvSpPr txBox="1"/>
          <p:nvPr/>
        </p:nvSpPr>
        <p:spPr>
          <a:xfrm>
            <a:off x="687324" y="363912"/>
            <a:ext cx="10817352" cy="1231208"/>
          </a:xfrm>
          <a:prstGeom prst="rect">
            <a:avLst/>
          </a:prstGeom>
          <a:no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None/>
            </a:pPr>
            <a:r>
              <a:rPr lang="en-US" sz="6600" b="1" i="0" u="none" strike="noStrike" cap="none">
                <a:solidFill>
                  <a:schemeClr val="accent1"/>
                </a:solidFill>
                <a:latin typeface="Lato"/>
                <a:ea typeface="Lato"/>
                <a:cs typeface="Lato"/>
                <a:sym typeface="Lato"/>
              </a:rPr>
              <a:t>Thank you!</a:t>
            </a:r>
            <a:endParaRPr sz="6600" b="1" i="0" u="none" strike="noStrike" cap="none">
              <a:solidFill>
                <a:schemeClr val="accent1"/>
              </a:solidFill>
              <a:latin typeface="Lato"/>
              <a:ea typeface="Lato"/>
              <a:cs typeface="Lato"/>
              <a:sym typeface="Lato"/>
            </a:endParaRPr>
          </a:p>
        </p:txBody>
      </p:sp>
      <p:grpSp>
        <p:nvGrpSpPr>
          <p:cNvPr id="423" name="Google Shape;423;p46"/>
          <p:cNvGrpSpPr/>
          <p:nvPr/>
        </p:nvGrpSpPr>
        <p:grpSpPr>
          <a:xfrm>
            <a:off x="6970425" y="4388938"/>
            <a:ext cx="3891044" cy="1509839"/>
            <a:chOff x="6471983" y="1328753"/>
            <a:chExt cx="5188617" cy="1509839"/>
          </a:xfrm>
        </p:grpSpPr>
        <p:sp>
          <p:nvSpPr>
            <p:cNvPr id="424" name="Google Shape;424;p46"/>
            <p:cNvSpPr txBox="1"/>
            <p:nvPr/>
          </p:nvSpPr>
          <p:spPr>
            <a:xfrm>
              <a:off x="6471983" y="1328753"/>
              <a:ext cx="5188617"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accent1"/>
                  </a:solidFill>
                  <a:latin typeface="Lato Black"/>
                  <a:ea typeface="Lato Black"/>
                  <a:cs typeface="Lato Black"/>
                  <a:sym typeface="Lato Black"/>
                </a:rPr>
                <a:t>Tram Vo</a:t>
              </a:r>
              <a:endParaRPr sz="2000" b="0" i="0" u="none" strike="noStrike" cap="none">
                <a:solidFill>
                  <a:schemeClr val="accent1"/>
                </a:solidFill>
                <a:latin typeface="Arial"/>
                <a:ea typeface="Arial"/>
                <a:cs typeface="Arial"/>
                <a:sym typeface="Arial"/>
              </a:endParaRPr>
            </a:p>
          </p:txBody>
        </p:sp>
        <p:sp>
          <p:nvSpPr>
            <p:cNvPr id="425" name="Google Shape;425;p46"/>
            <p:cNvSpPr txBox="1"/>
            <p:nvPr/>
          </p:nvSpPr>
          <p:spPr>
            <a:xfrm>
              <a:off x="6631668" y="1699819"/>
              <a:ext cx="4691258" cy="113877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600"/>
                </a:spcAft>
                <a:buClr>
                  <a:srgbClr val="000000"/>
                </a:buClr>
                <a:buSzPts val="1600"/>
                <a:buFont typeface="Arial"/>
                <a:buNone/>
              </a:pPr>
              <a:r>
                <a:rPr lang="en-US" sz="1600" b="0" i="1" u="none" strike="noStrike" cap="none" dirty="0">
                  <a:solidFill>
                    <a:srgbClr val="59636D"/>
                  </a:solidFill>
                  <a:latin typeface="Lato"/>
                  <a:ea typeface="Lato"/>
                  <a:cs typeface="Lato"/>
                  <a:sym typeface="Lato"/>
                </a:rPr>
                <a:t>Senior Manager, Government Contracting</a:t>
              </a:r>
            </a:p>
            <a:p>
              <a:pPr marL="0" marR="0" lvl="0" indent="0" algn="ctr" rtl="0">
                <a:lnSpc>
                  <a:spcPct val="100000"/>
                </a:lnSpc>
                <a:spcBef>
                  <a:spcPts val="0"/>
                </a:spcBef>
                <a:spcAft>
                  <a:spcPts val="0"/>
                </a:spcAft>
                <a:buClr>
                  <a:srgbClr val="000000"/>
                </a:buClr>
                <a:buSzPts val="1600"/>
                <a:buFont typeface="Arial"/>
                <a:buNone/>
              </a:pPr>
              <a:r>
                <a:rPr lang="en-US" sz="1600" b="0" i="0" u="none" strike="noStrike" dirty="0">
                  <a:solidFill>
                    <a:schemeClr val="accent1"/>
                  </a:solidFill>
                  <a:effectLst/>
                  <a:latin typeface="Lato" panose="020F0502020204030203" pitchFamily="34" charset="0"/>
                </a:rPr>
                <a:t>240-364-2616</a:t>
              </a:r>
              <a:endParaRPr sz="1600" b="0" i="1" u="none" strike="noStrike" cap="none" dirty="0">
                <a:solidFill>
                  <a:schemeClr val="accent1"/>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600"/>
                <a:buFont typeface="Arial"/>
                <a:buNone/>
              </a:pPr>
              <a:r>
                <a:rPr lang="en-US" sz="1600" b="0" i="0" u="sng" strike="noStrike" cap="none" dirty="0">
                  <a:solidFill>
                    <a:schemeClr val="accent1"/>
                  </a:solidFill>
                  <a:latin typeface="Lato"/>
                  <a:ea typeface="Lato"/>
                  <a:cs typeface="Lato"/>
                  <a:sym typeface="Lato"/>
                </a:rPr>
                <a:t>tram.vo@aprio.com</a:t>
              </a:r>
              <a:endParaRPr sz="1600" b="0" i="0" u="none" strike="noStrike" cap="none" dirty="0">
                <a:solidFill>
                  <a:schemeClr val="accent1"/>
                </a:solidFill>
                <a:latin typeface="Lato"/>
                <a:ea typeface="Lato"/>
                <a:cs typeface="Lato"/>
                <a:sym typeface="Lato"/>
              </a:endParaRPr>
            </a:p>
          </p:txBody>
        </p:sp>
      </p:grpSp>
      <p:pic>
        <p:nvPicPr>
          <p:cNvPr id="426" name="Google Shape;426;p46"/>
          <p:cNvPicPr preferRelativeResize="0"/>
          <p:nvPr/>
        </p:nvPicPr>
        <p:blipFill>
          <a:blip r:embed="rId3"/>
          <a:srcRect/>
          <a:stretch/>
        </p:blipFill>
        <p:spPr>
          <a:xfrm>
            <a:off x="7700145" y="1842770"/>
            <a:ext cx="2431604" cy="2431604"/>
          </a:xfrm>
          <a:custGeom>
            <a:avLst/>
            <a:gdLst/>
            <a:ahLst/>
            <a:cxnLst/>
            <a:rect l="l" t="t" r="r" b="b"/>
            <a:pathLst>
              <a:path w="1937858" h="1937858" extrusionOk="0">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blipFill>
            <a:blip r:embed="rId3"/>
            <a:stretch>
              <a:fillRect/>
            </a:stretch>
          </a:blipFill>
          <a:ln w="28575" cap="flat" cmpd="sng">
            <a:solidFill>
              <a:schemeClr val="accent3"/>
            </a:solidFill>
            <a:prstDash val="solid"/>
            <a:round/>
            <a:headEnd type="none" w="sm" len="sm"/>
            <a:tailEnd type="none" w="sm" len="sm"/>
          </a:ln>
        </p:spPr>
      </p:pic>
      <p:grpSp>
        <p:nvGrpSpPr>
          <p:cNvPr id="427" name="Google Shape;427;p46"/>
          <p:cNvGrpSpPr/>
          <p:nvPr/>
        </p:nvGrpSpPr>
        <p:grpSpPr>
          <a:xfrm>
            <a:off x="1535018" y="1826474"/>
            <a:ext cx="3891044" cy="3826082"/>
            <a:chOff x="6096000" y="1633308"/>
            <a:chExt cx="3891044" cy="3826082"/>
          </a:xfrm>
        </p:grpSpPr>
        <p:grpSp>
          <p:nvGrpSpPr>
            <p:cNvPr id="428" name="Google Shape;428;p46"/>
            <p:cNvGrpSpPr/>
            <p:nvPr/>
          </p:nvGrpSpPr>
          <p:grpSpPr>
            <a:xfrm>
              <a:off x="6096000" y="4181210"/>
              <a:ext cx="3891044" cy="1278180"/>
              <a:chOff x="6382989" y="1406863"/>
              <a:chExt cx="5188617" cy="1278180"/>
            </a:xfrm>
          </p:grpSpPr>
          <p:sp>
            <p:nvSpPr>
              <p:cNvPr id="429" name="Google Shape;429;p46"/>
              <p:cNvSpPr txBox="1"/>
              <p:nvPr/>
            </p:nvSpPr>
            <p:spPr>
              <a:xfrm>
                <a:off x="6382989" y="1406863"/>
                <a:ext cx="5188617"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accent1"/>
                    </a:solidFill>
                    <a:latin typeface="Lato Black"/>
                    <a:ea typeface="Lato Black"/>
                    <a:cs typeface="Lato Black"/>
                    <a:sym typeface="Lato Black"/>
                  </a:rPr>
                  <a:t>Donna Dominguez</a:t>
                </a:r>
                <a:endParaRPr sz="2000" b="0" i="0" u="none" strike="noStrike" cap="none">
                  <a:solidFill>
                    <a:schemeClr val="accent1"/>
                  </a:solidFill>
                  <a:latin typeface="Arial"/>
                  <a:ea typeface="Arial"/>
                  <a:cs typeface="Arial"/>
                  <a:sym typeface="Arial"/>
                </a:endParaRPr>
              </a:p>
            </p:txBody>
          </p:sp>
          <p:sp>
            <p:nvSpPr>
              <p:cNvPr id="430" name="Google Shape;430;p46"/>
              <p:cNvSpPr txBox="1"/>
              <p:nvPr/>
            </p:nvSpPr>
            <p:spPr>
              <a:xfrm>
                <a:off x="6453678" y="1792491"/>
                <a:ext cx="5117928" cy="89255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1" u="none" strike="noStrike" cap="none">
                    <a:solidFill>
                      <a:srgbClr val="59636D"/>
                    </a:solidFill>
                    <a:latin typeface="Lato"/>
                    <a:ea typeface="Lato"/>
                    <a:cs typeface="Lato"/>
                    <a:sym typeface="Lato"/>
                  </a:rPr>
                  <a:t>Partner, Government Contract Services Group</a:t>
                </a:r>
                <a:endParaRPr/>
              </a:p>
              <a:p>
                <a:pPr marL="0" marR="0" lvl="0" indent="0" algn="ctr" rtl="0">
                  <a:lnSpc>
                    <a:spcPct val="100000"/>
                  </a:lnSpc>
                  <a:spcBef>
                    <a:spcPts val="600"/>
                  </a:spcBef>
                  <a:spcAft>
                    <a:spcPts val="0"/>
                  </a:spcAft>
                  <a:buClr>
                    <a:srgbClr val="000000"/>
                  </a:buClr>
                  <a:buSzPts val="1600"/>
                  <a:buFont typeface="Arial"/>
                  <a:buNone/>
                </a:pPr>
                <a:r>
                  <a:rPr lang="en-US" sz="1600" b="0" i="0" u="none" strike="noStrike" cap="none">
                    <a:solidFill>
                      <a:schemeClr val="accent1"/>
                    </a:solidFill>
                    <a:latin typeface="Lato"/>
                    <a:ea typeface="Lato"/>
                    <a:cs typeface="Lato"/>
                    <a:sym typeface="Lato"/>
                  </a:rPr>
                  <a:t>301-222-8232</a:t>
                </a:r>
                <a:endParaRPr/>
              </a:p>
              <a:p>
                <a:pPr marL="0" marR="0" lvl="0" indent="0" algn="ctr" rtl="0">
                  <a:lnSpc>
                    <a:spcPct val="100000"/>
                  </a:lnSpc>
                  <a:spcBef>
                    <a:spcPts val="600"/>
                  </a:spcBef>
                  <a:spcAft>
                    <a:spcPts val="0"/>
                  </a:spcAft>
                  <a:buClr>
                    <a:srgbClr val="000000"/>
                  </a:buClr>
                  <a:buSzPts val="1600"/>
                  <a:buFont typeface="Arial"/>
                  <a:buNone/>
                </a:pPr>
                <a:r>
                  <a:rPr lang="en-US" sz="1600" b="0" i="0" u="sng" strike="noStrike" cap="none">
                    <a:solidFill>
                      <a:schemeClr val="accent1"/>
                    </a:solidFill>
                    <a:latin typeface="Lato"/>
                    <a:ea typeface="Lato"/>
                    <a:cs typeface="Lato"/>
                    <a:sym typeface="Lato"/>
                  </a:rPr>
                  <a:t>donna.dominguez@aprio.com</a:t>
                </a:r>
                <a:endParaRPr sz="1600" b="0" i="0" u="none" strike="noStrike" cap="none">
                  <a:solidFill>
                    <a:schemeClr val="accent1"/>
                  </a:solidFill>
                  <a:latin typeface="Lato"/>
                  <a:ea typeface="Lato"/>
                  <a:cs typeface="Lato"/>
                  <a:sym typeface="Lato"/>
                </a:endParaRPr>
              </a:p>
            </p:txBody>
          </p:sp>
        </p:grpSp>
        <p:pic>
          <p:nvPicPr>
            <p:cNvPr id="431" name="Google Shape;431;p46"/>
            <p:cNvPicPr preferRelativeResize="0"/>
            <p:nvPr/>
          </p:nvPicPr>
          <p:blipFill rotWithShape="1">
            <a:blip r:embed="rId4">
              <a:alphaModFix/>
            </a:blip>
            <a:srcRect l="-4197" t="-223" r="12116" b="223"/>
            <a:stretch/>
          </p:blipFill>
          <p:spPr>
            <a:xfrm>
              <a:off x="6825720" y="1633308"/>
              <a:ext cx="2431604" cy="2431604"/>
            </a:xfrm>
            <a:custGeom>
              <a:avLst/>
              <a:gdLst/>
              <a:ahLst/>
              <a:cxnLst/>
              <a:rect l="l" t="t" r="r" b="b"/>
              <a:pathLst>
                <a:path w="1937858" h="1937858" extrusionOk="0">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noFill/>
            <a:ln w="28575" cap="flat" cmpd="sng">
              <a:solidFill>
                <a:schemeClr val="accent3"/>
              </a:solidFill>
              <a:prstDash val="solid"/>
              <a:round/>
              <a:headEnd type="none" w="sm" len="sm"/>
              <a:tailEnd type="none" w="sm" len="sm"/>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a:spLocks noGrp="1"/>
          </p:cNvSpPr>
          <p:nvPr>
            <p:ph type="title"/>
          </p:nvPr>
        </p:nvSpPr>
        <p:spPr>
          <a:xfrm>
            <a:off x="653229" y="363912"/>
            <a:ext cx="11081950" cy="123120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000"/>
              <a:buFont typeface="Lato Black"/>
              <a:buNone/>
            </a:pPr>
            <a:r>
              <a:rPr lang="en-US" dirty="0">
                <a:solidFill>
                  <a:schemeClr val="accent1"/>
                </a:solidFill>
              </a:rPr>
              <a:t>How to Earn CPE Credits</a:t>
            </a:r>
            <a:endParaRPr dirty="0">
              <a:solidFill>
                <a:schemeClr val="accent1"/>
              </a:solidFill>
            </a:endParaRPr>
          </a:p>
        </p:txBody>
      </p:sp>
      <p:sp>
        <p:nvSpPr>
          <p:cNvPr id="95" name="Google Shape;95;p15"/>
          <p:cNvSpPr txBox="1">
            <a:spLocks noGrp="1"/>
          </p:cNvSpPr>
          <p:nvPr>
            <p:ph idx="1"/>
          </p:nvPr>
        </p:nvSpPr>
        <p:spPr>
          <a:xfrm>
            <a:off x="678396" y="1595120"/>
            <a:ext cx="8387210" cy="434633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1800"/>
              </a:spcBef>
              <a:spcAft>
                <a:spcPts val="0"/>
              </a:spcAft>
              <a:buClr>
                <a:schemeClr val="accent1"/>
              </a:buClr>
              <a:buSzPts val="2400"/>
              <a:buNone/>
            </a:pPr>
            <a:r>
              <a:rPr lang="en-US" dirty="0">
                <a:solidFill>
                  <a:srgbClr val="000000"/>
                </a:solidFill>
              </a:rPr>
              <a:t>We are using </a:t>
            </a:r>
            <a:r>
              <a:rPr lang="en-US" dirty="0">
                <a:solidFill>
                  <a:schemeClr val="accent1"/>
                </a:solidFill>
              </a:rPr>
              <a:t>Zoom</a:t>
            </a:r>
            <a:r>
              <a:rPr lang="en-US" dirty="0">
                <a:solidFill>
                  <a:srgbClr val="000000"/>
                </a:solidFill>
              </a:rPr>
              <a:t> as the learning webinar platform.</a:t>
            </a:r>
          </a:p>
          <a:p>
            <a:pPr marL="0" lvl="0" indent="0" algn="l" rtl="0">
              <a:lnSpc>
                <a:spcPct val="120000"/>
              </a:lnSpc>
              <a:spcBef>
                <a:spcPts val="1800"/>
              </a:spcBef>
              <a:spcAft>
                <a:spcPts val="0"/>
              </a:spcAft>
              <a:buClr>
                <a:schemeClr val="accent1"/>
              </a:buClr>
              <a:buSzPts val="2400"/>
              <a:buNone/>
            </a:pPr>
            <a:r>
              <a:rPr lang="en-US" dirty="0">
                <a:solidFill>
                  <a:srgbClr val="000000"/>
                </a:solidFill>
              </a:rPr>
              <a:t>To earn </a:t>
            </a:r>
            <a:r>
              <a:rPr lang="en-US" dirty="0">
                <a:solidFill>
                  <a:schemeClr val="accent1"/>
                </a:solidFill>
              </a:rPr>
              <a:t>full</a:t>
            </a:r>
            <a:r>
              <a:rPr lang="en-US" dirty="0">
                <a:solidFill>
                  <a:srgbClr val="000000"/>
                </a:solidFill>
              </a:rPr>
              <a:t> CPE credit for this course, you must answer at least three out of the four of the polling questions. </a:t>
            </a:r>
          </a:p>
          <a:p>
            <a:pPr marL="0" lvl="0" indent="0" algn="l" rtl="0">
              <a:lnSpc>
                <a:spcPct val="120000"/>
              </a:lnSpc>
              <a:spcBef>
                <a:spcPts val="1800"/>
              </a:spcBef>
              <a:spcAft>
                <a:spcPts val="0"/>
              </a:spcAft>
              <a:buClr>
                <a:schemeClr val="accent1"/>
              </a:buClr>
              <a:buSzPts val="2400"/>
              <a:buNone/>
            </a:pPr>
            <a:r>
              <a:rPr lang="en-US" dirty="0">
                <a:solidFill>
                  <a:schemeClr val="accent1"/>
                </a:solidFill>
              </a:rPr>
              <a:t>You will receive credit if you answer the polls, </a:t>
            </a:r>
            <a:r>
              <a:rPr lang="en-US" dirty="0">
                <a:solidFill>
                  <a:srgbClr val="000000"/>
                </a:solidFill>
              </a:rPr>
              <a:t>not whether you get them correct.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5" name="Picture 4" descr="A dart in the center of a target&#10;&#10;Description automatically generated">
            <a:extLst>
              <a:ext uri="{FF2B5EF4-FFF2-40B4-BE49-F238E27FC236}">
                <a16:creationId xmlns:a16="http://schemas.microsoft.com/office/drawing/2014/main" id="{3326ABED-BF1E-2A82-A712-3523225E6A41}"/>
              </a:ext>
            </a:extLst>
          </p:cNvPr>
          <p:cNvPicPr>
            <a:picLocks noChangeAspect="1"/>
          </p:cNvPicPr>
          <p:nvPr/>
        </p:nvPicPr>
        <p:blipFill>
          <a:blip r:embed="rId3"/>
          <a:stretch>
            <a:fillRect/>
          </a:stretch>
        </p:blipFill>
        <p:spPr>
          <a:xfrm>
            <a:off x="0" y="0"/>
            <a:ext cx="12188952" cy="6424592"/>
          </a:xfrm>
          <a:prstGeom prst="rect">
            <a:avLst/>
          </a:prstGeom>
        </p:spPr>
      </p:pic>
      <p:sp>
        <p:nvSpPr>
          <p:cNvPr id="129" name="Google Shape;129;p1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2"/>
              </a:buClr>
              <a:buSzPts val="4000"/>
              <a:buFont typeface="Lato Black"/>
              <a:buNone/>
            </a:pPr>
            <a:r>
              <a:rPr lang="en-US" dirty="0"/>
              <a:t>Learning Objectives</a:t>
            </a:r>
            <a:endParaRPr dirty="0"/>
          </a:p>
        </p:txBody>
      </p:sp>
      <p:sp>
        <p:nvSpPr>
          <p:cNvPr id="130" name="Google Shape;130;p19"/>
          <p:cNvSpPr/>
          <p:nvPr/>
        </p:nvSpPr>
        <p:spPr>
          <a:xfrm>
            <a:off x="555084" y="1793485"/>
            <a:ext cx="5520039" cy="2999685"/>
          </a:xfrm>
          <a:prstGeom prst="roundRect">
            <a:avLst>
              <a:gd name="adj" fmla="val 7787"/>
            </a:avLst>
          </a:prstGeom>
          <a:noFill/>
          <a:ln>
            <a:noFill/>
          </a:ln>
        </p:spPr>
        <p:txBody>
          <a:bodyPr spcFirstLastPara="1" wrap="square" lIns="91440" tIns="91425" rIns="91425" bIns="91425" anchor="ctr" anchorCtr="0">
            <a:noAutofit/>
          </a:bodyPr>
          <a:lstStyle/>
          <a:p>
            <a:pPr marL="9525" marR="0" lvl="1" indent="0" rtl="0">
              <a:lnSpc>
                <a:spcPct val="100000"/>
              </a:lnSpc>
              <a:spcBef>
                <a:spcPts val="0"/>
              </a:spcBef>
              <a:spcAft>
                <a:spcPts val="0"/>
              </a:spcAft>
              <a:buClr>
                <a:srgbClr val="000000"/>
              </a:buClr>
              <a:buSzPts val="3200"/>
              <a:buFont typeface="Arial"/>
              <a:buNone/>
            </a:pPr>
            <a:r>
              <a:rPr lang="en-US" sz="3200" b="0" i="1" u="none" strike="noStrike" cap="none" dirty="0">
                <a:solidFill>
                  <a:schemeClr val="tx2"/>
                </a:solidFill>
                <a:latin typeface="Lato"/>
                <a:ea typeface="Lato"/>
                <a:cs typeface="Lato"/>
                <a:sym typeface="Lato"/>
              </a:rPr>
              <a:t>Participants will </a:t>
            </a:r>
          </a:p>
          <a:p>
            <a:pPr marL="9525" marR="0" lvl="1" indent="0" rtl="0">
              <a:lnSpc>
                <a:spcPct val="100000"/>
              </a:lnSpc>
              <a:spcBef>
                <a:spcPts val="0"/>
              </a:spcBef>
              <a:spcAft>
                <a:spcPts val="0"/>
              </a:spcAft>
              <a:buClr>
                <a:srgbClr val="000000"/>
              </a:buClr>
              <a:buSzPts val="3200"/>
              <a:buFont typeface="Arial"/>
              <a:buNone/>
            </a:pPr>
            <a:endParaRPr lang="en-US" sz="3200" dirty="0">
              <a:solidFill>
                <a:schemeClr val="tx2"/>
              </a:solidFill>
              <a:latin typeface="Lato"/>
              <a:sym typeface="Lato"/>
            </a:endParaRPr>
          </a:p>
          <a:p>
            <a:pPr marL="466725" marR="0" lvl="1" indent="-457200" rtl="0">
              <a:lnSpc>
                <a:spcPct val="100000"/>
              </a:lnSpc>
              <a:spcBef>
                <a:spcPts val="0"/>
              </a:spcBef>
              <a:spcAft>
                <a:spcPts val="0"/>
              </a:spcAft>
              <a:buClr>
                <a:srgbClr val="000000"/>
              </a:buClr>
              <a:buSzPts val="3200"/>
              <a:buFont typeface="Arial" panose="020B0604020202020204" pitchFamily="34" charset="0"/>
              <a:buChar char="•"/>
            </a:pPr>
            <a:r>
              <a:rPr lang="en-US" sz="3200" dirty="0">
                <a:solidFill>
                  <a:schemeClr val="tx2"/>
                </a:solidFill>
              </a:rPr>
              <a:t>Recall how to develop competitive budgeted indirect rates and structure</a:t>
            </a:r>
            <a:endParaRPr sz="3200" dirty="0">
              <a:solidFill>
                <a:schemeClr val="tx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000"/>
              <a:buFont typeface="Lato Black"/>
              <a:buNone/>
            </a:pPr>
            <a:r>
              <a:rPr lang="en-US" dirty="0">
                <a:solidFill>
                  <a:schemeClr val="accent1"/>
                </a:solidFill>
              </a:rPr>
              <a:t>Discussion Agenda</a:t>
            </a:r>
            <a:endParaRPr dirty="0">
              <a:solidFill>
                <a:schemeClr val="accent1"/>
              </a:solidFill>
            </a:endParaRPr>
          </a:p>
        </p:txBody>
      </p:sp>
      <p:sp>
        <p:nvSpPr>
          <p:cNvPr id="95" name="Google Shape;95;p15"/>
          <p:cNvSpPr txBox="1">
            <a:spLocks noGrp="1"/>
          </p:cNvSpPr>
          <p:nvPr>
            <p:ph idx="1"/>
          </p:nvPr>
        </p:nvSpPr>
        <p:spPr>
          <a:xfrm>
            <a:off x="678396" y="1595120"/>
            <a:ext cx="8387210" cy="4346330"/>
          </a:xfrm>
          <a:prstGeom prst="rect">
            <a:avLst/>
          </a:prstGeom>
          <a:noFill/>
          <a:ln>
            <a:noFill/>
          </a:ln>
        </p:spPr>
        <p:txBody>
          <a:bodyPr spcFirstLastPara="1" wrap="square" lIns="91425" tIns="45700" rIns="91425" bIns="45700" anchor="t" anchorCtr="0">
            <a:noAutofit/>
          </a:bodyPr>
          <a:lstStyle/>
          <a:p>
            <a:pPr marL="342900" lvl="0" indent="-342900" algn="l" rtl="0">
              <a:lnSpc>
                <a:spcPct val="120000"/>
              </a:lnSpc>
              <a:spcBef>
                <a:spcPts val="1800"/>
              </a:spcBef>
              <a:spcAft>
                <a:spcPts val="0"/>
              </a:spcAft>
              <a:buClr>
                <a:schemeClr val="accent1"/>
              </a:buClr>
              <a:buSzPts val="2400"/>
              <a:buFont typeface="Arial" panose="020B0604020202020204" pitchFamily="34" charset="0"/>
              <a:buChar char="•"/>
            </a:pPr>
            <a:r>
              <a:rPr lang="en-US" dirty="0">
                <a:solidFill>
                  <a:srgbClr val="000000"/>
                </a:solidFill>
              </a:rPr>
              <a:t>Top 5 Reasons for Budgeted Indirect Rates</a:t>
            </a:r>
          </a:p>
          <a:p>
            <a:pPr marL="342900" lvl="0" indent="-342900" algn="l" rtl="0">
              <a:lnSpc>
                <a:spcPct val="120000"/>
              </a:lnSpc>
              <a:spcBef>
                <a:spcPts val="1800"/>
              </a:spcBef>
              <a:spcAft>
                <a:spcPts val="0"/>
              </a:spcAft>
              <a:buClr>
                <a:schemeClr val="accent1"/>
              </a:buClr>
              <a:buSzPts val="2400"/>
              <a:buFont typeface="Arial" panose="020B0604020202020204" pitchFamily="34" charset="0"/>
              <a:buChar char="•"/>
            </a:pPr>
            <a:r>
              <a:rPr lang="en-US" dirty="0">
                <a:solidFill>
                  <a:srgbClr val="000000"/>
                </a:solidFill>
              </a:rPr>
              <a:t>Pricing Strategies</a:t>
            </a:r>
          </a:p>
          <a:p>
            <a:pPr marL="342900" lvl="0" indent="-342900" algn="l" rtl="0">
              <a:lnSpc>
                <a:spcPct val="120000"/>
              </a:lnSpc>
              <a:spcBef>
                <a:spcPts val="1800"/>
              </a:spcBef>
              <a:spcAft>
                <a:spcPts val="0"/>
              </a:spcAft>
              <a:buClr>
                <a:schemeClr val="accent1"/>
              </a:buClr>
              <a:buSzPts val="2400"/>
              <a:buFont typeface="Arial" panose="020B0604020202020204" pitchFamily="34" charset="0"/>
              <a:buChar char="•"/>
            </a:pPr>
            <a:r>
              <a:rPr lang="en-US" dirty="0">
                <a:solidFill>
                  <a:srgbClr val="000000"/>
                </a:solidFill>
              </a:rPr>
              <a:t>How to Budget</a:t>
            </a:r>
          </a:p>
          <a:p>
            <a:pPr marL="342900" lvl="0" indent="-342900" algn="l" rtl="0">
              <a:lnSpc>
                <a:spcPct val="120000"/>
              </a:lnSpc>
              <a:spcBef>
                <a:spcPts val="1800"/>
              </a:spcBef>
              <a:spcAft>
                <a:spcPts val="0"/>
              </a:spcAft>
              <a:buClr>
                <a:schemeClr val="accent1"/>
              </a:buClr>
              <a:buSzPts val="2400"/>
              <a:buFont typeface="Arial" panose="020B0604020202020204" pitchFamily="34" charset="0"/>
              <a:buChar char="•"/>
            </a:pPr>
            <a:r>
              <a:rPr lang="en-US" dirty="0">
                <a:solidFill>
                  <a:srgbClr val="000000"/>
                </a:solidFill>
              </a:rPr>
              <a:t>Q&amp;A</a:t>
            </a:r>
          </a:p>
        </p:txBody>
      </p:sp>
    </p:spTree>
    <p:extLst>
      <p:ext uri="{BB962C8B-B14F-4D97-AF65-F5344CB8AC3E}">
        <p14:creationId xmlns:p14="http://schemas.microsoft.com/office/powerpoint/2010/main" val="3852250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4" name="Picture 3">
            <a:extLst>
              <a:ext uri="{FF2B5EF4-FFF2-40B4-BE49-F238E27FC236}">
                <a16:creationId xmlns:a16="http://schemas.microsoft.com/office/drawing/2014/main" id="{FF9D1E08-9E4F-6179-1E88-6B9D7403B87D}"/>
              </a:ext>
            </a:extLst>
          </p:cNvPr>
          <p:cNvPicPr>
            <a:picLocks noChangeAspect="1"/>
          </p:cNvPicPr>
          <p:nvPr/>
        </p:nvPicPr>
        <p:blipFill>
          <a:blip r:embed="rId3"/>
          <a:srcRect/>
          <a:stretch/>
        </p:blipFill>
        <p:spPr>
          <a:xfrm>
            <a:off x="1526" y="0"/>
            <a:ext cx="12188949" cy="642459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4"/>
          <p:cNvSpPr txBox="1">
            <a:spLocks noGrp="1"/>
          </p:cNvSpPr>
          <p:nvPr>
            <p:ph type="title"/>
          </p:nvPr>
        </p:nvSpPr>
        <p:spPr>
          <a:xfrm>
            <a:off x="342468" y="713082"/>
            <a:ext cx="2797774" cy="511020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2"/>
              </a:buClr>
              <a:buSzPts val="4000"/>
              <a:buFont typeface="Lato Black"/>
              <a:buNone/>
            </a:pPr>
            <a:r>
              <a:rPr lang="en-US" dirty="0"/>
              <a:t>The </a:t>
            </a:r>
            <a:r>
              <a:rPr lang="en-US" sz="4400" dirty="0"/>
              <a:t>5</a:t>
            </a:r>
            <a:r>
              <a:rPr lang="en-US" dirty="0"/>
              <a:t> W’s of Budget Rates &amp; Rate Structures</a:t>
            </a:r>
            <a:endParaRPr dirty="0"/>
          </a:p>
        </p:txBody>
      </p:sp>
      <p:sp>
        <p:nvSpPr>
          <p:cNvPr id="191" name="Google Shape;191;p24"/>
          <p:cNvSpPr/>
          <p:nvPr/>
        </p:nvSpPr>
        <p:spPr>
          <a:xfrm>
            <a:off x="3537285" y="204538"/>
            <a:ext cx="8417150" cy="697830"/>
          </a:xfrm>
          <a:prstGeom prst="roundRect">
            <a:avLst>
              <a:gd name="adj" fmla="val 7787"/>
            </a:avLst>
          </a:prstGeom>
          <a:solidFill>
            <a:srgbClr val="FDE3D0"/>
          </a:solidFill>
          <a:ln>
            <a:noFill/>
          </a:ln>
        </p:spPr>
        <p:txBody>
          <a:bodyPr spcFirstLastPara="1" wrap="square" lIns="182880" tIns="91425" rIns="91425" bIns="91425" anchor="ctr" anchorCtr="0">
            <a:noAutofit/>
          </a:bodyPr>
          <a:lstStyle/>
          <a:p>
            <a:pPr marL="9525" marR="0" lvl="1"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accent1"/>
                </a:solidFill>
                <a:latin typeface="Lato"/>
                <a:ea typeface="Lato"/>
                <a:cs typeface="Lato"/>
                <a:sym typeface="Lato"/>
              </a:rPr>
              <a:t>Who </a:t>
            </a:r>
            <a:r>
              <a:rPr lang="en-US" sz="1800" b="0" i="0" u="none" strike="noStrike" cap="none" dirty="0">
                <a:solidFill>
                  <a:srgbClr val="59636D"/>
                </a:solidFill>
                <a:latin typeface="Lato"/>
                <a:ea typeface="Lato"/>
                <a:cs typeface="Lato"/>
                <a:sym typeface="Lato"/>
              </a:rPr>
              <a:t>should prepare budgeted rates and evaluate their rate structures? – All Government Contractors whether required by contract or not.</a:t>
            </a:r>
            <a:endParaRPr dirty="0"/>
          </a:p>
        </p:txBody>
      </p:sp>
      <p:sp>
        <p:nvSpPr>
          <p:cNvPr id="192" name="Google Shape;192;p24"/>
          <p:cNvSpPr/>
          <p:nvPr/>
        </p:nvSpPr>
        <p:spPr>
          <a:xfrm>
            <a:off x="3537285" y="1012870"/>
            <a:ext cx="8417150" cy="1365873"/>
          </a:xfrm>
          <a:prstGeom prst="roundRect">
            <a:avLst>
              <a:gd name="adj" fmla="val 7787"/>
            </a:avLst>
          </a:prstGeom>
          <a:solidFill>
            <a:srgbClr val="FEE9CE"/>
          </a:solidFill>
          <a:ln>
            <a:noFill/>
          </a:ln>
        </p:spPr>
        <p:txBody>
          <a:bodyPr spcFirstLastPara="1" wrap="square" lIns="182880" tIns="91425" rIns="91425" bIns="91425" anchor="ctr" anchorCtr="0">
            <a:noAutofit/>
          </a:bodyPr>
          <a:lstStyle/>
          <a:p>
            <a:pPr marL="9525" marR="0" lvl="1"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Lato"/>
                <a:ea typeface="Lato"/>
                <a:cs typeface="Lato"/>
                <a:sym typeface="Lato"/>
              </a:rPr>
              <a:t>Why</a:t>
            </a:r>
            <a:r>
              <a:rPr lang="en-US" sz="1800" b="0" i="0" u="none" strike="noStrike" cap="none">
                <a:solidFill>
                  <a:srgbClr val="59636D"/>
                </a:solidFill>
                <a:latin typeface="Lato"/>
                <a:ea typeface="Lato"/>
                <a:cs typeface="Lato"/>
                <a:sym typeface="Lato"/>
              </a:rPr>
              <a:t> do I need to prepare my budgeted rates? – In order to establish your provisional billing rates for invoicing and for cost build up on cost proposals. </a:t>
            </a:r>
            <a:r>
              <a:rPr lang="en-US" sz="1800" b="1" i="0" u="none" strike="noStrike" cap="none">
                <a:solidFill>
                  <a:schemeClr val="accent1"/>
                </a:solidFill>
                <a:latin typeface="Lato"/>
                <a:ea typeface="Lato"/>
                <a:cs typeface="Lato"/>
                <a:sym typeface="Lato"/>
              </a:rPr>
              <a:t>Why</a:t>
            </a:r>
            <a:r>
              <a:rPr lang="en-US" sz="1800" b="0" i="0" u="none" strike="noStrike" cap="none">
                <a:solidFill>
                  <a:srgbClr val="59636D"/>
                </a:solidFill>
                <a:latin typeface="Lato"/>
                <a:ea typeface="Lato"/>
                <a:cs typeface="Lato"/>
                <a:sym typeface="Lato"/>
              </a:rPr>
              <a:t> do I care about my indirect rate structure? – So that you can ensure your business is staying competitive in the market.</a:t>
            </a:r>
            <a:endParaRPr/>
          </a:p>
        </p:txBody>
      </p:sp>
      <p:sp>
        <p:nvSpPr>
          <p:cNvPr id="193" name="Google Shape;193;p24"/>
          <p:cNvSpPr/>
          <p:nvPr/>
        </p:nvSpPr>
        <p:spPr>
          <a:xfrm>
            <a:off x="3537285" y="2489245"/>
            <a:ext cx="8417150" cy="1365874"/>
          </a:xfrm>
          <a:prstGeom prst="roundRect">
            <a:avLst>
              <a:gd name="adj" fmla="val 7787"/>
            </a:avLst>
          </a:prstGeom>
          <a:solidFill>
            <a:srgbClr val="FFF0CC"/>
          </a:solidFill>
          <a:ln>
            <a:noFill/>
          </a:ln>
        </p:spPr>
        <p:txBody>
          <a:bodyPr spcFirstLastPara="1" wrap="square" lIns="182880" tIns="91425" rIns="91425" bIns="91425" anchor="ctr" anchorCtr="0">
            <a:noAutofit/>
          </a:bodyPr>
          <a:lstStyle/>
          <a:p>
            <a:pPr marL="9525" marR="0" lvl="1"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Lato"/>
                <a:ea typeface="Lato"/>
                <a:cs typeface="Lato"/>
                <a:sym typeface="Lato"/>
              </a:rPr>
              <a:t>What</a:t>
            </a:r>
            <a:r>
              <a:rPr lang="en-US" sz="1800" b="0" i="0" u="none" strike="noStrike" cap="none">
                <a:solidFill>
                  <a:srgbClr val="59636D"/>
                </a:solidFill>
                <a:latin typeface="Lato"/>
                <a:ea typeface="Lato"/>
                <a:cs typeface="Lato"/>
                <a:sym typeface="Lato"/>
              </a:rPr>
              <a:t> is the purpose of establishing provisional billing rates? – It allows you to invoice on flexibly priced contracts at budget rates before you true up to actuals. It also helps to measure performance and profitability on Fixed Price (FP) and Fixed Labor Hour (FLH) contracts.</a:t>
            </a:r>
            <a:endParaRPr/>
          </a:p>
        </p:txBody>
      </p:sp>
      <p:sp>
        <p:nvSpPr>
          <p:cNvPr id="194" name="Google Shape;194;p24"/>
          <p:cNvSpPr/>
          <p:nvPr/>
        </p:nvSpPr>
        <p:spPr>
          <a:xfrm>
            <a:off x="3537285" y="3965621"/>
            <a:ext cx="8417150" cy="1004922"/>
          </a:xfrm>
          <a:prstGeom prst="roundRect">
            <a:avLst>
              <a:gd name="adj" fmla="val 7787"/>
            </a:avLst>
          </a:prstGeom>
          <a:solidFill>
            <a:srgbClr val="FFF5DD"/>
          </a:solidFill>
          <a:ln>
            <a:noFill/>
          </a:ln>
        </p:spPr>
        <p:txBody>
          <a:bodyPr spcFirstLastPara="1" wrap="square" lIns="182880" tIns="91425" rIns="91425" bIns="91425" anchor="ctr" anchorCtr="0">
            <a:noAutofit/>
          </a:bodyPr>
          <a:lstStyle/>
          <a:p>
            <a:pPr marL="9525" marR="0" lvl="1"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Lato"/>
                <a:ea typeface="Lato"/>
                <a:cs typeface="Lato"/>
                <a:sym typeface="Lato"/>
              </a:rPr>
              <a:t>When</a:t>
            </a:r>
            <a:r>
              <a:rPr lang="en-US" sz="1800" b="0" i="0" u="none" strike="noStrike" cap="none">
                <a:solidFill>
                  <a:srgbClr val="59636D"/>
                </a:solidFill>
                <a:latin typeface="Lato"/>
                <a:ea typeface="Lato"/>
                <a:cs typeface="Lato"/>
                <a:sym typeface="Lato"/>
              </a:rPr>
              <a:t> do I need to prepare my budget and evaluate my rate structure? – At a minimum once a year for both.</a:t>
            </a:r>
            <a:endParaRPr/>
          </a:p>
        </p:txBody>
      </p:sp>
      <p:sp>
        <p:nvSpPr>
          <p:cNvPr id="195" name="Google Shape;195;p24"/>
          <p:cNvSpPr/>
          <p:nvPr/>
        </p:nvSpPr>
        <p:spPr>
          <a:xfrm>
            <a:off x="3537285" y="5081045"/>
            <a:ext cx="8417150" cy="1195717"/>
          </a:xfrm>
          <a:prstGeom prst="roundRect">
            <a:avLst>
              <a:gd name="adj" fmla="val 7787"/>
            </a:avLst>
          </a:prstGeom>
          <a:solidFill>
            <a:srgbClr val="EEF8F3"/>
          </a:solidFill>
          <a:ln>
            <a:noFill/>
          </a:ln>
        </p:spPr>
        <p:txBody>
          <a:bodyPr spcFirstLastPara="1" wrap="square" lIns="182880" tIns="91425" rIns="91425" bIns="91425" anchor="ctr" anchorCtr="0">
            <a:noAutofit/>
          </a:bodyPr>
          <a:lstStyle/>
          <a:p>
            <a:pPr marL="9525" marR="0" lvl="1"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Lato"/>
                <a:ea typeface="Lato"/>
                <a:cs typeface="Lato"/>
                <a:sym typeface="Lato"/>
              </a:rPr>
              <a:t>Where</a:t>
            </a:r>
            <a:r>
              <a:rPr lang="en-US" sz="1800" b="0" i="0" u="none" strike="noStrike" cap="none">
                <a:solidFill>
                  <a:srgbClr val="59636D"/>
                </a:solidFill>
                <a:latin typeface="Lato"/>
                <a:ea typeface="Lato"/>
                <a:cs typeface="Lato"/>
                <a:sym typeface="Lato"/>
              </a:rPr>
              <a:t> do I submit my provisional rates? It depends whether it’s for yourself, the contracting officer, or the cognizant Federal agency official. For those that have Disclosure Statements (D/S), if you revise your rate structure, you will have to submit your revised D/S to DCMA.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25"/>
          <p:cNvPicPr preferRelativeResize="0"/>
          <p:nvPr/>
        </p:nvPicPr>
        <p:blipFill rotWithShape="1">
          <a:blip r:embed="rId3">
            <a:alphaModFix/>
          </a:blip>
          <a:srcRect l="2142" r="2141"/>
          <a:stretch/>
        </p:blipFill>
        <p:spPr>
          <a:xfrm flipH="1">
            <a:off x="-1" y="0"/>
            <a:ext cx="9228222" cy="6400255"/>
          </a:xfrm>
          <a:prstGeom prst="rect">
            <a:avLst/>
          </a:prstGeom>
          <a:noFill/>
          <a:ln>
            <a:noFill/>
          </a:ln>
        </p:spPr>
      </p:pic>
      <p:sp>
        <p:nvSpPr>
          <p:cNvPr id="201" name="Google Shape;201;p25"/>
          <p:cNvSpPr/>
          <p:nvPr/>
        </p:nvSpPr>
        <p:spPr>
          <a:xfrm>
            <a:off x="5943601" y="0"/>
            <a:ext cx="6248400" cy="6400255"/>
          </a:xfrm>
          <a:custGeom>
            <a:avLst/>
            <a:gdLst/>
            <a:ahLst/>
            <a:cxnLst/>
            <a:rect l="l" t="t" r="r" b="b"/>
            <a:pathLst>
              <a:path w="6279887" h="6628721" extrusionOk="0">
                <a:moveTo>
                  <a:pt x="2115069" y="0"/>
                </a:moveTo>
                <a:lnTo>
                  <a:pt x="6269974" y="0"/>
                </a:lnTo>
                <a:cubicBezTo>
                  <a:pt x="6273278" y="2202965"/>
                  <a:pt x="6276583" y="4425756"/>
                  <a:pt x="6279887" y="6628721"/>
                </a:cubicBezTo>
                <a:lnTo>
                  <a:pt x="758970" y="6616872"/>
                </a:lnTo>
                <a:cubicBezTo>
                  <a:pt x="498286" y="5570125"/>
                  <a:pt x="-89372" y="3766107"/>
                  <a:pt x="11524" y="3545848"/>
                </a:cubicBezTo>
                <a:cubicBezTo>
                  <a:pt x="212813" y="2967618"/>
                  <a:pt x="1417733" y="1166568"/>
                  <a:pt x="2115069" y="0"/>
                </a:cubicBezTo>
                <a:close/>
              </a:path>
            </a:pathLst>
          </a:custGeom>
          <a:solidFill>
            <a:schemeClr val="accent1"/>
          </a:solidFill>
          <a:ln>
            <a:noFill/>
          </a:ln>
          <a:effectLst>
            <a:outerShdw blurRad="177800" dist="50800" dir="10800000" algn="r" rotWithShape="0">
              <a:srgbClr val="000000">
                <a:alpha val="2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202" name="Google Shape;202;p25"/>
          <p:cNvSpPr/>
          <p:nvPr/>
        </p:nvSpPr>
        <p:spPr>
          <a:xfrm>
            <a:off x="5841806" y="-19522"/>
            <a:ext cx="2377440" cy="6400255"/>
          </a:xfrm>
          <a:custGeom>
            <a:avLst/>
            <a:gdLst/>
            <a:ahLst/>
            <a:cxnLst/>
            <a:rect l="l" t="t" r="r" b="b"/>
            <a:pathLst>
              <a:path w="2401460" h="6901133" extrusionOk="0">
                <a:moveTo>
                  <a:pt x="1794436" y="0"/>
                </a:moveTo>
                <a:lnTo>
                  <a:pt x="2401460" y="0"/>
                </a:lnTo>
                <a:cubicBezTo>
                  <a:pt x="1674167" y="1216684"/>
                  <a:pt x="417484" y="3095107"/>
                  <a:pt x="207547" y="3698178"/>
                </a:cubicBezTo>
                <a:cubicBezTo>
                  <a:pt x="108894" y="3913542"/>
                  <a:pt x="641413" y="5580681"/>
                  <a:pt x="932388" y="6687777"/>
                </a:cubicBezTo>
                <a:lnTo>
                  <a:pt x="986947" y="6900518"/>
                </a:lnTo>
                <a:lnTo>
                  <a:pt x="922520" y="6901133"/>
                </a:lnTo>
                <a:cubicBezTo>
                  <a:pt x="650637" y="5809418"/>
                  <a:pt x="-95133" y="3918375"/>
                  <a:pt x="10097" y="3688654"/>
                </a:cubicBezTo>
                <a:cubicBezTo>
                  <a:pt x="220034" y="3085583"/>
                  <a:pt x="1067142" y="1216684"/>
                  <a:pt x="179443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203" name="Google Shape;203;p25"/>
          <p:cNvSpPr txBox="1"/>
          <p:nvPr/>
        </p:nvSpPr>
        <p:spPr>
          <a:xfrm>
            <a:off x="7387389" y="2418347"/>
            <a:ext cx="3834426" cy="1756611"/>
          </a:xfrm>
          <a:prstGeom prst="rect">
            <a:avLst/>
          </a:prstGeom>
          <a:noFill/>
          <a:ln>
            <a:noFill/>
          </a:ln>
        </p:spPr>
        <p:txBody>
          <a:bodyPr spcFirstLastPara="1" wrap="square" lIns="0" tIns="0" rIns="0" bIns="0" anchor="ctr" anchorCtr="0">
            <a:noAutofit/>
          </a:bodyPr>
          <a:lstStyle/>
          <a:p>
            <a:pPr marL="0" marR="0" lvl="0" indent="0" algn="ctr" rtl="0">
              <a:lnSpc>
                <a:spcPct val="85000"/>
              </a:lnSpc>
              <a:spcBef>
                <a:spcPts val="0"/>
              </a:spcBef>
              <a:spcAft>
                <a:spcPts val="0"/>
              </a:spcAft>
              <a:buNone/>
            </a:pPr>
            <a:r>
              <a:rPr lang="en-US" sz="5400" b="0" i="0" u="none" strike="noStrike" cap="none">
                <a:solidFill>
                  <a:schemeClr val="lt1"/>
                </a:solidFill>
                <a:latin typeface="Lato Black"/>
                <a:ea typeface="Lato Black"/>
                <a:cs typeface="Lato Black"/>
                <a:sym typeface="Lato Black"/>
              </a:rPr>
              <a:t>Top 5 Reasons for Budgeted Indirect Rates</a:t>
            </a:r>
            <a:endParaRPr sz="1400" b="0" i="0" u="none" strike="noStrike" cap="none">
              <a:solidFill>
                <a:srgbClr val="000000"/>
              </a:solidFill>
              <a:latin typeface="Arial"/>
              <a:ea typeface="Arial"/>
              <a:cs typeface="Arial"/>
              <a:sym typeface="Arial"/>
            </a:endParaRPr>
          </a:p>
        </p:txBody>
      </p:sp>
      <p:cxnSp>
        <p:nvCxnSpPr>
          <p:cNvPr id="204" name="Google Shape;204;p25"/>
          <p:cNvCxnSpPr>
            <a:endCxn id="201" idx="2"/>
          </p:cNvCxnSpPr>
          <p:nvPr/>
        </p:nvCxnSpPr>
        <p:spPr>
          <a:xfrm>
            <a:off x="0" y="6400255"/>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205" name="Google Shape;205;p25"/>
          <p:cNvSpPr/>
          <p:nvPr/>
        </p:nvSpPr>
        <p:spPr>
          <a:xfrm>
            <a:off x="0" y="6419777"/>
            <a:ext cx="12192000" cy="438223"/>
          </a:xfrm>
          <a:prstGeom prst="rect">
            <a:avLst/>
          </a:prstGeom>
          <a:solidFill>
            <a:srgbClr val="E8EA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206" name="Google Shape;206;p25"/>
          <p:cNvPicPr preferRelativeResize="0"/>
          <p:nvPr/>
        </p:nvPicPr>
        <p:blipFill rotWithShape="1">
          <a:blip r:embed="rId4">
            <a:alphaModFix/>
          </a:blip>
          <a:srcRect/>
          <a:stretch/>
        </p:blipFill>
        <p:spPr>
          <a:xfrm>
            <a:off x="11221815" y="6529591"/>
            <a:ext cx="727364" cy="274320"/>
          </a:xfrm>
          <a:prstGeom prst="rect">
            <a:avLst/>
          </a:prstGeom>
          <a:noFill/>
          <a:ln>
            <a:noFill/>
          </a:ln>
        </p:spPr>
      </p:pic>
      <p:sp>
        <p:nvSpPr>
          <p:cNvPr id="207" name="Google Shape;207;p25"/>
          <p:cNvSpPr txBox="1">
            <a:spLocks noGrp="1"/>
          </p:cNvSpPr>
          <p:nvPr>
            <p:ph type="ftr" idx="4294967295"/>
          </p:nvPr>
        </p:nvSpPr>
        <p:spPr>
          <a:xfrm>
            <a:off x="9631363" y="6416675"/>
            <a:ext cx="2560637"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en-US" sz="900" i="0">
                <a:solidFill>
                  <a:srgbClr val="F8AD77"/>
                </a:solidFill>
                <a:latin typeface="Lato"/>
                <a:ea typeface="Lato"/>
                <a:cs typeface="Lato"/>
                <a:sym typeface="Lato"/>
              </a:rPr>
              <a:t>PRIVATE &amp; CONFIDENTIAL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10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prio-2022-Theme">
  <a:themeElements>
    <a:clrScheme name="2032">
      <a:dk1>
        <a:srgbClr val="788591"/>
      </a:dk1>
      <a:lt1>
        <a:srgbClr val="FFFFFF"/>
      </a:lt1>
      <a:dk2>
        <a:srgbClr val="2B3034"/>
      </a:dk2>
      <a:lt2>
        <a:srgbClr val="E8EAED"/>
      </a:lt2>
      <a:accent1>
        <a:srgbClr val="F37920"/>
      </a:accent1>
      <a:accent2>
        <a:srgbClr val="FA9811"/>
      </a:accent2>
      <a:accent3>
        <a:srgbClr val="FFB602"/>
      </a:accent3>
      <a:accent4>
        <a:srgbClr val="FFCD58"/>
      </a:accent4>
      <a:accent5>
        <a:srgbClr val="FFE3AD"/>
      </a:accent5>
      <a:accent6>
        <a:srgbClr val="B2DDCA"/>
      </a:accent6>
      <a:hlink>
        <a:srgbClr val="FF6D2C"/>
      </a:hlink>
      <a:folHlink>
        <a:srgbClr val="788591"/>
      </a:folHlink>
    </a:clrScheme>
    <a:fontScheme name="Custom 40">
      <a:majorFont>
        <a:latin typeface="Lato Heavy"/>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rio-2022-Theme" id="{7EC63B8E-166D-1B48-9B36-8397E5EB877F}" vid="{ECBE62C2-A371-DB46-A616-CF55F82FEFC6}"/>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Aprio-2022-Theme</Template>
  <TotalTime>358</TotalTime>
  <Words>2090</Words>
  <Application>Microsoft Office PowerPoint</Application>
  <PresentationFormat>Widescreen</PresentationFormat>
  <Paragraphs>210</Paragraphs>
  <Slides>36</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Gill Sans</vt:lpstr>
      <vt:lpstr>Lato Heavy</vt:lpstr>
      <vt:lpstr>Lato Black</vt:lpstr>
      <vt:lpstr>Courier New</vt:lpstr>
      <vt:lpstr>Lato</vt:lpstr>
      <vt:lpstr>Calibri</vt:lpstr>
      <vt:lpstr>Arial</vt:lpstr>
      <vt:lpstr>Aprio-2022-Theme</vt:lpstr>
      <vt:lpstr>PowerPoint Presentation</vt:lpstr>
      <vt:lpstr>PowerPoint Presentation</vt:lpstr>
      <vt:lpstr>PowerPoint Presentation</vt:lpstr>
      <vt:lpstr>How to Earn CPE Credits</vt:lpstr>
      <vt:lpstr>Learning Objectives</vt:lpstr>
      <vt:lpstr>Discussion Agenda</vt:lpstr>
      <vt:lpstr>PowerPoint Presentation</vt:lpstr>
      <vt:lpstr>The 5 W’s of Budget Rates &amp; Rate Structures</vt:lpstr>
      <vt:lpstr>PowerPoint Presentation</vt:lpstr>
      <vt:lpstr>CPE Question 1</vt:lpstr>
      <vt:lpstr>Top Reasons Why You would Prepare an Indirect Rate Budget</vt:lpstr>
      <vt:lpstr>Budgeting Indirect Rate  (while trying to stay competitive!)</vt:lpstr>
      <vt:lpstr>Indirect Rate Strategies</vt:lpstr>
      <vt:lpstr>Indirect Rate Strategies</vt:lpstr>
      <vt:lpstr>Things to Consider When Preparing your Budget Rates</vt:lpstr>
      <vt:lpstr>CPE Question 2</vt:lpstr>
      <vt:lpstr>Steps to Begin the Budgeting and Rate Structure Process:</vt:lpstr>
      <vt:lpstr>Steps to Begin the Budgeting and Rate Structure Process:</vt:lpstr>
      <vt:lpstr>PowerPoint Presentation</vt:lpstr>
      <vt:lpstr>What is it?  When Should I provide a Discount?</vt:lpstr>
      <vt:lpstr>Discounted rate(s) Continued</vt:lpstr>
      <vt:lpstr>CPE Question 3</vt:lpstr>
      <vt:lpstr>Impacted G&amp;A</vt:lpstr>
      <vt:lpstr>Value Add G&amp;A Base vs. Total Cost Input </vt:lpstr>
      <vt:lpstr>TCI vs. Value Add G&amp;A Base</vt:lpstr>
      <vt:lpstr>PowerPoint Presentation</vt:lpstr>
      <vt:lpstr>PowerPoint Presentation</vt:lpstr>
      <vt:lpstr>Tips for Rate Structures</vt:lpstr>
      <vt:lpstr>Tips for Rate Structures</vt:lpstr>
      <vt:lpstr>Tips for Rate Structures</vt:lpstr>
      <vt:lpstr>Tips for Rate Structures</vt:lpstr>
      <vt:lpstr>CPE Question 4</vt:lpstr>
      <vt:lpstr>Your CPE Certificate</vt:lpstr>
      <vt:lpstr>Course Evaluation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IMPORTANT INFORMATION</dc:title>
  <dc:creator>Ralph DelPilar</dc:creator>
  <cp:lastModifiedBy>Ally Jayne</cp:lastModifiedBy>
  <cp:revision>20</cp:revision>
  <dcterms:modified xsi:type="dcterms:W3CDTF">2023-10-06T19:04:21Z</dcterms:modified>
</cp:coreProperties>
</file>