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749" r:id="rId6"/>
  </p:sldMasterIdLst>
  <p:notesMasterIdLst>
    <p:notesMasterId r:id="rId48"/>
  </p:notesMasterIdLst>
  <p:sldIdLst>
    <p:sldId id="2134804572" r:id="rId7"/>
    <p:sldId id="265" r:id="rId8"/>
    <p:sldId id="2134804711" r:id="rId9"/>
    <p:sldId id="6312" r:id="rId10"/>
    <p:sldId id="266" r:id="rId11"/>
    <p:sldId id="3479" r:id="rId12"/>
    <p:sldId id="929" r:id="rId13"/>
    <p:sldId id="2134804738" r:id="rId14"/>
    <p:sldId id="2134804546" r:id="rId15"/>
    <p:sldId id="2134804547" r:id="rId16"/>
    <p:sldId id="2134804562" r:id="rId17"/>
    <p:sldId id="2134804718" r:id="rId18"/>
    <p:sldId id="2134804538" r:id="rId19"/>
    <p:sldId id="2134804731" r:id="rId20"/>
    <p:sldId id="2134804545" r:id="rId21"/>
    <p:sldId id="2134804550" r:id="rId22"/>
    <p:sldId id="2134804733" r:id="rId23"/>
    <p:sldId id="2134804735" r:id="rId24"/>
    <p:sldId id="2134804543" r:id="rId25"/>
    <p:sldId id="2134804736" r:id="rId26"/>
    <p:sldId id="2134804737" r:id="rId27"/>
    <p:sldId id="2134804719" r:id="rId28"/>
    <p:sldId id="2134804717" r:id="rId29"/>
    <p:sldId id="2134804729" r:id="rId30"/>
    <p:sldId id="945" r:id="rId31"/>
    <p:sldId id="6245" r:id="rId32"/>
    <p:sldId id="10320" r:id="rId33"/>
    <p:sldId id="2134804720" r:id="rId34"/>
    <p:sldId id="940" r:id="rId35"/>
    <p:sldId id="322" r:id="rId36"/>
    <p:sldId id="324" r:id="rId37"/>
    <p:sldId id="323" r:id="rId38"/>
    <p:sldId id="2134804721" r:id="rId39"/>
    <p:sldId id="2134804542" r:id="rId40"/>
    <p:sldId id="2134804722" r:id="rId41"/>
    <p:sldId id="2134804727" r:id="rId42"/>
    <p:sldId id="2134804726" r:id="rId43"/>
    <p:sldId id="2134804728" r:id="rId44"/>
    <p:sldId id="939" r:id="rId45"/>
    <p:sldId id="2134804716" r:id="rId46"/>
    <p:sldId id="2134804715"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5" pos="384" userDrawn="1">
          <p15:clr>
            <a:srgbClr val="A4A3A4"/>
          </p15:clr>
        </p15:guide>
        <p15:guide id="7" orient="horz" pos="1032" userDrawn="1">
          <p15:clr>
            <a:srgbClr val="A4A3A4"/>
          </p15:clr>
        </p15:guide>
        <p15:guide id="8" pos="3840" userDrawn="1">
          <p15:clr>
            <a:srgbClr val="A4A3A4"/>
          </p15:clr>
        </p15:guide>
        <p15:guide id="9" pos="7296" userDrawn="1">
          <p15:clr>
            <a:srgbClr val="A4A3A4"/>
          </p15:clr>
        </p15:guide>
        <p15:guide id="11" pos="960" userDrawn="1">
          <p15:clr>
            <a:srgbClr val="A4A3A4"/>
          </p15:clr>
        </p15:guide>
        <p15:guide id="12" orient="horz" pos="268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400DD5A-C64D-7027-F626-73EFB8F7E8BB}" name="Jordan Haywood" initials="JH" userId="S::Jordan.Haywood@aprio.com::ae7b2606-bc22-4a0f-93c0-b2320ad87b8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andy Sizemore" initials="RS" lastIdx="1" clrIdx="0">
    <p:extLst>
      <p:ext uri="{19B8F6BF-5375-455C-9EA6-DF929625EA0E}">
        <p15:presenceInfo xmlns:p15="http://schemas.microsoft.com/office/powerpoint/2012/main" userId="S::randy.sizemore@aprio.com::e3f518ef-599a-4601-9cf3-05f7571c0288" providerId="AD"/>
      </p:ext>
    </p:extLst>
  </p:cmAuthor>
  <p:cmAuthor id="2" name="Kristin Harper" initials="KH" lastIdx="2" clrIdx="1">
    <p:extLst>
      <p:ext uri="{19B8F6BF-5375-455C-9EA6-DF929625EA0E}">
        <p15:presenceInfo xmlns:p15="http://schemas.microsoft.com/office/powerpoint/2012/main" userId="S::Kristin.Harper@aprio.com::e5d2865f-e410-4c8d-94aa-c2d0eff7aff8" providerId="AD"/>
      </p:ext>
    </p:extLst>
  </p:cmAuthor>
  <p:cmAuthor id="3" name="Adelle Starr" initials="AS [2]" lastIdx="1" clrIdx="2">
    <p:extLst>
      <p:ext uri="{19B8F6BF-5375-455C-9EA6-DF929625EA0E}">
        <p15:presenceInfo xmlns:p15="http://schemas.microsoft.com/office/powerpoint/2012/main" userId="Adelle Star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8B8E"/>
    <a:srgbClr val="858D8F"/>
    <a:srgbClr val="8A9BA5"/>
    <a:srgbClr val="FA9B18"/>
    <a:srgbClr val="FFD367"/>
    <a:srgbClr val="FFEBBC"/>
    <a:srgbClr val="FFF8E8"/>
    <a:srgbClr val="853D8B"/>
    <a:srgbClr val="00789B"/>
    <a:srgbClr val="451F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2EEF79-1783-495F-BCF9-735FC9071641}" v="21" dt="2024-06-25T10:25:20.824"/>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24" autoAdjust="0"/>
    <p:restoredTop sz="91341" autoAdjust="0"/>
  </p:normalViewPr>
  <p:slideViewPr>
    <p:cSldViewPr snapToGrid="0" showGuides="1">
      <p:cViewPr varScale="1">
        <p:scale>
          <a:sx n="61" d="100"/>
          <a:sy n="61" d="100"/>
        </p:scale>
        <p:origin x="680" y="48"/>
      </p:cViewPr>
      <p:guideLst>
        <p:guide pos="384"/>
        <p:guide orient="horz" pos="1032"/>
        <p:guide pos="3840"/>
        <p:guide pos="7296"/>
        <p:guide pos="960"/>
        <p:guide orient="horz" pos="2688"/>
      </p:guideLst>
    </p:cSldViewPr>
  </p:slideViewPr>
  <p:outlineViewPr>
    <p:cViewPr>
      <p:scale>
        <a:sx n="33" d="100"/>
        <a:sy n="33" d="100"/>
      </p:scale>
      <p:origin x="0" y="-7722"/>
    </p:cViewPr>
  </p:outlineViewPr>
  <p:notesTextViewPr>
    <p:cViewPr>
      <p:scale>
        <a:sx n="1" d="1"/>
        <a:sy n="1" d="1"/>
      </p:scale>
      <p:origin x="0" y="0"/>
    </p:cViewPr>
  </p:notesTextViewPr>
  <p:sorterViewPr>
    <p:cViewPr varScale="1">
      <p:scale>
        <a:sx n="54" d="100"/>
        <a:sy n="54" d="100"/>
      </p:scale>
      <p:origin x="0" y="0"/>
    </p:cViewPr>
  </p:sorterViewPr>
  <p:notesViewPr>
    <p:cSldViewPr snapToGrid="0">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ableStyles" Target="tableStyles.xml"/><Relationship Id="rId5" Type="http://schemas.openxmlformats.org/officeDocument/2006/relationships/slideMaster" Target="slideMasters/slide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7155B9-134F-47F1-96F6-FE6C064E0A47}" type="doc">
      <dgm:prSet loTypeId="urn:microsoft.com/office/officeart/2005/8/layout/process4" loCatId="process" qsTypeId="urn:microsoft.com/office/officeart/2005/8/quickstyle/simple4" qsCatId="simple" csTypeId="urn:microsoft.com/office/officeart/2005/8/colors/accent1_2" csCatId="accent1" phldr="1"/>
      <dgm:spPr/>
      <dgm:t>
        <a:bodyPr/>
        <a:lstStyle/>
        <a:p>
          <a:endParaRPr lang="en-US"/>
        </a:p>
      </dgm:t>
    </dgm:pt>
    <dgm:pt modelId="{A0A6ED65-8395-40A0-829A-C4D5E2BFAF2B}">
      <dgm:prSet phldrT="[Text]"/>
      <dgm:spPr/>
      <dgm:t>
        <a:bodyPr/>
        <a:lstStyle/>
        <a:p>
          <a:r>
            <a:rPr lang="en-US" dirty="0"/>
            <a:t>Indication of Interest</a:t>
          </a:r>
        </a:p>
      </dgm:t>
    </dgm:pt>
    <dgm:pt modelId="{A050584A-B226-4D8B-9A5D-6066FBA36602}" type="parTrans" cxnId="{7F77B437-7348-4D0A-B3A5-B32B7FBBB686}">
      <dgm:prSet/>
      <dgm:spPr/>
      <dgm:t>
        <a:bodyPr/>
        <a:lstStyle/>
        <a:p>
          <a:endParaRPr lang="en-US"/>
        </a:p>
      </dgm:t>
    </dgm:pt>
    <dgm:pt modelId="{7A283761-EDF6-4F8A-88B3-4F129C17F663}" type="sibTrans" cxnId="{7F77B437-7348-4D0A-B3A5-B32B7FBBB686}">
      <dgm:prSet/>
      <dgm:spPr/>
      <dgm:t>
        <a:bodyPr/>
        <a:lstStyle/>
        <a:p>
          <a:endParaRPr lang="en-US"/>
        </a:p>
      </dgm:t>
    </dgm:pt>
    <dgm:pt modelId="{1B8534A0-7E91-45EB-B805-D9A6B36D240A}">
      <dgm:prSet/>
      <dgm:spPr/>
      <dgm:t>
        <a:bodyPr/>
        <a:lstStyle/>
        <a:p>
          <a:r>
            <a:rPr lang="en-US" dirty="0"/>
            <a:t>Due Diligence</a:t>
          </a:r>
        </a:p>
      </dgm:t>
    </dgm:pt>
    <dgm:pt modelId="{61C49A43-5EAA-478A-A2CF-9A75603D0213}" type="parTrans" cxnId="{D2CA7410-C29D-48FD-B724-8315E7A6F3FC}">
      <dgm:prSet/>
      <dgm:spPr/>
      <dgm:t>
        <a:bodyPr/>
        <a:lstStyle/>
        <a:p>
          <a:endParaRPr lang="en-US"/>
        </a:p>
      </dgm:t>
    </dgm:pt>
    <dgm:pt modelId="{3B7643F2-4FF7-4291-9389-4202F1766495}" type="sibTrans" cxnId="{D2CA7410-C29D-48FD-B724-8315E7A6F3FC}">
      <dgm:prSet/>
      <dgm:spPr/>
      <dgm:t>
        <a:bodyPr/>
        <a:lstStyle/>
        <a:p>
          <a:endParaRPr lang="en-US"/>
        </a:p>
      </dgm:t>
    </dgm:pt>
    <dgm:pt modelId="{74D3E600-32BF-414A-82C0-3EEC7FC23744}">
      <dgm:prSet/>
      <dgm:spPr/>
      <dgm:t>
        <a:bodyPr/>
        <a:lstStyle/>
        <a:p>
          <a:r>
            <a:rPr lang="en-US" dirty="0"/>
            <a:t>Letter of Intent</a:t>
          </a:r>
        </a:p>
      </dgm:t>
    </dgm:pt>
    <dgm:pt modelId="{BEA38FEF-43D7-483D-B785-A1A9959D69A5}" type="parTrans" cxnId="{0E7CA3F7-DD66-4B07-A394-D8199DB23DF1}">
      <dgm:prSet/>
      <dgm:spPr/>
      <dgm:t>
        <a:bodyPr/>
        <a:lstStyle/>
        <a:p>
          <a:endParaRPr lang="en-US"/>
        </a:p>
      </dgm:t>
    </dgm:pt>
    <dgm:pt modelId="{E7A32C81-93EE-4731-98E1-DAFA8EC9AC60}" type="sibTrans" cxnId="{0E7CA3F7-DD66-4B07-A394-D8199DB23DF1}">
      <dgm:prSet/>
      <dgm:spPr/>
      <dgm:t>
        <a:bodyPr/>
        <a:lstStyle/>
        <a:p>
          <a:endParaRPr lang="en-US"/>
        </a:p>
      </dgm:t>
    </dgm:pt>
    <dgm:pt modelId="{3D555A1A-B0E3-4EE3-9B1F-0B4A142ED87C}">
      <dgm:prSet/>
      <dgm:spPr/>
      <dgm:t>
        <a:bodyPr/>
        <a:lstStyle/>
        <a:p>
          <a:r>
            <a:rPr lang="en-US" dirty="0"/>
            <a:t>Definitive Agreement</a:t>
          </a:r>
        </a:p>
      </dgm:t>
    </dgm:pt>
    <dgm:pt modelId="{B65BA4EA-AB64-4727-B77A-35F9C442A80E}" type="parTrans" cxnId="{968740A9-5F35-4E99-954D-7AEF77D0D705}">
      <dgm:prSet/>
      <dgm:spPr/>
      <dgm:t>
        <a:bodyPr/>
        <a:lstStyle/>
        <a:p>
          <a:endParaRPr lang="en-US"/>
        </a:p>
      </dgm:t>
    </dgm:pt>
    <dgm:pt modelId="{1F923A28-B855-4C42-AC7D-E5A6BD53E96A}" type="sibTrans" cxnId="{968740A9-5F35-4E99-954D-7AEF77D0D705}">
      <dgm:prSet/>
      <dgm:spPr/>
      <dgm:t>
        <a:bodyPr/>
        <a:lstStyle/>
        <a:p>
          <a:endParaRPr lang="en-US"/>
        </a:p>
      </dgm:t>
    </dgm:pt>
    <dgm:pt modelId="{D77DD2F8-A1EE-4175-9F93-2C200D298326}">
      <dgm:prSet/>
      <dgm:spPr/>
      <dgm:t>
        <a:bodyPr/>
        <a:lstStyle/>
        <a:p>
          <a:r>
            <a:rPr lang="en-US" i="1" dirty="0"/>
            <a:t>Funding and Closing</a:t>
          </a:r>
        </a:p>
      </dgm:t>
    </dgm:pt>
    <dgm:pt modelId="{D3D33A92-2620-42AB-9D47-6901C9C8C74D}" type="parTrans" cxnId="{BC88FD75-0F51-4AD6-BA4D-18B5AA7A2145}">
      <dgm:prSet/>
      <dgm:spPr/>
      <dgm:t>
        <a:bodyPr/>
        <a:lstStyle/>
        <a:p>
          <a:endParaRPr lang="en-US"/>
        </a:p>
      </dgm:t>
    </dgm:pt>
    <dgm:pt modelId="{6403E781-5809-4D38-95E5-CB0A360FB9C8}" type="sibTrans" cxnId="{BC88FD75-0F51-4AD6-BA4D-18B5AA7A2145}">
      <dgm:prSet/>
      <dgm:spPr/>
      <dgm:t>
        <a:bodyPr/>
        <a:lstStyle/>
        <a:p>
          <a:endParaRPr lang="en-US"/>
        </a:p>
      </dgm:t>
    </dgm:pt>
    <dgm:pt modelId="{B0CF0A1F-A74A-479F-A2AE-5A6D1B859BCF}">
      <dgm:prSet/>
      <dgm:spPr/>
      <dgm:t>
        <a:bodyPr/>
        <a:lstStyle/>
        <a:p>
          <a:r>
            <a:rPr lang="en-US" dirty="0"/>
            <a:t>Continued Due Diligence and Negotiation</a:t>
          </a:r>
        </a:p>
      </dgm:t>
    </dgm:pt>
    <dgm:pt modelId="{70ADF715-0FDE-4923-A40F-2FF68A7E8CBD}" type="parTrans" cxnId="{944251D0-7FA5-42B0-ABBF-0FF7FB71609D}">
      <dgm:prSet/>
      <dgm:spPr/>
      <dgm:t>
        <a:bodyPr/>
        <a:lstStyle/>
        <a:p>
          <a:endParaRPr lang="en-US"/>
        </a:p>
      </dgm:t>
    </dgm:pt>
    <dgm:pt modelId="{EEC03296-F238-4AD2-8CB5-5D915EAE4B69}" type="sibTrans" cxnId="{944251D0-7FA5-42B0-ABBF-0FF7FB71609D}">
      <dgm:prSet/>
      <dgm:spPr/>
      <dgm:t>
        <a:bodyPr/>
        <a:lstStyle/>
        <a:p>
          <a:endParaRPr lang="en-US"/>
        </a:p>
      </dgm:t>
    </dgm:pt>
    <dgm:pt modelId="{407ABA11-E73A-4948-97FC-E440432DBEFF}" type="pres">
      <dgm:prSet presAssocID="{567155B9-134F-47F1-96F6-FE6C064E0A47}" presName="Name0" presStyleCnt="0">
        <dgm:presLayoutVars>
          <dgm:dir/>
          <dgm:animLvl val="lvl"/>
          <dgm:resizeHandles val="exact"/>
        </dgm:presLayoutVars>
      </dgm:prSet>
      <dgm:spPr/>
    </dgm:pt>
    <dgm:pt modelId="{926AC063-2FF3-46F9-8C8F-EE271A70E9DF}" type="pres">
      <dgm:prSet presAssocID="{D77DD2F8-A1EE-4175-9F93-2C200D298326}" presName="boxAndChildren" presStyleCnt="0"/>
      <dgm:spPr/>
    </dgm:pt>
    <dgm:pt modelId="{ABA0E626-23D6-460A-B471-E91D9AEE92B0}" type="pres">
      <dgm:prSet presAssocID="{D77DD2F8-A1EE-4175-9F93-2C200D298326}" presName="parentTextBox" presStyleLbl="node1" presStyleIdx="0" presStyleCnt="6"/>
      <dgm:spPr/>
    </dgm:pt>
    <dgm:pt modelId="{83DDF6C1-11C9-4277-85EA-A1E2E70D640A}" type="pres">
      <dgm:prSet presAssocID="{1F923A28-B855-4C42-AC7D-E5A6BD53E96A}" presName="sp" presStyleCnt="0"/>
      <dgm:spPr/>
    </dgm:pt>
    <dgm:pt modelId="{58B42A31-5945-40D5-8C22-4E9873CD2E23}" type="pres">
      <dgm:prSet presAssocID="{3D555A1A-B0E3-4EE3-9B1F-0B4A142ED87C}" presName="arrowAndChildren" presStyleCnt="0"/>
      <dgm:spPr/>
    </dgm:pt>
    <dgm:pt modelId="{815C4AEE-AE3B-45FE-8991-737EE2B427D1}" type="pres">
      <dgm:prSet presAssocID="{3D555A1A-B0E3-4EE3-9B1F-0B4A142ED87C}" presName="parentTextArrow" presStyleLbl="node1" presStyleIdx="1" presStyleCnt="6"/>
      <dgm:spPr/>
    </dgm:pt>
    <dgm:pt modelId="{F2D2993F-1B24-428B-80CF-D6BC97432D70}" type="pres">
      <dgm:prSet presAssocID="{EEC03296-F238-4AD2-8CB5-5D915EAE4B69}" presName="sp" presStyleCnt="0"/>
      <dgm:spPr/>
    </dgm:pt>
    <dgm:pt modelId="{5D920BD3-D31E-453C-A4B0-B1C56F7430F7}" type="pres">
      <dgm:prSet presAssocID="{B0CF0A1F-A74A-479F-A2AE-5A6D1B859BCF}" presName="arrowAndChildren" presStyleCnt="0"/>
      <dgm:spPr/>
    </dgm:pt>
    <dgm:pt modelId="{22884D21-A172-4359-823E-350B585D10D8}" type="pres">
      <dgm:prSet presAssocID="{B0CF0A1F-A74A-479F-A2AE-5A6D1B859BCF}" presName="parentTextArrow" presStyleLbl="node1" presStyleIdx="2" presStyleCnt="6"/>
      <dgm:spPr/>
    </dgm:pt>
    <dgm:pt modelId="{82DBADFA-CD8C-41AF-9D61-E4D64F61AF98}" type="pres">
      <dgm:prSet presAssocID="{E7A32C81-93EE-4731-98E1-DAFA8EC9AC60}" presName="sp" presStyleCnt="0"/>
      <dgm:spPr/>
    </dgm:pt>
    <dgm:pt modelId="{5EAF29BB-3074-4352-86DE-CC45DA2D00AB}" type="pres">
      <dgm:prSet presAssocID="{74D3E600-32BF-414A-82C0-3EEC7FC23744}" presName="arrowAndChildren" presStyleCnt="0"/>
      <dgm:spPr/>
    </dgm:pt>
    <dgm:pt modelId="{30F29D57-E0AF-4230-B608-C8CA3AF3B1E3}" type="pres">
      <dgm:prSet presAssocID="{74D3E600-32BF-414A-82C0-3EEC7FC23744}" presName="parentTextArrow" presStyleLbl="node1" presStyleIdx="3" presStyleCnt="6"/>
      <dgm:spPr/>
    </dgm:pt>
    <dgm:pt modelId="{084B38D0-92A2-4572-944A-AE0BAB3E7C8D}" type="pres">
      <dgm:prSet presAssocID="{3B7643F2-4FF7-4291-9389-4202F1766495}" presName="sp" presStyleCnt="0"/>
      <dgm:spPr/>
    </dgm:pt>
    <dgm:pt modelId="{72F4637E-BCE8-403F-980E-597B66D69AC4}" type="pres">
      <dgm:prSet presAssocID="{1B8534A0-7E91-45EB-B805-D9A6B36D240A}" presName="arrowAndChildren" presStyleCnt="0"/>
      <dgm:spPr/>
    </dgm:pt>
    <dgm:pt modelId="{C7FDFC11-7050-4BC7-9ACF-6C9580653689}" type="pres">
      <dgm:prSet presAssocID="{1B8534A0-7E91-45EB-B805-D9A6B36D240A}" presName="parentTextArrow" presStyleLbl="node1" presStyleIdx="4" presStyleCnt="6"/>
      <dgm:spPr/>
    </dgm:pt>
    <dgm:pt modelId="{31390511-8960-422A-BA55-CE89432F6B53}" type="pres">
      <dgm:prSet presAssocID="{7A283761-EDF6-4F8A-88B3-4F129C17F663}" presName="sp" presStyleCnt="0"/>
      <dgm:spPr/>
    </dgm:pt>
    <dgm:pt modelId="{EE73B492-7992-46A9-8D10-3131597ECC28}" type="pres">
      <dgm:prSet presAssocID="{A0A6ED65-8395-40A0-829A-C4D5E2BFAF2B}" presName="arrowAndChildren" presStyleCnt="0"/>
      <dgm:spPr/>
    </dgm:pt>
    <dgm:pt modelId="{E1304A05-AC5B-4023-91C5-BE210A747A90}" type="pres">
      <dgm:prSet presAssocID="{A0A6ED65-8395-40A0-829A-C4D5E2BFAF2B}" presName="parentTextArrow" presStyleLbl="node1" presStyleIdx="5" presStyleCnt="6"/>
      <dgm:spPr/>
    </dgm:pt>
  </dgm:ptLst>
  <dgm:cxnLst>
    <dgm:cxn modelId="{D2CA7410-C29D-48FD-B724-8315E7A6F3FC}" srcId="{567155B9-134F-47F1-96F6-FE6C064E0A47}" destId="{1B8534A0-7E91-45EB-B805-D9A6B36D240A}" srcOrd="1" destOrd="0" parTransId="{61C49A43-5EAA-478A-A2CF-9A75603D0213}" sibTransId="{3B7643F2-4FF7-4291-9389-4202F1766495}"/>
    <dgm:cxn modelId="{5C037720-047E-421A-BBB3-A0ACB423774C}" type="presOf" srcId="{B0CF0A1F-A74A-479F-A2AE-5A6D1B859BCF}" destId="{22884D21-A172-4359-823E-350B585D10D8}" srcOrd="0" destOrd="0" presId="urn:microsoft.com/office/officeart/2005/8/layout/process4"/>
    <dgm:cxn modelId="{343C112A-0E9D-4C3A-9E06-21339B278067}" type="presOf" srcId="{D77DD2F8-A1EE-4175-9F93-2C200D298326}" destId="{ABA0E626-23D6-460A-B471-E91D9AEE92B0}" srcOrd="0" destOrd="0" presId="urn:microsoft.com/office/officeart/2005/8/layout/process4"/>
    <dgm:cxn modelId="{1906CB30-05CB-442C-8BFB-EAE157CF57C0}" type="presOf" srcId="{3D555A1A-B0E3-4EE3-9B1F-0B4A142ED87C}" destId="{815C4AEE-AE3B-45FE-8991-737EE2B427D1}" srcOrd="0" destOrd="0" presId="urn:microsoft.com/office/officeart/2005/8/layout/process4"/>
    <dgm:cxn modelId="{7F77B437-7348-4D0A-B3A5-B32B7FBBB686}" srcId="{567155B9-134F-47F1-96F6-FE6C064E0A47}" destId="{A0A6ED65-8395-40A0-829A-C4D5E2BFAF2B}" srcOrd="0" destOrd="0" parTransId="{A050584A-B226-4D8B-9A5D-6066FBA36602}" sibTransId="{7A283761-EDF6-4F8A-88B3-4F129C17F663}"/>
    <dgm:cxn modelId="{CBA4A039-BB0F-476D-AEF7-23F9E3A13400}" type="presOf" srcId="{567155B9-134F-47F1-96F6-FE6C064E0A47}" destId="{407ABA11-E73A-4948-97FC-E440432DBEFF}" srcOrd="0" destOrd="0" presId="urn:microsoft.com/office/officeart/2005/8/layout/process4"/>
    <dgm:cxn modelId="{BC88FD75-0F51-4AD6-BA4D-18B5AA7A2145}" srcId="{567155B9-134F-47F1-96F6-FE6C064E0A47}" destId="{D77DD2F8-A1EE-4175-9F93-2C200D298326}" srcOrd="5" destOrd="0" parTransId="{D3D33A92-2620-42AB-9D47-6901C9C8C74D}" sibTransId="{6403E781-5809-4D38-95E5-CB0A360FB9C8}"/>
    <dgm:cxn modelId="{BF74617A-0261-4E25-ABF5-50E3C0F4CB65}" type="presOf" srcId="{1B8534A0-7E91-45EB-B805-D9A6B36D240A}" destId="{C7FDFC11-7050-4BC7-9ACF-6C9580653689}" srcOrd="0" destOrd="0" presId="urn:microsoft.com/office/officeart/2005/8/layout/process4"/>
    <dgm:cxn modelId="{2548729B-DD1C-4735-939B-2F109206B18D}" type="presOf" srcId="{A0A6ED65-8395-40A0-829A-C4D5E2BFAF2B}" destId="{E1304A05-AC5B-4023-91C5-BE210A747A90}" srcOrd="0" destOrd="0" presId="urn:microsoft.com/office/officeart/2005/8/layout/process4"/>
    <dgm:cxn modelId="{968740A9-5F35-4E99-954D-7AEF77D0D705}" srcId="{567155B9-134F-47F1-96F6-FE6C064E0A47}" destId="{3D555A1A-B0E3-4EE3-9B1F-0B4A142ED87C}" srcOrd="4" destOrd="0" parTransId="{B65BA4EA-AB64-4727-B77A-35F9C442A80E}" sibTransId="{1F923A28-B855-4C42-AC7D-E5A6BD53E96A}"/>
    <dgm:cxn modelId="{1DE806B4-4DEA-4AB6-BD78-EDE157D94538}" type="presOf" srcId="{74D3E600-32BF-414A-82C0-3EEC7FC23744}" destId="{30F29D57-E0AF-4230-B608-C8CA3AF3B1E3}" srcOrd="0" destOrd="0" presId="urn:microsoft.com/office/officeart/2005/8/layout/process4"/>
    <dgm:cxn modelId="{944251D0-7FA5-42B0-ABBF-0FF7FB71609D}" srcId="{567155B9-134F-47F1-96F6-FE6C064E0A47}" destId="{B0CF0A1F-A74A-479F-A2AE-5A6D1B859BCF}" srcOrd="3" destOrd="0" parTransId="{70ADF715-0FDE-4923-A40F-2FF68A7E8CBD}" sibTransId="{EEC03296-F238-4AD2-8CB5-5D915EAE4B69}"/>
    <dgm:cxn modelId="{0E7CA3F7-DD66-4B07-A394-D8199DB23DF1}" srcId="{567155B9-134F-47F1-96F6-FE6C064E0A47}" destId="{74D3E600-32BF-414A-82C0-3EEC7FC23744}" srcOrd="2" destOrd="0" parTransId="{BEA38FEF-43D7-483D-B785-A1A9959D69A5}" sibTransId="{E7A32C81-93EE-4731-98E1-DAFA8EC9AC60}"/>
    <dgm:cxn modelId="{70C3F319-4CC3-495E-9F97-AFA960D6EE64}" type="presParOf" srcId="{407ABA11-E73A-4948-97FC-E440432DBEFF}" destId="{926AC063-2FF3-46F9-8C8F-EE271A70E9DF}" srcOrd="0" destOrd="0" presId="urn:microsoft.com/office/officeart/2005/8/layout/process4"/>
    <dgm:cxn modelId="{4E785B4E-6E8B-4882-B8DE-E6CFF36EB1F2}" type="presParOf" srcId="{926AC063-2FF3-46F9-8C8F-EE271A70E9DF}" destId="{ABA0E626-23D6-460A-B471-E91D9AEE92B0}" srcOrd="0" destOrd="0" presId="urn:microsoft.com/office/officeart/2005/8/layout/process4"/>
    <dgm:cxn modelId="{AD8CF23A-43FE-4CE5-81B1-97631A68EBAE}" type="presParOf" srcId="{407ABA11-E73A-4948-97FC-E440432DBEFF}" destId="{83DDF6C1-11C9-4277-85EA-A1E2E70D640A}" srcOrd="1" destOrd="0" presId="urn:microsoft.com/office/officeart/2005/8/layout/process4"/>
    <dgm:cxn modelId="{FA91881E-A57A-44FE-B462-E7D9C48FA2D9}" type="presParOf" srcId="{407ABA11-E73A-4948-97FC-E440432DBEFF}" destId="{58B42A31-5945-40D5-8C22-4E9873CD2E23}" srcOrd="2" destOrd="0" presId="urn:microsoft.com/office/officeart/2005/8/layout/process4"/>
    <dgm:cxn modelId="{0BDEE07A-4C93-4A86-A10C-35562ABAD03F}" type="presParOf" srcId="{58B42A31-5945-40D5-8C22-4E9873CD2E23}" destId="{815C4AEE-AE3B-45FE-8991-737EE2B427D1}" srcOrd="0" destOrd="0" presId="urn:microsoft.com/office/officeart/2005/8/layout/process4"/>
    <dgm:cxn modelId="{1B330B31-AE15-4CC2-9B49-23D2982683A3}" type="presParOf" srcId="{407ABA11-E73A-4948-97FC-E440432DBEFF}" destId="{F2D2993F-1B24-428B-80CF-D6BC97432D70}" srcOrd="3" destOrd="0" presId="urn:microsoft.com/office/officeart/2005/8/layout/process4"/>
    <dgm:cxn modelId="{81FC4425-5415-40AA-948E-86AB08DC3F24}" type="presParOf" srcId="{407ABA11-E73A-4948-97FC-E440432DBEFF}" destId="{5D920BD3-D31E-453C-A4B0-B1C56F7430F7}" srcOrd="4" destOrd="0" presId="urn:microsoft.com/office/officeart/2005/8/layout/process4"/>
    <dgm:cxn modelId="{7A9C2A68-1BE3-4E6C-840B-7B6D7A2055F2}" type="presParOf" srcId="{5D920BD3-D31E-453C-A4B0-B1C56F7430F7}" destId="{22884D21-A172-4359-823E-350B585D10D8}" srcOrd="0" destOrd="0" presId="urn:microsoft.com/office/officeart/2005/8/layout/process4"/>
    <dgm:cxn modelId="{C7C207B9-B4A3-4E7C-B347-3EA3AFBED470}" type="presParOf" srcId="{407ABA11-E73A-4948-97FC-E440432DBEFF}" destId="{82DBADFA-CD8C-41AF-9D61-E4D64F61AF98}" srcOrd="5" destOrd="0" presId="urn:microsoft.com/office/officeart/2005/8/layout/process4"/>
    <dgm:cxn modelId="{4A1F00F3-E869-4FA1-A962-511B2697574C}" type="presParOf" srcId="{407ABA11-E73A-4948-97FC-E440432DBEFF}" destId="{5EAF29BB-3074-4352-86DE-CC45DA2D00AB}" srcOrd="6" destOrd="0" presId="urn:microsoft.com/office/officeart/2005/8/layout/process4"/>
    <dgm:cxn modelId="{ECBEE6A1-9948-47CD-9E51-CD331673C499}" type="presParOf" srcId="{5EAF29BB-3074-4352-86DE-CC45DA2D00AB}" destId="{30F29D57-E0AF-4230-B608-C8CA3AF3B1E3}" srcOrd="0" destOrd="0" presId="urn:microsoft.com/office/officeart/2005/8/layout/process4"/>
    <dgm:cxn modelId="{FFA67540-DEFB-4CEE-851D-5F118EB9149D}" type="presParOf" srcId="{407ABA11-E73A-4948-97FC-E440432DBEFF}" destId="{084B38D0-92A2-4572-944A-AE0BAB3E7C8D}" srcOrd="7" destOrd="0" presId="urn:microsoft.com/office/officeart/2005/8/layout/process4"/>
    <dgm:cxn modelId="{44F134B1-07F7-4B4A-815D-01F519992590}" type="presParOf" srcId="{407ABA11-E73A-4948-97FC-E440432DBEFF}" destId="{72F4637E-BCE8-403F-980E-597B66D69AC4}" srcOrd="8" destOrd="0" presId="urn:microsoft.com/office/officeart/2005/8/layout/process4"/>
    <dgm:cxn modelId="{0812D47D-9437-4CE3-8A49-C3AE53BA03E6}" type="presParOf" srcId="{72F4637E-BCE8-403F-980E-597B66D69AC4}" destId="{C7FDFC11-7050-4BC7-9ACF-6C9580653689}" srcOrd="0" destOrd="0" presId="urn:microsoft.com/office/officeart/2005/8/layout/process4"/>
    <dgm:cxn modelId="{0EC46A69-2E8A-4DB0-B429-FB58679D7F0C}" type="presParOf" srcId="{407ABA11-E73A-4948-97FC-E440432DBEFF}" destId="{31390511-8960-422A-BA55-CE89432F6B53}" srcOrd="9" destOrd="0" presId="urn:microsoft.com/office/officeart/2005/8/layout/process4"/>
    <dgm:cxn modelId="{07525E00-6488-4A7E-81A7-ABA81D9760DC}" type="presParOf" srcId="{407ABA11-E73A-4948-97FC-E440432DBEFF}" destId="{EE73B492-7992-46A9-8D10-3131597ECC28}" srcOrd="10" destOrd="0" presId="urn:microsoft.com/office/officeart/2005/8/layout/process4"/>
    <dgm:cxn modelId="{71AF90BF-87F6-4E4F-9189-69DA973E5ADA}" type="presParOf" srcId="{EE73B492-7992-46A9-8D10-3131597ECC28}" destId="{E1304A05-AC5B-4023-91C5-BE210A747A90}"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7155B9-134F-47F1-96F6-FE6C064E0A47}" type="doc">
      <dgm:prSet loTypeId="urn:microsoft.com/office/officeart/2005/8/layout/process4" loCatId="process" qsTypeId="urn:microsoft.com/office/officeart/2005/8/quickstyle/simple4" qsCatId="simple" csTypeId="urn:microsoft.com/office/officeart/2005/8/colors/accent2_2" csCatId="accent2" phldr="1"/>
      <dgm:spPr/>
      <dgm:t>
        <a:bodyPr/>
        <a:lstStyle/>
        <a:p>
          <a:endParaRPr lang="en-US"/>
        </a:p>
      </dgm:t>
    </dgm:pt>
    <dgm:pt modelId="{A0A6ED65-8395-40A0-829A-C4D5E2BFAF2B}">
      <dgm:prSet phldrT="[Text]"/>
      <dgm:spPr/>
      <dgm:t>
        <a:bodyPr/>
        <a:lstStyle/>
        <a:p>
          <a:r>
            <a:rPr lang="en-US" i="1" dirty="0"/>
            <a:t>Funding and Closing</a:t>
          </a:r>
        </a:p>
      </dgm:t>
    </dgm:pt>
    <dgm:pt modelId="{A050584A-B226-4D8B-9A5D-6066FBA36602}" type="parTrans" cxnId="{7F77B437-7348-4D0A-B3A5-B32B7FBBB686}">
      <dgm:prSet/>
      <dgm:spPr/>
      <dgm:t>
        <a:bodyPr/>
        <a:lstStyle/>
        <a:p>
          <a:endParaRPr lang="en-US"/>
        </a:p>
      </dgm:t>
    </dgm:pt>
    <dgm:pt modelId="{7A283761-EDF6-4F8A-88B3-4F129C17F663}" type="sibTrans" cxnId="{7F77B437-7348-4D0A-B3A5-B32B7FBBB686}">
      <dgm:prSet/>
      <dgm:spPr/>
      <dgm:t>
        <a:bodyPr/>
        <a:lstStyle/>
        <a:p>
          <a:endParaRPr lang="en-US"/>
        </a:p>
      </dgm:t>
    </dgm:pt>
    <dgm:pt modelId="{1B8534A0-7E91-45EB-B805-D9A6B36D240A}">
      <dgm:prSet/>
      <dgm:spPr/>
      <dgm:t>
        <a:bodyPr/>
        <a:lstStyle/>
        <a:p>
          <a:r>
            <a:rPr lang="en-US" dirty="0"/>
            <a:t>Purchase Price Allocation</a:t>
          </a:r>
        </a:p>
      </dgm:t>
    </dgm:pt>
    <dgm:pt modelId="{61C49A43-5EAA-478A-A2CF-9A75603D0213}" type="parTrans" cxnId="{D2CA7410-C29D-48FD-B724-8315E7A6F3FC}">
      <dgm:prSet/>
      <dgm:spPr/>
      <dgm:t>
        <a:bodyPr/>
        <a:lstStyle/>
        <a:p>
          <a:endParaRPr lang="en-US"/>
        </a:p>
      </dgm:t>
    </dgm:pt>
    <dgm:pt modelId="{3B7643F2-4FF7-4291-9389-4202F1766495}" type="sibTrans" cxnId="{D2CA7410-C29D-48FD-B724-8315E7A6F3FC}">
      <dgm:prSet/>
      <dgm:spPr/>
      <dgm:t>
        <a:bodyPr/>
        <a:lstStyle/>
        <a:p>
          <a:endParaRPr lang="en-US"/>
        </a:p>
      </dgm:t>
    </dgm:pt>
    <dgm:pt modelId="{5BE9CCE9-F20D-4922-8079-6E6547C0F8C3}">
      <dgm:prSet/>
      <dgm:spPr/>
      <dgm:t>
        <a:bodyPr/>
        <a:lstStyle/>
        <a:p>
          <a:r>
            <a:rPr lang="en-US" dirty="0"/>
            <a:t>Dispute Resolution</a:t>
          </a:r>
        </a:p>
      </dgm:t>
    </dgm:pt>
    <dgm:pt modelId="{33334543-BCBA-4A20-927C-A8770B5A88BB}" type="parTrans" cxnId="{2E95E227-AA85-445C-A585-F2DB84CD0B1B}">
      <dgm:prSet/>
      <dgm:spPr/>
      <dgm:t>
        <a:bodyPr/>
        <a:lstStyle/>
        <a:p>
          <a:endParaRPr lang="en-US"/>
        </a:p>
      </dgm:t>
    </dgm:pt>
    <dgm:pt modelId="{2B4A82CC-76F7-4472-B757-B76A95B27F21}" type="sibTrans" cxnId="{2E95E227-AA85-445C-A585-F2DB84CD0B1B}">
      <dgm:prSet/>
      <dgm:spPr/>
      <dgm:t>
        <a:bodyPr/>
        <a:lstStyle/>
        <a:p>
          <a:endParaRPr lang="en-US"/>
        </a:p>
      </dgm:t>
    </dgm:pt>
    <dgm:pt modelId="{5A89C512-3760-4662-8435-26DCFDA8F9F1}">
      <dgm:prSet/>
      <dgm:spPr/>
      <dgm:t>
        <a:bodyPr/>
        <a:lstStyle/>
        <a:p>
          <a:r>
            <a:rPr lang="en-US" dirty="0"/>
            <a:t>Business Combination Subsequent Accounting</a:t>
          </a:r>
        </a:p>
      </dgm:t>
    </dgm:pt>
    <dgm:pt modelId="{F9866825-4C50-4716-A4A9-CDB9C400B193}" type="parTrans" cxnId="{75198C69-1B3B-48BB-A206-3ED70CB22FC7}">
      <dgm:prSet/>
      <dgm:spPr/>
      <dgm:t>
        <a:bodyPr/>
        <a:lstStyle/>
        <a:p>
          <a:endParaRPr lang="en-US"/>
        </a:p>
      </dgm:t>
    </dgm:pt>
    <dgm:pt modelId="{C595E1E3-99DB-4C40-A105-A18BC8D4AA36}" type="sibTrans" cxnId="{75198C69-1B3B-48BB-A206-3ED70CB22FC7}">
      <dgm:prSet/>
      <dgm:spPr/>
      <dgm:t>
        <a:bodyPr/>
        <a:lstStyle/>
        <a:p>
          <a:endParaRPr lang="en-US"/>
        </a:p>
      </dgm:t>
    </dgm:pt>
    <dgm:pt modelId="{55A7AF76-E950-45E2-A016-8BB674B50B25}">
      <dgm:prSet/>
      <dgm:spPr/>
      <dgm:t>
        <a:bodyPr/>
        <a:lstStyle/>
        <a:p>
          <a:r>
            <a:rPr lang="en-US" dirty="0"/>
            <a:t>Indirect Cost Rate Optimization</a:t>
          </a:r>
        </a:p>
      </dgm:t>
    </dgm:pt>
    <dgm:pt modelId="{6FC3F29B-B199-4CE9-A37E-6D977E20227C}" type="parTrans" cxnId="{00854133-22E3-427E-93C0-995FBC22C4BF}">
      <dgm:prSet/>
      <dgm:spPr/>
      <dgm:t>
        <a:bodyPr/>
        <a:lstStyle/>
        <a:p>
          <a:endParaRPr lang="en-US"/>
        </a:p>
      </dgm:t>
    </dgm:pt>
    <dgm:pt modelId="{B8873ECD-D497-49A2-804C-D17CC1171F1E}" type="sibTrans" cxnId="{00854133-22E3-427E-93C0-995FBC22C4BF}">
      <dgm:prSet/>
      <dgm:spPr/>
      <dgm:t>
        <a:bodyPr/>
        <a:lstStyle/>
        <a:p>
          <a:endParaRPr lang="en-US"/>
        </a:p>
      </dgm:t>
    </dgm:pt>
    <dgm:pt modelId="{077959BD-20B5-4C50-A7A2-B0EA28432F7E}">
      <dgm:prSet/>
      <dgm:spPr/>
      <dgm:t>
        <a:bodyPr/>
        <a:lstStyle/>
        <a:p>
          <a:r>
            <a:rPr lang="en-US" dirty="0"/>
            <a:t>ERP Integration</a:t>
          </a:r>
        </a:p>
      </dgm:t>
    </dgm:pt>
    <dgm:pt modelId="{B36CD6E9-6CE4-4DF3-A6A5-8F12A1CCF222}" type="parTrans" cxnId="{D80E5E03-0FE8-4A04-B799-6352CB21CD1E}">
      <dgm:prSet/>
      <dgm:spPr/>
      <dgm:t>
        <a:bodyPr/>
        <a:lstStyle/>
        <a:p>
          <a:endParaRPr lang="en-US"/>
        </a:p>
      </dgm:t>
    </dgm:pt>
    <dgm:pt modelId="{7F07F573-FF33-46EB-8A64-217FE1CD78EC}" type="sibTrans" cxnId="{D80E5E03-0FE8-4A04-B799-6352CB21CD1E}">
      <dgm:prSet/>
      <dgm:spPr/>
      <dgm:t>
        <a:bodyPr/>
        <a:lstStyle/>
        <a:p>
          <a:endParaRPr lang="en-US"/>
        </a:p>
      </dgm:t>
    </dgm:pt>
    <dgm:pt modelId="{407ABA11-E73A-4948-97FC-E440432DBEFF}" type="pres">
      <dgm:prSet presAssocID="{567155B9-134F-47F1-96F6-FE6C064E0A47}" presName="Name0" presStyleCnt="0">
        <dgm:presLayoutVars>
          <dgm:dir/>
          <dgm:animLvl val="lvl"/>
          <dgm:resizeHandles val="exact"/>
        </dgm:presLayoutVars>
      </dgm:prSet>
      <dgm:spPr/>
    </dgm:pt>
    <dgm:pt modelId="{20AC8BE6-F3C6-4209-82DC-CDCA38C876FC}" type="pres">
      <dgm:prSet presAssocID="{5A89C512-3760-4662-8435-26DCFDA8F9F1}" presName="boxAndChildren" presStyleCnt="0"/>
      <dgm:spPr/>
    </dgm:pt>
    <dgm:pt modelId="{F0D53691-337A-4D11-9AA3-0773C2FFF670}" type="pres">
      <dgm:prSet presAssocID="{5A89C512-3760-4662-8435-26DCFDA8F9F1}" presName="parentTextBox" presStyleLbl="node1" presStyleIdx="0" presStyleCnt="6"/>
      <dgm:spPr/>
    </dgm:pt>
    <dgm:pt modelId="{9C1EF6FC-BE43-4D72-9F39-6835AAEB384D}" type="pres">
      <dgm:prSet presAssocID="{2B4A82CC-76F7-4472-B757-B76A95B27F21}" presName="sp" presStyleCnt="0"/>
      <dgm:spPr/>
    </dgm:pt>
    <dgm:pt modelId="{7C71E200-9D85-4441-8D2A-84D7DF75A854}" type="pres">
      <dgm:prSet presAssocID="{5BE9CCE9-F20D-4922-8079-6E6547C0F8C3}" presName="arrowAndChildren" presStyleCnt="0"/>
      <dgm:spPr/>
    </dgm:pt>
    <dgm:pt modelId="{A6DFA3B4-D90E-4047-8AF6-1F48E7F78338}" type="pres">
      <dgm:prSet presAssocID="{5BE9CCE9-F20D-4922-8079-6E6547C0F8C3}" presName="parentTextArrow" presStyleLbl="node1" presStyleIdx="1" presStyleCnt="6"/>
      <dgm:spPr/>
    </dgm:pt>
    <dgm:pt modelId="{B3298464-E123-4906-80DF-BE233CCE091D}" type="pres">
      <dgm:prSet presAssocID="{B8873ECD-D497-49A2-804C-D17CC1171F1E}" presName="sp" presStyleCnt="0"/>
      <dgm:spPr/>
    </dgm:pt>
    <dgm:pt modelId="{086AA707-B81B-4D44-8A9C-F1C0BB68E6D4}" type="pres">
      <dgm:prSet presAssocID="{55A7AF76-E950-45E2-A016-8BB674B50B25}" presName="arrowAndChildren" presStyleCnt="0"/>
      <dgm:spPr/>
    </dgm:pt>
    <dgm:pt modelId="{20901E24-4F62-4C26-83D8-47231919CFE2}" type="pres">
      <dgm:prSet presAssocID="{55A7AF76-E950-45E2-A016-8BB674B50B25}" presName="parentTextArrow" presStyleLbl="node1" presStyleIdx="2" presStyleCnt="6"/>
      <dgm:spPr/>
    </dgm:pt>
    <dgm:pt modelId="{75EAE6A4-B629-409A-994C-9F36CCCC8C4E}" type="pres">
      <dgm:prSet presAssocID="{7F07F573-FF33-46EB-8A64-217FE1CD78EC}" presName="sp" presStyleCnt="0"/>
      <dgm:spPr/>
    </dgm:pt>
    <dgm:pt modelId="{571067BA-BF0F-4C38-8778-D6BC35D8DA1F}" type="pres">
      <dgm:prSet presAssocID="{077959BD-20B5-4C50-A7A2-B0EA28432F7E}" presName="arrowAndChildren" presStyleCnt="0"/>
      <dgm:spPr/>
    </dgm:pt>
    <dgm:pt modelId="{EE21BEFE-086A-4F1D-A9BD-F8612234DD15}" type="pres">
      <dgm:prSet presAssocID="{077959BD-20B5-4C50-A7A2-B0EA28432F7E}" presName="parentTextArrow" presStyleLbl="node1" presStyleIdx="3" presStyleCnt="6"/>
      <dgm:spPr/>
    </dgm:pt>
    <dgm:pt modelId="{084B38D0-92A2-4572-944A-AE0BAB3E7C8D}" type="pres">
      <dgm:prSet presAssocID="{3B7643F2-4FF7-4291-9389-4202F1766495}" presName="sp" presStyleCnt="0"/>
      <dgm:spPr/>
    </dgm:pt>
    <dgm:pt modelId="{72F4637E-BCE8-403F-980E-597B66D69AC4}" type="pres">
      <dgm:prSet presAssocID="{1B8534A0-7E91-45EB-B805-D9A6B36D240A}" presName="arrowAndChildren" presStyleCnt="0"/>
      <dgm:spPr/>
    </dgm:pt>
    <dgm:pt modelId="{C7FDFC11-7050-4BC7-9ACF-6C9580653689}" type="pres">
      <dgm:prSet presAssocID="{1B8534A0-7E91-45EB-B805-D9A6B36D240A}" presName="parentTextArrow" presStyleLbl="node1" presStyleIdx="4" presStyleCnt="6"/>
      <dgm:spPr/>
    </dgm:pt>
    <dgm:pt modelId="{31390511-8960-422A-BA55-CE89432F6B53}" type="pres">
      <dgm:prSet presAssocID="{7A283761-EDF6-4F8A-88B3-4F129C17F663}" presName="sp" presStyleCnt="0"/>
      <dgm:spPr/>
    </dgm:pt>
    <dgm:pt modelId="{EE73B492-7992-46A9-8D10-3131597ECC28}" type="pres">
      <dgm:prSet presAssocID="{A0A6ED65-8395-40A0-829A-C4D5E2BFAF2B}" presName="arrowAndChildren" presStyleCnt="0"/>
      <dgm:spPr/>
    </dgm:pt>
    <dgm:pt modelId="{E1304A05-AC5B-4023-91C5-BE210A747A90}" type="pres">
      <dgm:prSet presAssocID="{A0A6ED65-8395-40A0-829A-C4D5E2BFAF2B}" presName="parentTextArrow" presStyleLbl="node1" presStyleIdx="5" presStyleCnt="6"/>
      <dgm:spPr/>
    </dgm:pt>
  </dgm:ptLst>
  <dgm:cxnLst>
    <dgm:cxn modelId="{D80E5E03-0FE8-4A04-B799-6352CB21CD1E}" srcId="{567155B9-134F-47F1-96F6-FE6C064E0A47}" destId="{077959BD-20B5-4C50-A7A2-B0EA28432F7E}" srcOrd="2" destOrd="0" parTransId="{B36CD6E9-6CE4-4DF3-A6A5-8F12A1CCF222}" sibTransId="{7F07F573-FF33-46EB-8A64-217FE1CD78EC}"/>
    <dgm:cxn modelId="{D2CA7410-C29D-48FD-B724-8315E7A6F3FC}" srcId="{567155B9-134F-47F1-96F6-FE6C064E0A47}" destId="{1B8534A0-7E91-45EB-B805-D9A6B36D240A}" srcOrd="1" destOrd="0" parTransId="{61C49A43-5EAA-478A-A2CF-9A75603D0213}" sibTransId="{3B7643F2-4FF7-4291-9389-4202F1766495}"/>
    <dgm:cxn modelId="{2E95E227-AA85-445C-A585-F2DB84CD0B1B}" srcId="{567155B9-134F-47F1-96F6-FE6C064E0A47}" destId="{5BE9CCE9-F20D-4922-8079-6E6547C0F8C3}" srcOrd="4" destOrd="0" parTransId="{33334543-BCBA-4A20-927C-A8770B5A88BB}" sibTransId="{2B4A82CC-76F7-4472-B757-B76A95B27F21}"/>
    <dgm:cxn modelId="{00854133-22E3-427E-93C0-995FBC22C4BF}" srcId="{567155B9-134F-47F1-96F6-FE6C064E0A47}" destId="{55A7AF76-E950-45E2-A016-8BB674B50B25}" srcOrd="3" destOrd="0" parTransId="{6FC3F29B-B199-4CE9-A37E-6D977E20227C}" sibTransId="{B8873ECD-D497-49A2-804C-D17CC1171F1E}"/>
    <dgm:cxn modelId="{7F77B437-7348-4D0A-B3A5-B32B7FBBB686}" srcId="{567155B9-134F-47F1-96F6-FE6C064E0A47}" destId="{A0A6ED65-8395-40A0-829A-C4D5E2BFAF2B}" srcOrd="0" destOrd="0" parTransId="{A050584A-B226-4D8B-9A5D-6066FBA36602}" sibTransId="{7A283761-EDF6-4F8A-88B3-4F129C17F663}"/>
    <dgm:cxn modelId="{CBA4A039-BB0F-476D-AEF7-23F9E3A13400}" type="presOf" srcId="{567155B9-134F-47F1-96F6-FE6C064E0A47}" destId="{407ABA11-E73A-4948-97FC-E440432DBEFF}" srcOrd="0" destOrd="0" presId="urn:microsoft.com/office/officeart/2005/8/layout/process4"/>
    <dgm:cxn modelId="{71CF123F-1F94-4E89-839C-479E9553C585}" type="presOf" srcId="{5BE9CCE9-F20D-4922-8079-6E6547C0F8C3}" destId="{A6DFA3B4-D90E-4047-8AF6-1F48E7F78338}" srcOrd="0" destOrd="0" presId="urn:microsoft.com/office/officeart/2005/8/layout/process4"/>
    <dgm:cxn modelId="{75198C69-1B3B-48BB-A206-3ED70CB22FC7}" srcId="{567155B9-134F-47F1-96F6-FE6C064E0A47}" destId="{5A89C512-3760-4662-8435-26DCFDA8F9F1}" srcOrd="5" destOrd="0" parTransId="{F9866825-4C50-4716-A4A9-CDB9C400B193}" sibTransId="{C595E1E3-99DB-4C40-A105-A18BC8D4AA36}"/>
    <dgm:cxn modelId="{BF74617A-0261-4E25-ABF5-50E3C0F4CB65}" type="presOf" srcId="{1B8534A0-7E91-45EB-B805-D9A6B36D240A}" destId="{C7FDFC11-7050-4BC7-9ACF-6C9580653689}" srcOrd="0" destOrd="0" presId="urn:microsoft.com/office/officeart/2005/8/layout/process4"/>
    <dgm:cxn modelId="{2548729B-DD1C-4735-939B-2F109206B18D}" type="presOf" srcId="{A0A6ED65-8395-40A0-829A-C4D5E2BFAF2B}" destId="{E1304A05-AC5B-4023-91C5-BE210A747A90}" srcOrd="0" destOrd="0" presId="urn:microsoft.com/office/officeart/2005/8/layout/process4"/>
    <dgm:cxn modelId="{8E89B0A8-B46C-4740-916B-3173003CC38A}" type="presOf" srcId="{077959BD-20B5-4C50-A7A2-B0EA28432F7E}" destId="{EE21BEFE-086A-4F1D-A9BD-F8612234DD15}" srcOrd="0" destOrd="0" presId="urn:microsoft.com/office/officeart/2005/8/layout/process4"/>
    <dgm:cxn modelId="{3B575EAE-CD24-4D26-9002-E992FB784BC1}" type="presOf" srcId="{5A89C512-3760-4662-8435-26DCFDA8F9F1}" destId="{F0D53691-337A-4D11-9AA3-0773C2FFF670}" srcOrd="0" destOrd="0" presId="urn:microsoft.com/office/officeart/2005/8/layout/process4"/>
    <dgm:cxn modelId="{83B632CB-E035-4E24-B88E-5903EA53BE35}" type="presOf" srcId="{55A7AF76-E950-45E2-A016-8BB674B50B25}" destId="{20901E24-4F62-4C26-83D8-47231919CFE2}" srcOrd="0" destOrd="0" presId="urn:microsoft.com/office/officeart/2005/8/layout/process4"/>
    <dgm:cxn modelId="{A1BA96F8-798A-4473-A4A8-71175896811F}" type="presParOf" srcId="{407ABA11-E73A-4948-97FC-E440432DBEFF}" destId="{20AC8BE6-F3C6-4209-82DC-CDCA38C876FC}" srcOrd="0" destOrd="0" presId="urn:microsoft.com/office/officeart/2005/8/layout/process4"/>
    <dgm:cxn modelId="{777A9504-A27B-42B4-992F-6AD919F9EE5E}" type="presParOf" srcId="{20AC8BE6-F3C6-4209-82DC-CDCA38C876FC}" destId="{F0D53691-337A-4D11-9AA3-0773C2FFF670}" srcOrd="0" destOrd="0" presId="urn:microsoft.com/office/officeart/2005/8/layout/process4"/>
    <dgm:cxn modelId="{E4161892-2A7A-4AC3-A3FF-C85F1352F9C0}" type="presParOf" srcId="{407ABA11-E73A-4948-97FC-E440432DBEFF}" destId="{9C1EF6FC-BE43-4D72-9F39-6835AAEB384D}" srcOrd="1" destOrd="0" presId="urn:microsoft.com/office/officeart/2005/8/layout/process4"/>
    <dgm:cxn modelId="{328A9C31-B5C5-4686-BF2E-83340C4A9087}" type="presParOf" srcId="{407ABA11-E73A-4948-97FC-E440432DBEFF}" destId="{7C71E200-9D85-4441-8D2A-84D7DF75A854}" srcOrd="2" destOrd="0" presId="urn:microsoft.com/office/officeart/2005/8/layout/process4"/>
    <dgm:cxn modelId="{CBF9608D-7914-46C0-8F66-328AD1D8B9EE}" type="presParOf" srcId="{7C71E200-9D85-4441-8D2A-84D7DF75A854}" destId="{A6DFA3B4-D90E-4047-8AF6-1F48E7F78338}" srcOrd="0" destOrd="0" presId="urn:microsoft.com/office/officeart/2005/8/layout/process4"/>
    <dgm:cxn modelId="{EF96DFA5-3229-406A-A6A0-90F7ED61874D}" type="presParOf" srcId="{407ABA11-E73A-4948-97FC-E440432DBEFF}" destId="{B3298464-E123-4906-80DF-BE233CCE091D}" srcOrd="3" destOrd="0" presId="urn:microsoft.com/office/officeart/2005/8/layout/process4"/>
    <dgm:cxn modelId="{C54271FE-B81E-4220-8927-01DB714B545D}" type="presParOf" srcId="{407ABA11-E73A-4948-97FC-E440432DBEFF}" destId="{086AA707-B81B-4D44-8A9C-F1C0BB68E6D4}" srcOrd="4" destOrd="0" presId="urn:microsoft.com/office/officeart/2005/8/layout/process4"/>
    <dgm:cxn modelId="{37376CDF-A9D7-4A93-8AFC-B8E8E29A9BA5}" type="presParOf" srcId="{086AA707-B81B-4D44-8A9C-F1C0BB68E6D4}" destId="{20901E24-4F62-4C26-83D8-47231919CFE2}" srcOrd="0" destOrd="0" presId="urn:microsoft.com/office/officeart/2005/8/layout/process4"/>
    <dgm:cxn modelId="{C26D71BC-1074-4229-9FBF-634FE4A4645B}" type="presParOf" srcId="{407ABA11-E73A-4948-97FC-E440432DBEFF}" destId="{75EAE6A4-B629-409A-994C-9F36CCCC8C4E}" srcOrd="5" destOrd="0" presId="urn:microsoft.com/office/officeart/2005/8/layout/process4"/>
    <dgm:cxn modelId="{A2CDC489-DC8D-4090-8F59-4A828A08A5C8}" type="presParOf" srcId="{407ABA11-E73A-4948-97FC-E440432DBEFF}" destId="{571067BA-BF0F-4C38-8778-D6BC35D8DA1F}" srcOrd="6" destOrd="0" presId="urn:microsoft.com/office/officeart/2005/8/layout/process4"/>
    <dgm:cxn modelId="{EB9D8407-1B5F-4FA7-9817-B9F2BCC27028}" type="presParOf" srcId="{571067BA-BF0F-4C38-8778-D6BC35D8DA1F}" destId="{EE21BEFE-086A-4F1D-A9BD-F8612234DD15}" srcOrd="0" destOrd="0" presId="urn:microsoft.com/office/officeart/2005/8/layout/process4"/>
    <dgm:cxn modelId="{FFA67540-DEFB-4CEE-851D-5F118EB9149D}" type="presParOf" srcId="{407ABA11-E73A-4948-97FC-E440432DBEFF}" destId="{084B38D0-92A2-4572-944A-AE0BAB3E7C8D}" srcOrd="7" destOrd="0" presId="urn:microsoft.com/office/officeart/2005/8/layout/process4"/>
    <dgm:cxn modelId="{44F134B1-07F7-4B4A-815D-01F519992590}" type="presParOf" srcId="{407ABA11-E73A-4948-97FC-E440432DBEFF}" destId="{72F4637E-BCE8-403F-980E-597B66D69AC4}" srcOrd="8" destOrd="0" presId="urn:microsoft.com/office/officeart/2005/8/layout/process4"/>
    <dgm:cxn modelId="{0812D47D-9437-4CE3-8A49-C3AE53BA03E6}" type="presParOf" srcId="{72F4637E-BCE8-403F-980E-597B66D69AC4}" destId="{C7FDFC11-7050-4BC7-9ACF-6C9580653689}" srcOrd="0" destOrd="0" presId="urn:microsoft.com/office/officeart/2005/8/layout/process4"/>
    <dgm:cxn modelId="{0EC46A69-2E8A-4DB0-B429-FB58679D7F0C}" type="presParOf" srcId="{407ABA11-E73A-4948-97FC-E440432DBEFF}" destId="{31390511-8960-422A-BA55-CE89432F6B53}" srcOrd="9" destOrd="0" presId="urn:microsoft.com/office/officeart/2005/8/layout/process4"/>
    <dgm:cxn modelId="{07525E00-6488-4A7E-81A7-ABA81D9760DC}" type="presParOf" srcId="{407ABA11-E73A-4948-97FC-E440432DBEFF}" destId="{EE73B492-7992-46A9-8D10-3131597ECC28}" srcOrd="10" destOrd="0" presId="urn:microsoft.com/office/officeart/2005/8/layout/process4"/>
    <dgm:cxn modelId="{71AF90BF-87F6-4E4F-9189-69DA973E5ADA}" type="presParOf" srcId="{EE73B492-7992-46A9-8D10-3131597ECC28}" destId="{E1304A05-AC5B-4023-91C5-BE210A747A90}" srcOrd="0" destOrd="0" presId="urn:microsoft.com/office/officeart/2005/8/layout/process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7997EBE-2F4A-4382-943C-BF8D329FF50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C6B3B771-ADED-4CAE-B229-2D9D6305846C}">
      <dgm:prSet phldrT="[Text]"/>
      <dgm:spPr/>
      <dgm:t>
        <a:bodyPr/>
        <a:lstStyle/>
        <a:p>
          <a:r>
            <a:rPr lang="en-US" dirty="0"/>
            <a:t>General</a:t>
          </a:r>
        </a:p>
      </dgm:t>
    </dgm:pt>
    <dgm:pt modelId="{581D38C8-C15A-4B91-AECF-CF429B82CCEC}" type="parTrans" cxnId="{57E9240B-991D-4DA3-90F7-DE767C54502B}">
      <dgm:prSet/>
      <dgm:spPr/>
      <dgm:t>
        <a:bodyPr/>
        <a:lstStyle/>
        <a:p>
          <a:endParaRPr lang="en-US"/>
        </a:p>
      </dgm:t>
    </dgm:pt>
    <dgm:pt modelId="{91616D16-CF63-4FCB-8293-B63BBA413522}" type="sibTrans" cxnId="{57E9240B-991D-4DA3-90F7-DE767C54502B}">
      <dgm:prSet/>
      <dgm:spPr/>
      <dgm:t>
        <a:bodyPr/>
        <a:lstStyle/>
        <a:p>
          <a:endParaRPr lang="en-US"/>
        </a:p>
      </dgm:t>
    </dgm:pt>
    <dgm:pt modelId="{749BCC61-1DAD-43B1-B50C-5610E74479E0}">
      <dgm:prSet phldrT="[Text]" custT="1"/>
      <dgm:spPr>
        <a:solidFill>
          <a:schemeClr val="bg1">
            <a:lumMod val="95000"/>
            <a:alpha val="90000"/>
          </a:schemeClr>
        </a:solidFill>
        <a:ln>
          <a:noFill/>
        </a:ln>
      </dgm:spPr>
      <dgm:t>
        <a:bodyPr lIns="274320" rIns="274320"/>
        <a:lstStyle/>
        <a:p>
          <a:pPr>
            <a:buClr>
              <a:schemeClr val="accent1"/>
            </a:buClr>
            <a:buFont typeface="Arial" panose="020B0604020202020204" pitchFamily="34" charset="0"/>
            <a:buChar char="•"/>
          </a:pPr>
          <a:r>
            <a:rPr lang="en-US" sz="2400" dirty="0"/>
            <a:t>Valuation considerations</a:t>
          </a:r>
        </a:p>
      </dgm:t>
    </dgm:pt>
    <dgm:pt modelId="{ECD1D8E0-8ABA-403A-9F5C-16009187F71F}" type="parTrans" cxnId="{5C6CCCB0-365F-4037-B34B-E24D6E3DB6D6}">
      <dgm:prSet/>
      <dgm:spPr/>
      <dgm:t>
        <a:bodyPr/>
        <a:lstStyle/>
        <a:p>
          <a:endParaRPr lang="en-US"/>
        </a:p>
      </dgm:t>
    </dgm:pt>
    <dgm:pt modelId="{3B71AE5D-5167-4DC7-9B72-3E1D1F222A8F}" type="sibTrans" cxnId="{5C6CCCB0-365F-4037-B34B-E24D6E3DB6D6}">
      <dgm:prSet/>
      <dgm:spPr/>
      <dgm:t>
        <a:bodyPr/>
        <a:lstStyle/>
        <a:p>
          <a:endParaRPr lang="en-US"/>
        </a:p>
      </dgm:t>
    </dgm:pt>
    <dgm:pt modelId="{476C9F8C-5D9E-4348-A781-90DD813A6A22}">
      <dgm:prSet custT="1"/>
      <dgm:spPr>
        <a:solidFill>
          <a:schemeClr val="bg1">
            <a:lumMod val="95000"/>
            <a:alpha val="90000"/>
          </a:schemeClr>
        </a:solidFill>
        <a:ln>
          <a:noFill/>
        </a:ln>
      </dgm:spPr>
      <dgm:t>
        <a:bodyPr lIns="274320" rIns="274320"/>
        <a:lstStyle/>
        <a:p>
          <a:pPr>
            <a:buClr>
              <a:schemeClr val="accent1"/>
            </a:buClr>
            <a:buFont typeface="Arial" panose="020B0604020202020204" pitchFamily="34" charset="0"/>
            <a:buChar char="•"/>
          </a:pPr>
          <a:r>
            <a:rPr lang="en-US" sz="2400" dirty="0"/>
            <a:t>Transaction tax structuring</a:t>
          </a:r>
        </a:p>
      </dgm:t>
    </dgm:pt>
    <dgm:pt modelId="{CDE88EB6-D5ED-4C18-945D-07551284AF92}" type="parTrans" cxnId="{9651B404-FF1D-4B67-B98F-5F05896C6B20}">
      <dgm:prSet/>
      <dgm:spPr/>
      <dgm:t>
        <a:bodyPr/>
        <a:lstStyle/>
        <a:p>
          <a:endParaRPr lang="en-US"/>
        </a:p>
      </dgm:t>
    </dgm:pt>
    <dgm:pt modelId="{F6C61638-72FD-4AA2-9405-7D00A7AC7CBC}" type="sibTrans" cxnId="{9651B404-FF1D-4B67-B98F-5F05896C6B20}">
      <dgm:prSet/>
      <dgm:spPr/>
      <dgm:t>
        <a:bodyPr/>
        <a:lstStyle/>
        <a:p>
          <a:endParaRPr lang="en-US"/>
        </a:p>
      </dgm:t>
    </dgm:pt>
    <dgm:pt modelId="{080E58AA-45EC-4F3A-9D83-1B0A52D0A017}">
      <dgm:prSet custT="1"/>
      <dgm:spPr>
        <a:solidFill>
          <a:schemeClr val="bg1">
            <a:lumMod val="95000"/>
            <a:alpha val="90000"/>
          </a:schemeClr>
        </a:solidFill>
        <a:ln>
          <a:noFill/>
        </a:ln>
      </dgm:spPr>
      <dgm:t>
        <a:bodyPr lIns="274320" rIns="274320"/>
        <a:lstStyle/>
        <a:p>
          <a:pPr>
            <a:buClr>
              <a:schemeClr val="accent1"/>
            </a:buClr>
            <a:buFont typeface="Arial" panose="020B0604020202020204" pitchFamily="34" charset="0"/>
            <a:buChar char="•"/>
          </a:pPr>
          <a:r>
            <a:rPr lang="en-US" sz="2400" dirty="0"/>
            <a:t>Working capital peg</a:t>
          </a:r>
        </a:p>
      </dgm:t>
    </dgm:pt>
    <dgm:pt modelId="{9CBA3122-8061-40C7-9258-4F42B08613B4}" type="parTrans" cxnId="{0A8CE6FE-998D-4778-B8D3-007F653533D3}">
      <dgm:prSet/>
      <dgm:spPr/>
      <dgm:t>
        <a:bodyPr/>
        <a:lstStyle/>
        <a:p>
          <a:endParaRPr lang="en-US"/>
        </a:p>
      </dgm:t>
    </dgm:pt>
    <dgm:pt modelId="{985E2846-E4FD-4869-962E-B515FE63F621}" type="sibTrans" cxnId="{0A8CE6FE-998D-4778-B8D3-007F653533D3}">
      <dgm:prSet/>
      <dgm:spPr/>
      <dgm:t>
        <a:bodyPr/>
        <a:lstStyle/>
        <a:p>
          <a:endParaRPr lang="en-US"/>
        </a:p>
      </dgm:t>
    </dgm:pt>
    <dgm:pt modelId="{0F613BA1-231F-4241-AA11-798E4E6AB550}">
      <dgm:prSet custT="1"/>
      <dgm:spPr>
        <a:solidFill>
          <a:schemeClr val="bg1">
            <a:lumMod val="95000"/>
            <a:alpha val="90000"/>
          </a:schemeClr>
        </a:solidFill>
        <a:ln>
          <a:noFill/>
        </a:ln>
      </dgm:spPr>
      <dgm:t>
        <a:bodyPr lIns="274320" rIns="274320"/>
        <a:lstStyle/>
        <a:p>
          <a:pPr>
            <a:buClr>
              <a:schemeClr val="accent1"/>
            </a:buClr>
            <a:buFont typeface="Arial" panose="020B0604020202020204" pitchFamily="34" charset="0"/>
            <a:buChar char="•"/>
          </a:pPr>
          <a:r>
            <a:rPr lang="en-US" sz="2400" dirty="0"/>
            <a:t>Earnout options</a:t>
          </a:r>
        </a:p>
      </dgm:t>
    </dgm:pt>
    <dgm:pt modelId="{F0EF963C-12BD-4B71-99D2-B52F71DC0294}" type="parTrans" cxnId="{E7A76A2D-FB6F-4ABB-AB4E-9072D383F381}">
      <dgm:prSet/>
      <dgm:spPr/>
      <dgm:t>
        <a:bodyPr/>
        <a:lstStyle/>
        <a:p>
          <a:endParaRPr lang="en-US"/>
        </a:p>
      </dgm:t>
    </dgm:pt>
    <dgm:pt modelId="{167C1609-8A40-45EE-890F-D8AF3F15A65A}" type="sibTrans" cxnId="{E7A76A2D-FB6F-4ABB-AB4E-9072D383F381}">
      <dgm:prSet/>
      <dgm:spPr/>
      <dgm:t>
        <a:bodyPr/>
        <a:lstStyle/>
        <a:p>
          <a:endParaRPr lang="en-US"/>
        </a:p>
      </dgm:t>
    </dgm:pt>
    <dgm:pt modelId="{D418321B-67F3-43F5-8B9A-EE074A0F9294}">
      <dgm:prSet custT="1"/>
      <dgm:spPr>
        <a:solidFill>
          <a:schemeClr val="bg1">
            <a:lumMod val="95000"/>
            <a:alpha val="90000"/>
          </a:schemeClr>
        </a:solidFill>
        <a:ln>
          <a:noFill/>
        </a:ln>
      </dgm:spPr>
      <dgm:t>
        <a:bodyPr lIns="274320" rIns="274320"/>
        <a:lstStyle/>
        <a:p>
          <a:pPr>
            <a:buClr>
              <a:schemeClr val="accent1"/>
            </a:buClr>
            <a:buFont typeface="Arial" panose="020B0604020202020204" pitchFamily="34" charset="0"/>
            <a:buChar char="•"/>
          </a:pPr>
          <a:r>
            <a:rPr lang="en-US" sz="2400" dirty="0"/>
            <a:t>Financing choices</a:t>
          </a:r>
        </a:p>
      </dgm:t>
    </dgm:pt>
    <dgm:pt modelId="{56A9DB8D-AA5B-4629-A6F7-CBDF64D8E8F3}" type="parTrans" cxnId="{C9576395-DB97-4857-A4B8-477D3D569A21}">
      <dgm:prSet/>
      <dgm:spPr/>
      <dgm:t>
        <a:bodyPr/>
        <a:lstStyle/>
        <a:p>
          <a:endParaRPr lang="en-US"/>
        </a:p>
      </dgm:t>
    </dgm:pt>
    <dgm:pt modelId="{6B7544CF-3280-4D56-ABE5-82CBAAAD55CD}" type="sibTrans" cxnId="{C9576395-DB97-4857-A4B8-477D3D569A21}">
      <dgm:prSet/>
      <dgm:spPr/>
      <dgm:t>
        <a:bodyPr/>
        <a:lstStyle/>
        <a:p>
          <a:endParaRPr lang="en-US"/>
        </a:p>
      </dgm:t>
    </dgm:pt>
    <dgm:pt modelId="{E6152A34-951D-4CD1-99EF-211C10FC76F1}">
      <dgm:prSet custT="1"/>
      <dgm:spPr>
        <a:solidFill>
          <a:schemeClr val="bg1">
            <a:lumMod val="95000"/>
            <a:alpha val="90000"/>
          </a:schemeClr>
        </a:solidFill>
        <a:ln>
          <a:noFill/>
        </a:ln>
      </dgm:spPr>
      <dgm:t>
        <a:bodyPr lIns="274320" rIns="274320"/>
        <a:lstStyle/>
        <a:p>
          <a:pPr>
            <a:buClr>
              <a:schemeClr val="accent1"/>
            </a:buClr>
            <a:buFont typeface="Arial" panose="020B0604020202020204" pitchFamily="34" charset="0"/>
            <a:buChar char="•"/>
          </a:pPr>
          <a:r>
            <a:rPr lang="en-US" sz="2400" dirty="0"/>
            <a:t>Escrows</a:t>
          </a:r>
        </a:p>
      </dgm:t>
    </dgm:pt>
    <dgm:pt modelId="{6EB9CFAD-075C-4800-B8C4-BAAA7EAD3743}" type="parTrans" cxnId="{13E4CAB4-5AC0-4CAB-B628-B0143160B8DA}">
      <dgm:prSet/>
      <dgm:spPr/>
      <dgm:t>
        <a:bodyPr/>
        <a:lstStyle/>
        <a:p>
          <a:endParaRPr lang="en-US"/>
        </a:p>
      </dgm:t>
    </dgm:pt>
    <dgm:pt modelId="{427D1356-2DA9-4739-BF6D-9B1F4E1D1333}" type="sibTrans" cxnId="{13E4CAB4-5AC0-4CAB-B628-B0143160B8DA}">
      <dgm:prSet/>
      <dgm:spPr/>
      <dgm:t>
        <a:bodyPr/>
        <a:lstStyle/>
        <a:p>
          <a:endParaRPr lang="en-US"/>
        </a:p>
      </dgm:t>
    </dgm:pt>
    <dgm:pt modelId="{244AC0F6-2B08-440F-B130-F4E0EEA2D2FD}">
      <dgm:prSet custT="1"/>
      <dgm:spPr>
        <a:solidFill>
          <a:schemeClr val="bg1">
            <a:lumMod val="95000"/>
            <a:alpha val="90000"/>
          </a:schemeClr>
        </a:solidFill>
        <a:ln>
          <a:noFill/>
        </a:ln>
      </dgm:spPr>
      <dgm:t>
        <a:bodyPr lIns="274320" rIns="274320"/>
        <a:lstStyle/>
        <a:p>
          <a:pPr>
            <a:buClr>
              <a:schemeClr val="accent1"/>
            </a:buClr>
            <a:buFont typeface="Arial" panose="020B0604020202020204" pitchFamily="34" charset="0"/>
            <a:buChar char="•"/>
          </a:pPr>
          <a:r>
            <a:rPr lang="en-US" sz="2400" dirty="0"/>
            <a:t>Management team transition</a:t>
          </a:r>
        </a:p>
      </dgm:t>
    </dgm:pt>
    <dgm:pt modelId="{4A5E76FA-ACD0-420D-A142-6900AA5F392D}" type="parTrans" cxnId="{07BD97B2-36E5-43AE-866F-398FA0AF462E}">
      <dgm:prSet/>
      <dgm:spPr/>
      <dgm:t>
        <a:bodyPr/>
        <a:lstStyle/>
        <a:p>
          <a:endParaRPr lang="en-US"/>
        </a:p>
      </dgm:t>
    </dgm:pt>
    <dgm:pt modelId="{02AD1989-F25B-4735-98F7-17E0B71F795C}" type="sibTrans" cxnId="{07BD97B2-36E5-43AE-866F-398FA0AF462E}">
      <dgm:prSet/>
      <dgm:spPr/>
      <dgm:t>
        <a:bodyPr/>
        <a:lstStyle/>
        <a:p>
          <a:endParaRPr lang="en-US"/>
        </a:p>
      </dgm:t>
    </dgm:pt>
    <dgm:pt modelId="{48AF668A-C2CE-4F1C-B6FA-E1F5B2E3A884}">
      <dgm:prSet custT="1"/>
      <dgm:spPr>
        <a:solidFill>
          <a:schemeClr val="bg1">
            <a:lumMod val="95000"/>
            <a:alpha val="90000"/>
          </a:schemeClr>
        </a:solidFill>
        <a:ln>
          <a:noFill/>
        </a:ln>
      </dgm:spPr>
      <dgm:t>
        <a:bodyPr lIns="274320" rIns="274320"/>
        <a:lstStyle/>
        <a:p>
          <a:pPr>
            <a:buClr>
              <a:schemeClr val="accent1"/>
            </a:buClr>
            <a:buFont typeface="Arial" panose="020B0604020202020204" pitchFamily="34" charset="0"/>
            <a:buChar char="•"/>
          </a:pPr>
          <a:r>
            <a:rPr lang="en-US" sz="2400" dirty="0"/>
            <a:t>Employment agreements</a:t>
          </a:r>
        </a:p>
      </dgm:t>
    </dgm:pt>
    <dgm:pt modelId="{7856A53E-396E-45F9-BFA1-A6957F54B9EF}" type="parTrans" cxnId="{B04180BF-757C-44E2-9C39-2D2962C15A05}">
      <dgm:prSet/>
      <dgm:spPr/>
      <dgm:t>
        <a:bodyPr/>
        <a:lstStyle/>
        <a:p>
          <a:endParaRPr lang="en-US"/>
        </a:p>
      </dgm:t>
    </dgm:pt>
    <dgm:pt modelId="{EEBA264A-F1D3-437F-9DAD-0D89838ADD3E}" type="sibTrans" cxnId="{B04180BF-757C-44E2-9C39-2D2962C15A05}">
      <dgm:prSet/>
      <dgm:spPr/>
      <dgm:t>
        <a:bodyPr/>
        <a:lstStyle/>
        <a:p>
          <a:endParaRPr lang="en-US"/>
        </a:p>
      </dgm:t>
    </dgm:pt>
    <dgm:pt modelId="{C4FDB594-16B3-4AB6-B50E-ED992B334F12}">
      <dgm:prSet phldrT="[Text]"/>
      <dgm:spPr>
        <a:solidFill>
          <a:schemeClr val="accent2"/>
        </a:solidFill>
      </dgm:spPr>
      <dgm:t>
        <a:bodyPr/>
        <a:lstStyle/>
        <a:p>
          <a:r>
            <a:rPr lang="en-US" dirty="0"/>
            <a:t>Government Contracting</a:t>
          </a:r>
        </a:p>
      </dgm:t>
    </dgm:pt>
    <dgm:pt modelId="{80D58189-6B97-4ECB-931A-BB4B71C41279}" type="parTrans" cxnId="{B8E37124-4DCD-49D3-8EFA-B056AD689144}">
      <dgm:prSet/>
      <dgm:spPr/>
      <dgm:t>
        <a:bodyPr/>
        <a:lstStyle/>
        <a:p>
          <a:endParaRPr lang="en-US"/>
        </a:p>
      </dgm:t>
    </dgm:pt>
    <dgm:pt modelId="{AF8FBC5A-6DC2-4E1D-9E72-236070EEAC55}" type="sibTrans" cxnId="{B8E37124-4DCD-49D3-8EFA-B056AD689144}">
      <dgm:prSet/>
      <dgm:spPr/>
      <dgm:t>
        <a:bodyPr/>
        <a:lstStyle/>
        <a:p>
          <a:endParaRPr lang="en-US"/>
        </a:p>
      </dgm:t>
    </dgm:pt>
    <dgm:pt modelId="{7C06F853-33D0-44F1-B1A8-C2F66D75FA6D}">
      <dgm:prSet phldrT="[Text]" custT="1"/>
      <dgm:spPr>
        <a:solidFill>
          <a:schemeClr val="bg1">
            <a:lumMod val="95000"/>
            <a:alpha val="90000"/>
          </a:schemeClr>
        </a:solidFill>
        <a:ln>
          <a:noFill/>
        </a:ln>
      </dgm:spPr>
      <dgm:t>
        <a:bodyPr lIns="274320" rIns="274320"/>
        <a:lstStyle/>
        <a:p>
          <a:pPr marL="228600" lvl="1" indent="-228600" algn="l" defTabSz="1111250">
            <a:lnSpc>
              <a:spcPct val="90000"/>
            </a:lnSpc>
            <a:spcBef>
              <a:spcPct val="0"/>
            </a:spcBef>
            <a:spcAft>
              <a:spcPct val="15000"/>
            </a:spcAft>
            <a:buClr>
              <a:srgbClr val="F37920"/>
            </a:buClr>
            <a:buFont typeface="Arial" panose="020B0604020202020204" pitchFamily="34" charset="0"/>
            <a:buChar char="•"/>
          </a:pPr>
          <a:r>
            <a:rPr lang="en-US" sz="2400" kern="1200" dirty="0">
              <a:solidFill>
                <a:srgbClr val="788591">
                  <a:hueOff val="0"/>
                  <a:satOff val="0"/>
                  <a:lumOff val="0"/>
                  <a:alphaOff val="0"/>
                </a:srgbClr>
              </a:solidFill>
              <a:latin typeface="+mn-lt"/>
              <a:ea typeface="+mn-ea"/>
              <a:cs typeface="+mn-cs"/>
            </a:rPr>
            <a:t>Set-aside contracts</a:t>
          </a:r>
        </a:p>
      </dgm:t>
    </dgm:pt>
    <dgm:pt modelId="{553D5EAA-78D1-4D56-9681-50661B4BB4F8}" type="parTrans" cxnId="{28E43355-7531-426C-8A66-BEF0828D2108}">
      <dgm:prSet/>
      <dgm:spPr/>
      <dgm:t>
        <a:bodyPr/>
        <a:lstStyle/>
        <a:p>
          <a:endParaRPr lang="en-US"/>
        </a:p>
      </dgm:t>
    </dgm:pt>
    <dgm:pt modelId="{5B3BFB0D-7DE4-4B14-B6C8-D8A91D169090}" type="sibTrans" cxnId="{28E43355-7531-426C-8A66-BEF0828D2108}">
      <dgm:prSet/>
      <dgm:spPr/>
      <dgm:t>
        <a:bodyPr/>
        <a:lstStyle/>
        <a:p>
          <a:endParaRPr lang="en-US"/>
        </a:p>
      </dgm:t>
    </dgm:pt>
    <dgm:pt modelId="{D5BA2BF2-3C10-47FB-B843-9DB8ED537A5A}">
      <dgm:prSet custT="1"/>
      <dgm:spPr>
        <a:solidFill>
          <a:schemeClr val="bg1">
            <a:lumMod val="95000"/>
            <a:alpha val="90000"/>
          </a:schemeClr>
        </a:solidFill>
        <a:ln>
          <a:noFill/>
        </a:ln>
      </dgm:spPr>
      <dgm:t>
        <a:bodyPr lIns="274320" rIns="274320"/>
        <a:lstStyle/>
        <a:p>
          <a:pPr marL="228600" lvl="1" indent="-228600" algn="l" defTabSz="1111250">
            <a:lnSpc>
              <a:spcPct val="90000"/>
            </a:lnSpc>
            <a:spcBef>
              <a:spcPct val="0"/>
            </a:spcBef>
            <a:spcAft>
              <a:spcPct val="15000"/>
            </a:spcAft>
            <a:buClr>
              <a:srgbClr val="F37920"/>
            </a:buClr>
            <a:buFont typeface="Arial" panose="020B0604020202020204" pitchFamily="34" charset="0"/>
            <a:buChar char="•"/>
          </a:pPr>
          <a:r>
            <a:rPr lang="en-US" sz="2400" kern="1200" dirty="0">
              <a:solidFill>
                <a:srgbClr val="788591">
                  <a:hueOff val="0"/>
                  <a:satOff val="0"/>
                  <a:lumOff val="0"/>
                  <a:alphaOff val="0"/>
                </a:srgbClr>
              </a:solidFill>
              <a:latin typeface="+mn-lt"/>
              <a:ea typeface="+mn-ea"/>
              <a:cs typeface="+mn-cs"/>
            </a:rPr>
            <a:t>Past performance</a:t>
          </a:r>
        </a:p>
      </dgm:t>
    </dgm:pt>
    <dgm:pt modelId="{C3F2F688-81C5-4B29-9B13-F6D24D077925}" type="parTrans" cxnId="{B4D23ACC-48EB-44A3-AA31-C3A95B190DBC}">
      <dgm:prSet/>
      <dgm:spPr/>
      <dgm:t>
        <a:bodyPr/>
        <a:lstStyle/>
        <a:p>
          <a:endParaRPr lang="en-US"/>
        </a:p>
      </dgm:t>
    </dgm:pt>
    <dgm:pt modelId="{42F2FC9B-0327-4031-8FED-DF37D7D8D326}" type="sibTrans" cxnId="{B4D23ACC-48EB-44A3-AA31-C3A95B190DBC}">
      <dgm:prSet/>
      <dgm:spPr/>
      <dgm:t>
        <a:bodyPr/>
        <a:lstStyle/>
        <a:p>
          <a:endParaRPr lang="en-US"/>
        </a:p>
      </dgm:t>
    </dgm:pt>
    <dgm:pt modelId="{0D7FCBF1-7E81-4287-BA90-CF20B8F99CE6}">
      <dgm:prSet custT="1"/>
      <dgm:spPr>
        <a:solidFill>
          <a:schemeClr val="bg1">
            <a:lumMod val="95000"/>
            <a:alpha val="90000"/>
          </a:schemeClr>
        </a:solidFill>
        <a:ln>
          <a:noFill/>
        </a:ln>
      </dgm:spPr>
      <dgm:t>
        <a:bodyPr lIns="274320" rIns="274320"/>
        <a:lstStyle/>
        <a:p>
          <a:pPr marL="228600" lvl="1" indent="-228600" algn="l" defTabSz="1111250">
            <a:lnSpc>
              <a:spcPct val="90000"/>
            </a:lnSpc>
            <a:spcBef>
              <a:spcPct val="0"/>
            </a:spcBef>
            <a:spcAft>
              <a:spcPct val="15000"/>
            </a:spcAft>
            <a:buClr>
              <a:srgbClr val="F37920"/>
            </a:buClr>
            <a:buFont typeface="Arial" panose="020B0604020202020204" pitchFamily="34" charset="0"/>
            <a:buChar char="•"/>
          </a:pPr>
          <a:r>
            <a:rPr lang="en-US" sz="2400" kern="1200" dirty="0">
              <a:solidFill>
                <a:srgbClr val="788591">
                  <a:hueOff val="0"/>
                  <a:satOff val="0"/>
                  <a:lumOff val="0"/>
                  <a:alphaOff val="0"/>
                </a:srgbClr>
              </a:solidFill>
              <a:latin typeface="+mn-lt"/>
              <a:ea typeface="+mn-ea"/>
              <a:cs typeface="+mn-cs"/>
            </a:rPr>
            <a:t>Upcoming re-competes</a:t>
          </a:r>
        </a:p>
      </dgm:t>
    </dgm:pt>
    <dgm:pt modelId="{2A027C02-F465-4D56-8F96-144BBD41A827}" type="parTrans" cxnId="{97D6FA0B-0B8D-4802-989E-EC25A5E70F9D}">
      <dgm:prSet/>
      <dgm:spPr/>
      <dgm:t>
        <a:bodyPr/>
        <a:lstStyle/>
        <a:p>
          <a:endParaRPr lang="en-US"/>
        </a:p>
      </dgm:t>
    </dgm:pt>
    <dgm:pt modelId="{ED4AD11C-1065-4C9C-B8D9-9F5CFB4CEFF7}" type="sibTrans" cxnId="{97D6FA0B-0B8D-4802-989E-EC25A5E70F9D}">
      <dgm:prSet/>
      <dgm:spPr/>
      <dgm:t>
        <a:bodyPr/>
        <a:lstStyle/>
        <a:p>
          <a:endParaRPr lang="en-US"/>
        </a:p>
      </dgm:t>
    </dgm:pt>
    <dgm:pt modelId="{A59CDB8C-D94E-4BF1-BEE2-62D202C5058B}">
      <dgm:prSet custT="1"/>
      <dgm:spPr>
        <a:solidFill>
          <a:schemeClr val="bg1">
            <a:lumMod val="95000"/>
            <a:alpha val="90000"/>
          </a:schemeClr>
        </a:solidFill>
        <a:ln>
          <a:noFill/>
        </a:ln>
      </dgm:spPr>
      <dgm:t>
        <a:bodyPr lIns="274320" rIns="274320"/>
        <a:lstStyle/>
        <a:p>
          <a:pPr marL="228600" lvl="1" indent="-228600" algn="l" defTabSz="1111250">
            <a:lnSpc>
              <a:spcPct val="90000"/>
            </a:lnSpc>
            <a:spcBef>
              <a:spcPct val="0"/>
            </a:spcBef>
            <a:spcAft>
              <a:spcPct val="15000"/>
            </a:spcAft>
            <a:buClr>
              <a:srgbClr val="F37920"/>
            </a:buClr>
            <a:buFont typeface="Arial" panose="020B0604020202020204" pitchFamily="34" charset="0"/>
            <a:buChar char="•"/>
          </a:pPr>
          <a:r>
            <a:rPr lang="en-US" sz="2400" kern="1200" dirty="0">
              <a:solidFill>
                <a:srgbClr val="788591">
                  <a:hueOff val="0"/>
                  <a:satOff val="0"/>
                  <a:lumOff val="0"/>
                  <a:alphaOff val="0"/>
                </a:srgbClr>
              </a:solidFill>
              <a:latin typeface="+mn-lt"/>
              <a:ea typeface="+mn-ea"/>
              <a:cs typeface="+mn-cs"/>
            </a:rPr>
            <a:t>Pending awards and bid protests</a:t>
          </a:r>
        </a:p>
      </dgm:t>
    </dgm:pt>
    <dgm:pt modelId="{8181C226-AA26-400A-8B6C-BD0385940EEB}" type="parTrans" cxnId="{F580E127-EA02-40A5-BC07-24310020A108}">
      <dgm:prSet/>
      <dgm:spPr/>
      <dgm:t>
        <a:bodyPr/>
        <a:lstStyle/>
        <a:p>
          <a:endParaRPr lang="en-US"/>
        </a:p>
      </dgm:t>
    </dgm:pt>
    <dgm:pt modelId="{4369E8ED-D4E2-44F8-B70E-A4A8ECE3315B}" type="sibTrans" cxnId="{F580E127-EA02-40A5-BC07-24310020A108}">
      <dgm:prSet/>
      <dgm:spPr/>
      <dgm:t>
        <a:bodyPr/>
        <a:lstStyle/>
        <a:p>
          <a:endParaRPr lang="en-US"/>
        </a:p>
      </dgm:t>
    </dgm:pt>
    <dgm:pt modelId="{233341A6-A9C2-4729-A136-805012DE2B88}">
      <dgm:prSet custT="1"/>
      <dgm:spPr>
        <a:solidFill>
          <a:schemeClr val="bg1">
            <a:lumMod val="95000"/>
            <a:alpha val="90000"/>
          </a:schemeClr>
        </a:solidFill>
        <a:ln>
          <a:noFill/>
        </a:ln>
      </dgm:spPr>
      <dgm:t>
        <a:bodyPr lIns="274320" rIns="274320"/>
        <a:lstStyle/>
        <a:p>
          <a:pPr marL="228600" lvl="1" indent="-228600" algn="l" defTabSz="1111250">
            <a:lnSpc>
              <a:spcPct val="90000"/>
            </a:lnSpc>
            <a:spcBef>
              <a:spcPct val="0"/>
            </a:spcBef>
            <a:spcAft>
              <a:spcPct val="15000"/>
            </a:spcAft>
            <a:buClr>
              <a:srgbClr val="F37920"/>
            </a:buClr>
            <a:buFont typeface="Arial" panose="020B0604020202020204" pitchFamily="34" charset="0"/>
            <a:buChar char="•"/>
          </a:pPr>
          <a:r>
            <a:rPr lang="en-US" sz="2400" kern="1200" dirty="0">
              <a:solidFill>
                <a:srgbClr val="788591">
                  <a:hueOff val="0"/>
                  <a:satOff val="0"/>
                  <a:lumOff val="0"/>
                  <a:alphaOff val="0"/>
                </a:srgbClr>
              </a:solidFill>
              <a:latin typeface="+mn-lt"/>
              <a:ea typeface="+mn-ea"/>
              <a:cs typeface="+mn-cs"/>
            </a:rPr>
            <a:t>Terminations for convenience or for default</a:t>
          </a:r>
        </a:p>
      </dgm:t>
    </dgm:pt>
    <dgm:pt modelId="{BF8C6642-1F1D-4B54-AB9E-56FA2A7F6AA5}" type="parTrans" cxnId="{6208916A-9DDA-4F5C-B53E-E0388019BF4A}">
      <dgm:prSet/>
      <dgm:spPr/>
      <dgm:t>
        <a:bodyPr/>
        <a:lstStyle/>
        <a:p>
          <a:endParaRPr lang="en-US"/>
        </a:p>
      </dgm:t>
    </dgm:pt>
    <dgm:pt modelId="{6CD2930F-5BFE-49FE-A500-FD1E9F1AF0BA}" type="sibTrans" cxnId="{6208916A-9DDA-4F5C-B53E-E0388019BF4A}">
      <dgm:prSet/>
      <dgm:spPr/>
      <dgm:t>
        <a:bodyPr/>
        <a:lstStyle/>
        <a:p>
          <a:endParaRPr lang="en-US"/>
        </a:p>
      </dgm:t>
    </dgm:pt>
    <dgm:pt modelId="{39EC1B41-FC5B-4BE1-9C16-925A2F3FC603}">
      <dgm:prSet custT="1"/>
      <dgm:spPr>
        <a:solidFill>
          <a:schemeClr val="bg1">
            <a:lumMod val="95000"/>
            <a:alpha val="90000"/>
          </a:schemeClr>
        </a:solidFill>
        <a:ln>
          <a:noFill/>
        </a:ln>
      </dgm:spPr>
      <dgm:t>
        <a:bodyPr lIns="274320" rIns="274320"/>
        <a:lstStyle/>
        <a:p>
          <a:pPr marL="228600" lvl="1" indent="-228600" algn="l" defTabSz="1111250">
            <a:lnSpc>
              <a:spcPct val="90000"/>
            </a:lnSpc>
            <a:spcBef>
              <a:spcPct val="0"/>
            </a:spcBef>
            <a:spcAft>
              <a:spcPct val="15000"/>
            </a:spcAft>
            <a:buClr>
              <a:srgbClr val="F37920"/>
            </a:buClr>
            <a:buFont typeface="Arial" panose="020B0604020202020204" pitchFamily="34" charset="0"/>
            <a:buChar char="•"/>
          </a:pPr>
          <a:r>
            <a:rPr lang="en-US" sz="2400" kern="1200" dirty="0">
              <a:solidFill>
                <a:srgbClr val="788591">
                  <a:hueOff val="0"/>
                  <a:satOff val="0"/>
                  <a:lumOff val="0"/>
                  <a:alphaOff val="0"/>
                </a:srgbClr>
              </a:solidFill>
              <a:latin typeface="+mn-lt"/>
              <a:ea typeface="+mn-ea"/>
              <a:cs typeface="+mn-cs"/>
            </a:rPr>
            <a:t>DCAA audit status</a:t>
          </a:r>
        </a:p>
      </dgm:t>
    </dgm:pt>
    <dgm:pt modelId="{27981259-A676-4FAE-B8AD-47409A81E466}" type="parTrans" cxnId="{A41A2997-8C79-41BF-9D9E-E90D59303F55}">
      <dgm:prSet/>
      <dgm:spPr/>
      <dgm:t>
        <a:bodyPr/>
        <a:lstStyle/>
        <a:p>
          <a:endParaRPr lang="en-US"/>
        </a:p>
      </dgm:t>
    </dgm:pt>
    <dgm:pt modelId="{1B75BA06-B7EF-4107-BA94-7FD997F8B1EF}" type="sibTrans" cxnId="{A41A2997-8C79-41BF-9D9E-E90D59303F55}">
      <dgm:prSet/>
      <dgm:spPr/>
      <dgm:t>
        <a:bodyPr/>
        <a:lstStyle/>
        <a:p>
          <a:endParaRPr lang="en-US"/>
        </a:p>
      </dgm:t>
    </dgm:pt>
    <dgm:pt modelId="{08C69DCA-6C7C-4C87-9E46-1C8CEA63D361}">
      <dgm:prSet custT="1"/>
      <dgm:spPr>
        <a:solidFill>
          <a:schemeClr val="bg1">
            <a:lumMod val="95000"/>
            <a:alpha val="90000"/>
          </a:schemeClr>
        </a:solidFill>
        <a:ln>
          <a:noFill/>
        </a:ln>
      </dgm:spPr>
      <dgm:t>
        <a:bodyPr lIns="274320" rIns="274320"/>
        <a:lstStyle/>
        <a:p>
          <a:pPr marL="228600" lvl="1" indent="-228600" algn="l" defTabSz="1111250">
            <a:lnSpc>
              <a:spcPct val="90000"/>
            </a:lnSpc>
            <a:spcBef>
              <a:spcPct val="0"/>
            </a:spcBef>
            <a:spcAft>
              <a:spcPct val="15000"/>
            </a:spcAft>
            <a:buClr>
              <a:srgbClr val="F37920"/>
            </a:buClr>
            <a:buFont typeface="Arial" panose="020B0604020202020204" pitchFamily="34" charset="0"/>
            <a:buChar char="•"/>
          </a:pPr>
          <a:r>
            <a:rPr lang="en-US" sz="2400" kern="1200" dirty="0">
              <a:solidFill>
                <a:srgbClr val="788591">
                  <a:hueOff val="0"/>
                  <a:satOff val="0"/>
                  <a:lumOff val="0"/>
                  <a:alphaOff val="0"/>
                </a:srgbClr>
              </a:solidFill>
              <a:latin typeface="+mn-lt"/>
              <a:ea typeface="+mn-ea"/>
              <a:cs typeface="+mn-cs"/>
            </a:rPr>
            <a:t>Cost accounting issues</a:t>
          </a:r>
        </a:p>
      </dgm:t>
    </dgm:pt>
    <dgm:pt modelId="{6763A739-6E10-40FE-ADA2-843AB0B644C8}" type="parTrans" cxnId="{BDB84FB0-B1E5-475E-A713-C1794CBFB959}">
      <dgm:prSet/>
      <dgm:spPr/>
      <dgm:t>
        <a:bodyPr/>
        <a:lstStyle/>
        <a:p>
          <a:endParaRPr lang="en-US"/>
        </a:p>
      </dgm:t>
    </dgm:pt>
    <dgm:pt modelId="{7544D835-FA19-4816-952A-E078345AE992}" type="sibTrans" cxnId="{BDB84FB0-B1E5-475E-A713-C1794CBFB959}">
      <dgm:prSet/>
      <dgm:spPr/>
      <dgm:t>
        <a:bodyPr/>
        <a:lstStyle/>
        <a:p>
          <a:endParaRPr lang="en-US"/>
        </a:p>
      </dgm:t>
    </dgm:pt>
    <dgm:pt modelId="{3B154C1C-2465-4B43-A94D-6169847E032B}" type="pres">
      <dgm:prSet presAssocID="{47997EBE-2F4A-4382-943C-BF8D329FF505}" presName="Name0" presStyleCnt="0">
        <dgm:presLayoutVars>
          <dgm:dir/>
          <dgm:animLvl val="lvl"/>
          <dgm:resizeHandles val="exact"/>
        </dgm:presLayoutVars>
      </dgm:prSet>
      <dgm:spPr/>
    </dgm:pt>
    <dgm:pt modelId="{58294AB1-7CA0-4D4C-83E9-CD8DF0046752}" type="pres">
      <dgm:prSet presAssocID="{C6B3B771-ADED-4CAE-B229-2D9D6305846C}" presName="composite" presStyleCnt="0"/>
      <dgm:spPr/>
    </dgm:pt>
    <dgm:pt modelId="{ABAE3C4C-08A4-474E-AE46-630D09FE5A4A}" type="pres">
      <dgm:prSet presAssocID="{C6B3B771-ADED-4CAE-B229-2D9D6305846C}" presName="parTx" presStyleLbl="alignNode1" presStyleIdx="0" presStyleCnt="2">
        <dgm:presLayoutVars>
          <dgm:chMax val="0"/>
          <dgm:chPref val="0"/>
          <dgm:bulletEnabled val="1"/>
        </dgm:presLayoutVars>
      </dgm:prSet>
      <dgm:spPr>
        <a:prstGeom prst="round2SameRect">
          <a:avLst/>
        </a:prstGeom>
      </dgm:spPr>
    </dgm:pt>
    <dgm:pt modelId="{A2F6145B-23C5-40E5-BF9E-A190C43CF2B2}" type="pres">
      <dgm:prSet presAssocID="{C6B3B771-ADED-4CAE-B229-2D9D6305846C}" presName="desTx" presStyleLbl="alignAccFollowNode1" presStyleIdx="0" presStyleCnt="2">
        <dgm:presLayoutVars>
          <dgm:bulletEnabled val="1"/>
        </dgm:presLayoutVars>
      </dgm:prSet>
      <dgm:spPr/>
    </dgm:pt>
    <dgm:pt modelId="{099CB207-C578-457A-8E08-720F23484C4C}" type="pres">
      <dgm:prSet presAssocID="{91616D16-CF63-4FCB-8293-B63BBA413522}" presName="space" presStyleCnt="0"/>
      <dgm:spPr/>
    </dgm:pt>
    <dgm:pt modelId="{F54C04DB-DAE0-459F-B460-BF3CC683CF64}" type="pres">
      <dgm:prSet presAssocID="{C4FDB594-16B3-4AB6-B50E-ED992B334F12}" presName="composite" presStyleCnt="0"/>
      <dgm:spPr/>
    </dgm:pt>
    <dgm:pt modelId="{8E8B3E83-FD2D-4270-83BE-98895FF99634}" type="pres">
      <dgm:prSet presAssocID="{C4FDB594-16B3-4AB6-B50E-ED992B334F12}" presName="parTx" presStyleLbl="alignNode1" presStyleIdx="1" presStyleCnt="2">
        <dgm:presLayoutVars>
          <dgm:chMax val="0"/>
          <dgm:chPref val="0"/>
          <dgm:bulletEnabled val="1"/>
        </dgm:presLayoutVars>
      </dgm:prSet>
      <dgm:spPr>
        <a:prstGeom prst="round2SameRect">
          <a:avLst/>
        </a:prstGeom>
      </dgm:spPr>
    </dgm:pt>
    <dgm:pt modelId="{42C05D1B-EE71-49B5-94BD-0078FECEC04C}" type="pres">
      <dgm:prSet presAssocID="{C4FDB594-16B3-4AB6-B50E-ED992B334F12}" presName="desTx" presStyleLbl="alignAccFollowNode1" presStyleIdx="1" presStyleCnt="2">
        <dgm:presLayoutVars>
          <dgm:bulletEnabled val="1"/>
        </dgm:presLayoutVars>
      </dgm:prSet>
      <dgm:spPr/>
    </dgm:pt>
  </dgm:ptLst>
  <dgm:cxnLst>
    <dgm:cxn modelId="{9651B404-FF1D-4B67-B98F-5F05896C6B20}" srcId="{C6B3B771-ADED-4CAE-B229-2D9D6305846C}" destId="{476C9F8C-5D9E-4348-A781-90DD813A6A22}" srcOrd="1" destOrd="0" parTransId="{CDE88EB6-D5ED-4C18-945D-07551284AF92}" sibTransId="{F6C61638-72FD-4AA2-9405-7D00A7AC7CBC}"/>
    <dgm:cxn modelId="{57E9240B-991D-4DA3-90F7-DE767C54502B}" srcId="{47997EBE-2F4A-4382-943C-BF8D329FF505}" destId="{C6B3B771-ADED-4CAE-B229-2D9D6305846C}" srcOrd="0" destOrd="0" parTransId="{581D38C8-C15A-4B91-AECF-CF429B82CCEC}" sibTransId="{91616D16-CF63-4FCB-8293-B63BBA413522}"/>
    <dgm:cxn modelId="{97D6FA0B-0B8D-4802-989E-EC25A5E70F9D}" srcId="{C4FDB594-16B3-4AB6-B50E-ED992B334F12}" destId="{0D7FCBF1-7E81-4287-BA90-CF20B8F99CE6}" srcOrd="2" destOrd="0" parTransId="{2A027C02-F465-4D56-8F96-144BBD41A827}" sibTransId="{ED4AD11C-1065-4C9C-B8D9-9F5CFB4CEFF7}"/>
    <dgm:cxn modelId="{50FB650D-5CD8-4B64-BBC7-78B629DDC35C}" type="presOf" srcId="{7C06F853-33D0-44F1-B1A8-C2F66D75FA6D}" destId="{42C05D1B-EE71-49B5-94BD-0078FECEC04C}" srcOrd="0" destOrd="0" presId="urn:microsoft.com/office/officeart/2005/8/layout/hList1"/>
    <dgm:cxn modelId="{5A5BE712-B92F-4ACE-BF59-9C744488B72E}" type="presOf" srcId="{244AC0F6-2B08-440F-B130-F4E0EEA2D2FD}" destId="{A2F6145B-23C5-40E5-BF9E-A190C43CF2B2}" srcOrd="0" destOrd="6" presId="urn:microsoft.com/office/officeart/2005/8/layout/hList1"/>
    <dgm:cxn modelId="{10DEBD15-578F-4029-B749-3B803545BF32}" type="presOf" srcId="{C4FDB594-16B3-4AB6-B50E-ED992B334F12}" destId="{8E8B3E83-FD2D-4270-83BE-98895FF99634}" srcOrd="0" destOrd="0" presId="urn:microsoft.com/office/officeart/2005/8/layout/hList1"/>
    <dgm:cxn modelId="{F103EB20-EB01-4BA3-AD92-E4795062B53D}" type="presOf" srcId="{39EC1B41-FC5B-4BE1-9C16-925A2F3FC603}" destId="{42C05D1B-EE71-49B5-94BD-0078FECEC04C}" srcOrd="0" destOrd="5" presId="urn:microsoft.com/office/officeart/2005/8/layout/hList1"/>
    <dgm:cxn modelId="{0D566623-D4F7-42C9-A442-85E96C42BFE6}" type="presOf" srcId="{0D7FCBF1-7E81-4287-BA90-CF20B8F99CE6}" destId="{42C05D1B-EE71-49B5-94BD-0078FECEC04C}" srcOrd="0" destOrd="2" presId="urn:microsoft.com/office/officeart/2005/8/layout/hList1"/>
    <dgm:cxn modelId="{B8E37124-4DCD-49D3-8EFA-B056AD689144}" srcId="{47997EBE-2F4A-4382-943C-BF8D329FF505}" destId="{C4FDB594-16B3-4AB6-B50E-ED992B334F12}" srcOrd="1" destOrd="0" parTransId="{80D58189-6B97-4ECB-931A-BB4B71C41279}" sibTransId="{AF8FBC5A-6DC2-4E1D-9E72-236070EEAC55}"/>
    <dgm:cxn modelId="{563DC124-948B-418F-9F49-854A35B33CEF}" type="presOf" srcId="{C6B3B771-ADED-4CAE-B229-2D9D6305846C}" destId="{ABAE3C4C-08A4-474E-AE46-630D09FE5A4A}" srcOrd="0" destOrd="0" presId="urn:microsoft.com/office/officeart/2005/8/layout/hList1"/>
    <dgm:cxn modelId="{F580E127-EA02-40A5-BC07-24310020A108}" srcId="{C4FDB594-16B3-4AB6-B50E-ED992B334F12}" destId="{A59CDB8C-D94E-4BF1-BEE2-62D202C5058B}" srcOrd="3" destOrd="0" parTransId="{8181C226-AA26-400A-8B6C-BD0385940EEB}" sibTransId="{4369E8ED-D4E2-44F8-B70E-A4A8ECE3315B}"/>
    <dgm:cxn modelId="{E7A76A2D-FB6F-4ABB-AB4E-9072D383F381}" srcId="{C6B3B771-ADED-4CAE-B229-2D9D6305846C}" destId="{0F613BA1-231F-4241-AA11-798E4E6AB550}" srcOrd="3" destOrd="0" parTransId="{F0EF963C-12BD-4B71-99D2-B52F71DC0294}" sibTransId="{167C1609-8A40-45EE-890F-D8AF3F15A65A}"/>
    <dgm:cxn modelId="{FADD9A39-7F71-4BC4-BEDE-FE53D22F14C2}" type="presOf" srcId="{749BCC61-1DAD-43B1-B50C-5610E74479E0}" destId="{A2F6145B-23C5-40E5-BF9E-A190C43CF2B2}" srcOrd="0" destOrd="0" presId="urn:microsoft.com/office/officeart/2005/8/layout/hList1"/>
    <dgm:cxn modelId="{1CDD1863-15AF-4742-BD36-84FDEF8F2C22}" type="presOf" srcId="{A59CDB8C-D94E-4BF1-BEE2-62D202C5058B}" destId="{42C05D1B-EE71-49B5-94BD-0078FECEC04C}" srcOrd="0" destOrd="3" presId="urn:microsoft.com/office/officeart/2005/8/layout/hList1"/>
    <dgm:cxn modelId="{80904548-FD37-463E-A2CF-FC90D5F82BEB}" type="presOf" srcId="{08C69DCA-6C7C-4C87-9E46-1C8CEA63D361}" destId="{42C05D1B-EE71-49B5-94BD-0078FECEC04C}" srcOrd="0" destOrd="6" presId="urn:microsoft.com/office/officeart/2005/8/layout/hList1"/>
    <dgm:cxn modelId="{6208916A-9DDA-4F5C-B53E-E0388019BF4A}" srcId="{C4FDB594-16B3-4AB6-B50E-ED992B334F12}" destId="{233341A6-A9C2-4729-A136-805012DE2B88}" srcOrd="4" destOrd="0" parTransId="{BF8C6642-1F1D-4B54-AB9E-56FA2A7F6AA5}" sibTransId="{6CD2930F-5BFE-49FE-A500-FD1E9F1AF0BA}"/>
    <dgm:cxn modelId="{79CD784E-96FC-4D45-ABE5-0E465A25BA31}" type="presOf" srcId="{476C9F8C-5D9E-4348-A781-90DD813A6A22}" destId="{A2F6145B-23C5-40E5-BF9E-A190C43CF2B2}" srcOrd="0" destOrd="1" presId="urn:microsoft.com/office/officeart/2005/8/layout/hList1"/>
    <dgm:cxn modelId="{28E43355-7531-426C-8A66-BEF0828D2108}" srcId="{C4FDB594-16B3-4AB6-B50E-ED992B334F12}" destId="{7C06F853-33D0-44F1-B1A8-C2F66D75FA6D}" srcOrd="0" destOrd="0" parTransId="{553D5EAA-78D1-4D56-9681-50661B4BB4F8}" sibTransId="{5B3BFB0D-7DE4-4B14-B6C8-D8A91D169090}"/>
    <dgm:cxn modelId="{27E9A17C-BEBD-428E-9FDB-27A4A16C0D08}" type="presOf" srcId="{233341A6-A9C2-4729-A136-805012DE2B88}" destId="{42C05D1B-EE71-49B5-94BD-0078FECEC04C}" srcOrd="0" destOrd="4" presId="urn:microsoft.com/office/officeart/2005/8/layout/hList1"/>
    <dgm:cxn modelId="{C9576395-DB97-4857-A4B8-477D3D569A21}" srcId="{C6B3B771-ADED-4CAE-B229-2D9D6305846C}" destId="{D418321B-67F3-43F5-8B9A-EE074A0F9294}" srcOrd="4" destOrd="0" parTransId="{56A9DB8D-AA5B-4629-A6F7-CBDF64D8E8F3}" sibTransId="{6B7544CF-3280-4D56-ABE5-82CBAAAD55CD}"/>
    <dgm:cxn modelId="{A41A2997-8C79-41BF-9D9E-E90D59303F55}" srcId="{C4FDB594-16B3-4AB6-B50E-ED992B334F12}" destId="{39EC1B41-FC5B-4BE1-9C16-925A2F3FC603}" srcOrd="5" destOrd="0" parTransId="{27981259-A676-4FAE-B8AD-47409A81E466}" sibTransId="{1B75BA06-B7EF-4107-BA94-7FD997F8B1EF}"/>
    <dgm:cxn modelId="{1EA4CC98-8BFE-48AE-B2A0-C1ED08499DE2}" type="presOf" srcId="{080E58AA-45EC-4F3A-9D83-1B0A52D0A017}" destId="{A2F6145B-23C5-40E5-BF9E-A190C43CF2B2}" srcOrd="0" destOrd="2" presId="urn:microsoft.com/office/officeart/2005/8/layout/hList1"/>
    <dgm:cxn modelId="{9FF21FAE-C64A-461C-BC6C-D0173F7B1BA7}" type="presOf" srcId="{E6152A34-951D-4CD1-99EF-211C10FC76F1}" destId="{A2F6145B-23C5-40E5-BF9E-A190C43CF2B2}" srcOrd="0" destOrd="5" presId="urn:microsoft.com/office/officeart/2005/8/layout/hList1"/>
    <dgm:cxn modelId="{C0CB6BAF-F814-4DBC-8DD6-117FAC211B85}" type="presOf" srcId="{D5BA2BF2-3C10-47FB-B843-9DB8ED537A5A}" destId="{42C05D1B-EE71-49B5-94BD-0078FECEC04C}" srcOrd="0" destOrd="1" presId="urn:microsoft.com/office/officeart/2005/8/layout/hList1"/>
    <dgm:cxn modelId="{BDB84FB0-B1E5-475E-A713-C1794CBFB959}" srcId="{C4FDB594-16B3-4AB6-B50E-ED992B334F12}" destId="{08C69DCA-6C7C-4C87-9E46-1C8CEA63D361}" srcOrd="6" destOrd="0" parTransId="{6763A739-6E10-40FE-ADA2-843AB0B644C8}" sibTransId="{7544D835-FA19-4816-952A-E078345AE992}"/>
    <dgm:cxn modelId="{5C6CCCB0-365F-4037-B34B-E24D6E3DB6D6}" srcId="{C6B3B771-ADED-4CAE-B229-2D9D6305846C}" destId="{749BCC61-1DAD-43B1-B50C-5610E74479E0}" srcOrd="0" destOrd="0" parTransId="{ECD1D8E0-8ABA-403A-9F5C-16009187F71F}" sibTransId="{3B71AE5D-5167-4DC7-9B72-3E1D1F222A8F}"/>
    <dgm:cxn modelId="{07BD97B2-36E5-43AE-866F-398FA0AF462E}" srcId="{C6B3B771-ADED-4CAE-B229-2D9D6305846C}" destId="{244AC0F6-2B08-440F-B130-F4E0EEA2D2FD}" srcOrd="6" destOrd="0" parTransId="{4A5E76FA-ACD0-420D-A142-6900AA5F392D}" sibTransId="{02AD1989-F25B-4735-98F7-17E0B71F795C}"/>
    <dgm:cxn modelId="{13E4CAB4-5AC0-4CAB-B628-B0143160B8DA}" srcId="{C6B3B771-ADED-4CAE-B229-2D9D6305846C}" destId="{E6152A34-951D-4CD1-99EF-211C10FC76F1}" srcOrd="5" destOrd="0" parTransId="{6EB9CFAD-075C-4800-B8C4-BAAA7EAD3743}" sibTransId="{427D1356-2DA9-4739-BF6D-9B1F4E1D1333}"/>
    <dgm:cxn modelId="{B04180BF-757C-44E2-9C39-2D2962C15A05}" srcId="{C6B3B771-ADED-4CAE-B229-2D9D6305846C}" destId="{48AF668A-C2CE-4F1C-B6FA-E1F5B2E3A884}" srcOrd="7" destOrd="0" parTransId="{7856A53E-396E-45F9-BFA1-A6957F54B9EF}" sibTransId="{EEBA264A-F1D3-437F-9DAD-0D89838ADD3E}"/>
    <dgm:cxn modelId="{B4D23ACC-48EB-44A3-AA31-C3A95B190DBC}" srcId="{C4FDB594-16B3-4AB6-B50E-ED992B334F12}" destId="{D5BA2BF2-3C10-47FB-B843-9DB8ED537A5A}" srcOrd="1" destOrd="0" parTransId="{C3F2F688-81C5-4B29-9B13-F6D24D077925}" sibTransId="{42F2FC9B-0327-4031-8FED-DF37D7D8D326}"/>
    <dgm:cxn modelId="{BD3658DC-77AE-4FC8-8A4A-5650CFD2D728}" type="presOf" srcId="{47997EBE-2F4A-4382-943C-BF8D329FF505}" destId="{3B154C1C-2465-4B43-A94D-6169847E032B}" srcOrd="0" destOrd="0" presId="urn:microsoft.com/office/officeart/2005/8/layout/hList1"/>
    <dgm:cxn modelId="{EDDC18E0-9447-4098-B45A-272149BFF436}" type="presOf" srcId="{48AF668A-C2CE-4F1C-B6FA-E1F5B2E3A884}" destId="{A2F6145B-23C5-40E5-BF9E-A190C43CF2B2}" srcOrd="0" destOrd="7" presId="urn:microsoft.com/office/officeart/2005/8/layout/hList1"/>
    <dgm:cxn modelId="{C8189DEA-ACD4-45BF-BE85-72C51A648680}" type="presOf" srcId="{D418321B-67F3-43F5-8B9A-EE074A0F9294}" destId="{A2F6145B-23C5-40E5-BF9E-A190C43CF2B2}" srcOrd="0" destOrd="4" presId="urn:microsoft.com/office/officeart/2005/8/layout/hList1"/>
    <dgm:cxn modelId="{94A00DF2-648B-4757-8276-80DD61BA1470}" type="presOf" srcId="{0F613BA1-231F-4241-AA11-798E4E6AB550}" destId="{A2F6145B-23C5-40E5-BF9E-A190C43CF2B2}" srcOrd="0" destOrd="3" presId="urn:microsoft.com/office/officeart/2005/8/layout/hList1"/>
    <dgm:cxn modelId="{0A8CE6FE-998D-4778-B8D3-007F653533D3}" srcId="{C6B3B771-ADED-4CAE-B229-2D9D6305846C}" destId="{080E58AA-45EC-4F3A-9D83-1B0A52D0A017}" srcOrd="2" destOrd="0" parTransId="{9CBA3122-8061-40C7-9258-4F42B08613B4}" sibTransId="{985E2846-E4FD-4869-962E-B515FE63F621}"/>
    <dgm:cxn modelId="{9BEF510C-7FC8-4C53-A04E-9297D513FDFE}" type="presParOf" srcId="{3B154C1C-2465-4B43-A94D-6169847E032B}" destId="{58294AB1-7CA0-4D4C-83E9-CD8DF0046752}" srcOrd="0" destOrd="0" presId="urn:microsoft.com/office/officeart/2005/8/layout/hList1"/>
    <dgm:cxn modelId="{4E6CA654-75AE-4906-9618-058A4A97258B}" type="presParOf" srcId="{58294AB1-7CA0-4D4C-83E9-CD8DF0046752}" destId="{ABAE3C4C-08A4-474E-AE46-630D09FE5A4A}" srcOrd="0" destOrd="0" presId="urn:microsoft.com/office/officeart/2005/8/layout/hList1"/>
    <dgm:cxn modelId="{3750DEB7-78FC-42E3-AD70-AB326ED04E65}" type="presParOf" srcId="{58294AB1-7CA0-4D4C-83E9-CD8DF0046752}" destId="{A2F6145B-23C5-40E5-BF9E-A190C43CF2B2}" srcOrd="1" destOrd="0" presId="urn:microsoft.com/office/officeart/2005/8/layout/hList1"/>
    <dgm:cxn modelId="{1854293A-C19A-437E-9760-AE3412442F93}" type="presParOf" srcId="{3B154C1C-2465-4B43-A94D-6169847E032B}" destId="{099CB207-C578-457A-8E08-720F23484C4C}" srcOrd="1" destOrd="0" presId="urn:microsoft.com/office/officeart/2005/8/layout/hList1"/>
    <dgm:cxn modelId="{61724A4D-5AB0-469B-8359-89CCB2369B8C}" type="presParOf" srcId="{3B154C1C-2465-4B43-A94D-6169847E032B}" destId="{F54C04DB-DAE0-459F-B460-BF3CC683CF64}" srcOrd="2" destOrd="0" presId="urn:microsoft.com/office/officeart/2005/8/layout/hList1"/>
    <dgm:cxn modelId="{143A3563-C2C7-4468-99F7-386879E69DFF}" type="presParOf" srcId="{F54C04DB-DAE0-459F-B460-BF3CC683CF64}" destId="{8E8B3E83-FD2D-4270-83BE-98895FF99634}" srcOrd="0" destOrd="0" presId="urn:microsoft.com/office/officeart/2005/8/layout/hList1"/>
    <dgm:cxn modelId="{A30BA8AA-1AAF-446E-9D87-89A84110FFCD}" type="presParOf" srcId="{F54C04DB-DAE0-459F-B460-BF3CC683CF64}" destId="{42C05D1B-EE71-49B5-94BD-0078FECEC04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03BD3BA-4AD2-4C31-9ADD-31B1E4093F76}" type="doc">
      <dgm:prSet loTypeId="urn:microsoft.com/office/officeart/2005/8/layout/equation1" loCatId="process" qsTypeId="urn:microsoft.com/office/officeart/2005/8/quickstyle/simple1" qsCatId="simple" csTypeId="urn:microsoft.com/office/officeart/2005/8/colors/accent1_2" csCatId="accent1" phldr="1"/>
      <dgm:spPr/>
    </dgm:pt>
    <dgm:pt modelId="{B20350AF-C6A0-4A97-BBFD-A3B6CF41E9C4}">
      <dgm:prSet phldrT="[Text]" custT="1"/>
      <dgm:spPr/>
      <dgm:t>
        <a:bodyPr/>
        <a:lstStyle/>
        <a:p>
          <a:r>
            <a:rPr lang="en-US" sz="2400" dirty="0"/>
            <a:t>$5.6M</a:t>
          </a:r>
        </a:p>
        <a:p>
          <a:r>
            <a:rPr lang="en-US" sz="2400" dirty="0"/>
            <a:t>EBITDA</a:t>
          </a:r>
        </a:p>
      </dgm:t>
    </dgm:pt>
    <dgm:pt modelId="{AB7E5DF5-B5D5-4FFB-B8F7-3E3136FB84A6}" type="parTrans" cxnId="{B0E620C8-88B0-47FB-A132-13081D655089}">
      <dgm:prSet/>
      <dgm:spPr/>
      <dgm:t>
        <a:bodyPr/>
        <a:lstStyle/>
        <a:p>
          <a:endParaRPr lang="en-US" sz="2400"/>
        </a:p>
      </dgm:t>
    </dgm:pt>
    <dgm:pt modelId="{19AB0B5F-647B-46C9-AC52-10E6E073F933}" type="sibTrans" cxnId="{B0E620C8-88B0-47FB-A132-13081D655089}">
      <dgm:prSet custT="1"/>
      <dgm:spPr>
        <a:solidFill>
          <a:schemeClr val="tx1"/>
        </a:solidFill>
      </dgm:spPr>
      <dgm:t>
        <a:bodyPr/>
        <a:lstStyle/>
        <a:p>
          <a:endParaRPr lang="en-US" sz="2400"/>
        </a:p>
      </dgm:t>
    </dgm:pt>
    <dgm:pt modelId="{3220A636-BFBA-44D0-BD2E-E4D37CE9CDDD}">
      <dgm:prSet phldrT="[Text]" custT="1"/>
      <dgm:spPr>
        <a:solidFill>
          <a:schemeClr val="accent2"/>
        </a:solidFill>
      </dgm:spPr>
      <dgm:t>
        <a:bodyPr/>
        <a:lstStyle/>
        <a:p>
          <a:r>
            <a:rPr lang="en-US" sz="2400" dirty="0"/>
            <a:t>6.50x</a:t>
          </a:r>
        </a:p>
        <a:p>
          <a:r>
            <a:rPr lang="en-US" sz="2400" dirty="0"/>
            <a:t>Multiple</a:t>
          </a:r>
        </a:p>
      </dgm:t>
    </dgm:pt>
    <dgm:pt modelId="{42315B08-E4CA-475E-A783-18954941C4F2}" type="parTrans" cxnId="{E49F07DD-ECB4-4B84-B084-C436513CE36F}">
      <dgm:prSet/>
      <dgm:spPr/>
      <dgm:t>
        <a:bodyPr/>
        <a:lstStyle/>
        <a:p>
          <a:endParaRPr lang="en-US" sz="2400"/>
        </a:p>
      </dgm:t>
    </dgm:pt>
    <dgm:pt modelId="{9B29C83A-AD63-4F6E-A558-823402AC5EA7}" type="sibTrans" cxnId="{E49F07DD-ECB4-4B84-B084-C436513CE36F}">
      <dgm:prSet custT="1"/>
      <dgm:spPr>
        <a:solidFill>
          <a:schemeClr val="tx1"/>
        </a:solidFill>
      </dgm:spPr>
      <dgm:t>
        <a:bodyPr/>
        <a:lstStyle/>
        <a:p>
          <a:endParaRPr lang="en-US" sz="2400"/>
        </a:p>
      </dgm:t>
    </dgm:pt>
    <dgm:pt modelId="{4A43B66C-3B3B-4085-8C98-286EE9C78BD5}">
      <dgm:prSet phldrT="[Text]" custT="1"/>
      <dgm:spPr>
        <a:solidFill>
          <a:schemeClr val="accent6">
            <a:lumMod val="75000"/>
          </a:schemeClr>
        </a:solidFill>
      </dgm:spPr>
      <dgm:t>
        <a:bodyPr/>
        <a:lstStyle/>
        <a:p>
          <a:r>
            <a:rPr lang="en-US" sz="2400" dirty="0"/>
            <a:t>$36.4M</a:t>
          </a:r>
        </a:p>
        <a:p>
          <a:r>
            <a:rPr lang="en-US" sz="2400" dirty="0"/>
            <a:t>EV</a:t>
          </a:r>
        </a:p>
      </dgm:t>
    </dgm:pt>
    <dgm:pt modelId="{0FC5A641-58F8-471C-BD20-5E73583BF6FE}" type="parTrans" cxnId="{E4B743DF-8BB2-4A0E-9B7A-631DCA80211E}">
      <dgm:prSet/>
      <dgm:spPr/>
      <dgm:t>
        <a:bodyPr/>
        <a:lstStyle/>
        <a:p>
          <a:endParaRPr lang="en-US" sz="2400"/>
        </a:p>
      </dgm:t>
    </dgm:pt>
    <dgm:pt modelId="{B270BCFE-E689-43B3-884C-6DE39DAED9E3}" type="sibTrans" cxnId="{E4B743DF-8BB2-4A0E-9B7A-631DCA80211E}">
      <dgm:prSet/>
      <dgm:spPr/>
      <dgm:t>
        <a:bodyPr/>
        <a:lstStyle/>
        <a:p>
          <a:endParaRPr lang="en-US" sz="2400"/>
        </a:p>
      </dgm:t>
    </dgm:pt>
    <dgm:pt modelId="{6195D06E-431D-4233-BAE1-DA34CD466605}" type="pres">
      <dgm:prSet presAssocID="{903BD3BA-4AD2-4C31-9ADD-31B1E4093F76}" presName="linearFlow" presStyleCnt="0">
        <dgm:presLayoutVars>
          <dgm:dir/>
          <dgm:resizeHandles val="exact"/>
        </dgm:presLayoutVars>
      </dgm:prSet>
      <dgm:spPr/>
    </dgm:pt>
    <dgm:pt modelId="{A5C5E6F3-8150-4B1B-9708-DF9C6822B5A7}" type="pres">
      <dgm:prSet presAssocID="{B20350AF-C6A0-4A97-BBFD-A3B6CF41E9C4}" presName="node" presStyleLbl="node1" presStyleIdx="0" presStyleCnt="3">
        <dgm:presLayoutVars>
          <dgm:bulletEnabled val="1"/>
        </dgm:presLayoutVars>
      </dgm:prSet>
      <dgm:spPr/>
    </dgm:pt>
    <dgm:pt modelId="{ECA353DC-5471-487F-AD26-4E4FC866AF09}" type="pres">
      <dgm:prSet presAssocID="{19AB0B5F-647B-46C9-AC52-10E6E073F933}" presName="spacerL" presStyleCnt="0"/>
      <dgm:spPr/>
    </dgm:pt>
    <dgm:pt modelId="{68949117-877A-4CFF-B924-60C4F02F0F22}" type="pres">
      <dgm:prSet presAssocID="{19AB0B5F-647B-46C9-AC52-10E6E073F933}" presName="sibTrans" presStyleLbl="sibTrans2D1" presStyleIdx="0" presStyleCnt="2"/>
      <dgm:spPr>
        <a:prstGeom prst="mathMultiply">
          <a:avLst/>
        </a:prstGeom>
      </dgm:spPr>
    </dgm:pt>
    <dgm:pt modelId="{55CBEB1D-59AE-4619-85DD-B60F2C3423C5}" type="pres">
      <dgm:prSet presAssocID="{19AB0B5F-647B-46C9-AC52-10E6E073F933}" presName="spacerR" presStyleCnt="0"/>
      <dgm:spPr/>
    </dgm:pt>
    <dgm:pt modelId="{00C6FC9A-7E62-4F82-9016-2978C4B9290A}" type="pres">
      <dgm:prSet presAssocID="{3220A636-BFBA-44D0-BD2E-E4D37CE9CDDD}" presName="node" presStyleLbl="node1" presStyleIdx="1" presStyleCnt="3">
        <dgm:presLayoutVars>
          <dgm:bulletEnabled val="1"/>
        </dgm:presLayoutVars>
      </dgm:prSet>
      <dgm:spPr/>
    </dgm:pt>
    <dgm:pt modelId="{A27071DF-EAD7-425F-B7C8-BB1F51BED418}" type="pres">
      <dgm:prSet presAssocID="{9B29C83A-AD63-4F6E-A558-823402AC5EA7}" presName="spacerL" presStyleCnt="0"/>
      <dgm:spPr/>
    </dgm:pt>
    <dgm:pt modelId="{1431FE2F-A923-49D2-A38C-2A4A091CE70C}" type="pres">
      <dgm:prSet presAssocID="{9B29C83A-AD63-4F6E-A558-823402AC5EA7}" presName="sibTrans" presStyleLbl="sibTrans2D1" presStyleIdx="1" presStyleCnt="2"/>
      <dgm:spPr/>
    </dgm:pt>
    <dgm:pt modelId="{DDA87156-5911-4984-BDC6-E55B20F433E9}" type="pres">
      <dgm:prSet presAssocID="{9B29C83A-AD63-4F6E-A558-823402AC5EA7}" presName="spacerR" presStyleCnt="0"/>
      <dgm:spPr/>
    </dgm:pt>
    <dgm:pt modelId="{384D1045-819C-435C-B025-85A43DE1F628}" type="pres">
      <dgm:prSet presAssocID="{4A43B66C-3B3B-4085-8C98-286EE9C78BD5}" presName="node" presStyleLbl="node1" presStyleIdx="2" presStyleCnt="3">
        <dgm:presLayoutVars>
          <dgm:bulletEnabled val="1"/>
        </dgm:presLayoutVars>
      </dgm:prSet>
      <dgm:spPr/>
    </dgm:pt>
  </dgm:ptLst>
  <dgm:cxnLst>
    <dgm:cxn modelId="{B25F8306-A19B-4621-BBA7-31A37D2BBA3F}" type="presOf" srcId="{9B29C83A-AD63-4F6E-A558-823402AC5EA7}" destId="{1431FE2F-A923-49D2-A38C-2A4A091CE70C}" srcOrd="0" destOrd="0" presId="urn:microsoft.com/office/officeart/2005/8/layout/equation1"/>
    <dgm:cxn modelId="{CA5CE309-3F6F-4625-8A27-42D36A834B29}" type="presOf" srcId="{19AB0B5F-647B-46C9-AC52-10E6E073F933}" destId="{68949117-877A-4CFF-B924-60C4F02F0F22}" srcOrd="0" destOrd="0" presId="urn:microsoft.com/office/officeart/2005/8/layout/equation1"/>
    <dgm:cxn modelId="{2C267934-CA8B-4724-A432-3E6EB89E2591}" type="presOf" srcId="{B20350AF-C6A0-4A97-BBFD-A3B6CF41E9C4}" destId="{A5C5E6F3-8150-4B1B-9708-DF9C6822B5A7}" srcOrd="0" destOrd="0" presId="urn:microsoft.com/office/officeart/2005/8/layout/equation1"/>
    <dgm:cxn modelId="{564B487B-37B3-4C3F-AFCB-8DA59D3BC01E}" type="presOf" srcId="{903BD3BA-4AD2-4C31-9ADD-31B1E4093F76}" destId="{6195D06E-431D-4233-BAE1-DA34CD466605}" srcOrd="0" destOrd="0" presId="urn:microsoft.com/office/officeart/2005/8/layout/equation1"/>
    <dgm:cxn modelId="{0CFEBBA1-DD9F-4083-987E-46BC05F057DA}" type="presOf" srcId="{3220A636-BFBA-44D0-BD2E-E4D37CE9CDDD}" destId="{00C6FC9A-7E62-4F82-9016-2978C4B9290A}" srcOrd="0" destOrd="0" presId="urn:microsoft.com/office/officeart/2005/8/layout/equation1"/>
    <dgm:cxn modelId="{266522BD-D084-40FB-A10A-626AAF432DBB}" type="presOf" srcId="{4A43B66C-3B3B-4085-8C98-286EE9C78BD5}" destId="{384D1045-819C-435C-B025-85A43DE1F628}" srcOrd="0" destOrd="0" presId="urn:microsoft.com/office/officeart/2005/8/layout/equation1"/>
    <dgm:cxn modelId="{B0E620C8-88B0-47FB-A132-13081D655089}" srcId="{903BD3BA-4AD2-4C31-9ADD-31B1E4093F76}" destId="{B20350AF-C6A0-4A97-BBFD-A3B6CF41E9C4}" srcOrd="0" destOrd="0" parTransId="{AB7E5DF5-B5D5-4FFB-B8F7-3E3136FB84A6}" sibTransId="{19AB0B5F-647B-46C9-AC52-10E6E073F933}"/>
    <dgm:cxn modelId="{E49F07DD-ECB4-4B84-B084-C436513CE36F}" srcId="{903BD3BA-4AD2-4C31-9ADD-31B1E4093F76}" destId="{3220A636-BFBA-44D0-BD2E-E4D37CE9CDDD}" srcOrd="1" destOrd="0" parTransId="{42315B08-E4CA-475E-A783-18954941C4F2}" sibTransId="{9B29C83A-AD63-4F6E-A558-823402AC5EA7}"/>
    <dgm:cxn modelId="{E4B743DF-8BB2-4A0E-9B7A-631DCA80211E}" srcId="{903BD3BA-4AD2-4C31-9ADD-31B1E4093F76}" destId="{4A43B66C-3B3B-4085-8C98-286EE9C78BD5}" srcOrd="2" destOrd="0" parTransId="{0FC5A641-58F8-471C-BD20-5E73583BF6FE}" sibTransId="{B270BCFE-E689-43B3-884C-6DE39DAED9E3}"/>
    <dgm:cxn modelId="{A29336C7-497E-4CC2-8704-61FF445EF0C1}" type="presParOf" srcId="{6195D06E-431D-4233-BAE1-DA34CD466605}" destId="{A5C5E6F3-8150-4B1B-9708-DF9C6822B5A7}" srcOrd="0" destOrd="0" presId="urn:microsoft.com/office/officeart/2005/8/layout/equation1"/>
    <dgm:cxn modelId="{076457A3-9184-4F51-BBB8-37F5417DCA8A}" type="presParOf" srcId="{6195D06E-431D-4233-BAE1-DA34CD466605}" destId="{ECA353DC-5471-487F-AD26-4E4FC866AF09}" srcOrd="1" destOrd="0" presId="urn:microsoft.com/office/officeart/2005/8/layout/equation1"/>
    <dgm:cxn modelId="{F3D56AE7-F0CE-4C66-81C2-5392D867653A}" type="presParOf" srcId="{6195D06E-431D-4233-BAE1-DA34CD466605}" destId="{68949117-877A-4CFF-B924-60C4F02F0F22}" srcOrd="2" destOrd="0" presId="urn:microsoft.com/office/officeart/2005/8/layout/equation1"/>
    <dgm:cxn modelId="{5E318C3C-E9CC-4890-951B-E6E26A73C1D9}" type="presParOf" srcId="{6195D06E-431D-4233-BAE1-DA34CD466605}" destId="{55CBEB1D-59AE-4619-85DD-B60F2C3423C5}" srcOrd="3" destOrd="0" presId="urn:microsoft.com/office/officeart/2005/8/layout/equation1"/>
    <dgm:cxn modelId="{6E58939D-3854-4C06-8198-789CE9403B82}" type="presParOf" srcId="{6195D06E-431D-4233-BAE1-DA34CD466605}" destId="{00C6FC9A-7E62-4F82-9016-2978C4B9290A}" srcOrd="4" destOrd="0" presId="urn:microsoft.com/office/officeart/2005/8/layout/equation1"/>
    <dgm:cxn modelId="{006136C5-18B9-42CE-A7CC-B1198B412101}" type="presParOf" srcId="{6195D06E-431D-4233-BAE1-DA34CD466605}" destId="{A27071DF-EAD7-425F-B7C8-BB1F51BED418}" srcOrd="5" destOrd="0" presId="urn:microsoft.com/office/officeart/2005/8/layout/equation1"/>
    <dgm:cxn modelId="{1327697C-892C-4A4B-A354-9771DF99C6BA}" type="presParOf" srcId="{6195D06E-431D-4233-BAE1-DA34CD466605}" destId="{1431FE2F-A923-49D2-A38C-2A4A091CE70C}" srcOrd="6" destOrd="0" presId="urn:microsoft.com/office/officeart/2005/8/layout/equation1"/>
    <dgm:cxn modelId="{2A227FC1-F657-4153-8912-5DC01A56A936}" type="presParOf" srcId="{6195D06E-431D-4233-BAE1-DA34CD466605}" destId="{DDA87156-5911-4984-BDC6-E55B20F433E9}" srcOrd="7" destOrd="0" presId="urn:microsoft.com/office/officeart/2005/8/layout/equation1"/>
    <dgm:cxn modelId="{113F2FF4-922B-4166-9603-4FF7F3B497FB}" type="presParOf" srcId="{6195D06E-431D-4233-BAE1-DA34CD466605}" destId="{384D1045-819C-435C-B025-85A43DE1F628}" srcOrd="8"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03BD3BA-4AD2-4C31-9ADD-31B1E4093F76}" type="doc">
      <dgm:prSet loTypeId="urn:microsoft.com/office/officeart/2005/8/layout/equation1" loCatId="process" qsTypeId="urn:microsoft.com/office/officeart/2005/8/quickstyle/simple1" qsCatId="simple" csTypeId="urn:microsoft.com/office/officeart/2005/8/colors/accent1_2" csCatId="accent1" phldr="1"/>
      <dgm:spPr/>
    </dgm:pt>
    <dgm:pt modelId="{B20350AF-C6A0-4A97-BBFD-A3B6CF41E9C4}">
      <dgm:prSet phldrT="[Text]" custT="1"/>
      <dgm:spPr/>
      <dgm:t>
        <a:bodyPr/>
        <a:lstStyle/>
        <a:p>
          <a:r>
            <a:rPr lang="en-US" sz="2400" dirty="0"/>
            <a:t>$5.2M</a:t>
          </a:r>
        </a:p>
        <a:p>
          <a:r>
            <a:rPr lang="en-US" sz="2400" dirty="0"/>
            <a:t>EBITDA</a:t>
          </a:r>
        </a:p>
      </dgm:t>
    </dgm:pt>
    <dgm:pt modelId="{AB7E5DF5-B5D5-4FFB-B8F7-3E3136FB84A6}" type="parTrans" cxnId="{B0E620C8-88B0-47FB-A132-13081D655089}">
      <dgm:prSet/>
      <dgm:spPr/>
      <dgm:t>
        <a:bodyPr/>
        <a:lstStyle/>
        <a:p>
          <a:endParaRPr lang="en-US" sz="2400"/>
        </a:p>
      </dgm:t>
    </dgm:pt>
    <dgm:pt modelId="{19AB0B5F-647B-46C9-AC52-10E6E073F933}" type="sibTrans" cxnId="{B0E620C8-88B0-47FB-A132-13081D655089}">
      <dgm:prSet custT="1"/>
      <dgm:spPr>
        <a:solidFill>
          <a:schemeClr val="tx1"/>
        </a:solidFill>
      </dgm:spPr>
      <dgm:t>
        <a:bodyPr/>
        <a:lstStyle/>
        <a:p>
          <a:endParaRPr lang="en-US" sz="2400"/>
        </a:p>
      </dgm:t>
    </dgm:pt>
    <dgm:pt modelId="{3220A636-BFBA-44D0-BD2E-E4D37CE9CDDD}">
      <dgm:prSet phldrT="[Text]" custT="1"/>
      <dgm:spPr>
        <a:solidFill>
          <a:schemeClr val="accent2"/>
        </a:solidFill>
      </dgm:spPr>
      <dgm:t>
        <a:bodyPr/>
        <a:lstStyle/>
        <a:p>
          <a:r>
            <a:rPr lang="en-US" sz="2400" dirty="0"/>
            <a:t>6.50x</a:t>
          </a:r>
        </a:p>
        <a:p>
          <a:r>
            <a:rPr lang="en-US" sz="2400" dirty="0"/>
            <a:t>Multiple</a:t>
          </a:r>
        </a:p>
      </dgm:t>
    </dgm:pt>
    <dgm:pt modelId="{42315B08-E4CA-475E-A783-18954941C4F2}" type="parTrans" cxnId="{E49F07DD-ECB4-4B84-B084-C436513CE36F}">
      <dgm:prSet/>
      <dgm:spPr/>
      <dgm:t>
        <a:bodyPr/>
        <a:lstStyle/>
        <a:p>
          <a:endParaRPr lang="en-US" sz="2400"/>
        </a:p>
      </dgm:t>
    </dgm:pt>
    <dgm:pt modelId="{9B29C83A-AD63-4F6E-A558-823402AC5EA7}" type="sibTrans" cxnId="{E49F07DD-ECB4-4B84-B084-C436513CE36F}">
      <dgm:prSet custT="1"/>
      <dgm:spPr>
        <a:solidFill>
          <a:schemeClr val="tx1"/>
        </a:solidFill>
      </dgm:spPr>
      <dgm:t>
        <a:bodyPr/>
        <a:lstStyle/>
        <a:p>
          <a:endParaRPr lang="en-US" sz="2400"/>
        </a:p>
      </dgm:t>
    </dgm:pt>
    <dgm:pt modelId="{4A43B66C-3B3B-4085-8C98-286EE9C78BD5}">
      <dgm:prSet phldrT="[Text]" custT="1"/>
      <dgm:spPr>
        <a:solidFill>
          <a:schemeClr val="accent6">
            <a:lumMod val="75000"/>
          </a:schemeClr>
        </a:solidFill>
      </dgm:spPr>
      <dgm:t>
        <a:bodyPr/>
        <a:lstStyle/>
        <a:p>
          <a:r>
            <a:rPr lang="en-US" sz="2400" dirty="0"/>
            <a:t>$33.8M</a:t>
          </a:r>
        </a:p>
        <a:p>
          <a:r>
            <a:rPr lang="en-US" sz="2400" dirty="0"/>
            <a:t>EV</a:t>
          </a:r>
        </a:p>
      </dgm:t>
    </dgm:pt>
    <dgm:pt modelId="{0FC5A641-58F8-471C-BD20-5E73583BF6FE}" type="parTrans" cxnId="{E4B743DF-8BB2-4A0E-9B7A-631DCA80211E}">
      <dgm:prSet/>
      <dgm:spPr/>
      <dgm:t>
        <a:bodyPr/>
        <a:lstStyle/>
        <a:p>
          <a:endParaRPr lang="en-US" sz="2400"/>
        </a:p>
      </dgm:t>
    </dgm:pt>
    <dgm:pt modelId="{B270BCFE-E689-43B3-884C-6DE39DAED9E3}" type="sibTrans" cxnId="{E4B743DF-8BB2-4A0E-9B7A-631DCA80211E}">
      <dgm:prSet/>
      <dgm:spPr/>
      <dgm:t>
        <a:bodyPr/>
        <a:lstStyle/>
        <a:p>
          <a:endParaRPr lang="en-US" sz="2400"/>
        </a:p>
      </dgm:t>
    </dgm:pt>
    <dgm:pt modelId="{6195D06E-431D-4233-BAE1-DA34CD466605}" type="pres">
      <dgm:prSet presAssocID="{903BD3BA-4AD2-4C31-9ADD-31B1E4093F76}" presName="linearFlow" presStyleCnt="0">
        <dgm:presLayoutVars>
          <dgm:dir/>
          <dgm:resizeHandles val="exact"/>
        </dgm:presLayoutVars>
      </dgm:prSet>
      <dgm:spPr/>
    </dgm:pt>
    <dgm:pt modelId="{A5C5E6F3-8150-4B1B-9708-DF9C6822B5A7}" type="pres">
      <dgm:prSet presAssocID="{B20350AF-C6A0-4A97-BBFD-A3B6CF41E9C4}" presName="node" presStyleLbl="node1" presStyleIdx="0" presStyleCnt="3">
        <dgm:presLayoutVars>
          <dgm:bulletEnabled val="1"/>
        </dgm:presLayoutVars>
      </dgm:prSet>
      <dgm:spPr/>
    </dgm:pt>
    <dgm:pt modelId="{ECA353DC-5471-487F-AD26-4E4FC866AF09}" type="pres">
      <dgm:prSet presAssocID="{19AB0B5F-647B-46C9-AC52-10E6E073F933}" presName="spacerL" presStyleCnt="0"/>
      <dgm:spPr/>
    </dgm:pt>
    <dgm:pt modelId="{68949117-877A-4CFF-B924-60C4F02F0F22}" type="pres">
      <dgm:prSet presAssocID="{19AB0B5F-647B-46C9-AC52-10E6E073F933}" presName="sibTrans" presStyleLbl="sibTrans2D1" presStyleIdx="0" presStyleCnt="2"/>
      <dgm:spPr>
        <a:prstGeom prst="mathMultiply">
          <a:avLst/>
        </a:prstGeom>
      </dgm:spPr>
    </dgm:pt>
    <dgm:pt modelId="{55CBEB1D-59AE-4619-85DD-B60F2C3423C5}" type="pres">
      <dgm:prSet presAssocID="{19AB0B5F-647B-46C9-AC52-10E6E073F933}" presName="spacerR" presStyleCnt="0"/>
      <dgm:spPr/>
    </dgm:pt>
    <dgm:pt modelId="{00C6FC9A-7E62-4F82-9016-2978C4B9290A}" type="pres">
      <dgm:prSet presAssocID="{3220A636-BFBA-44D0-BD2E-E4D37CE9CDDD}" presName="node" presStyleLbl="node1" presStyleIdx="1" presStyleCnt="3">
        <dgm:presLayoutVars>
          <dgm:bulletEnabled val="1"/>
        </dgm:presLayoutVars>
      </dgm:prSet>
      <dgm:spPr/>
    </dgm:pt>
    <dgm:pt modelId="{A27071DF-EAD7-425F-B7C8-BB1F51BED418}" type="pres">
      <dgm:prSet presAssocID="{9B29C83A-AD63-4F6E-A558-823402AC5EA7}" presName="spacerL" presStyleCnt="0"/>
      <dgm:spPr/>
    </dgm:pt>
    <dgm:pt modelId="{1431FE2F-A923-49D2-A38C-2A4A091CE70C}" type="pres">
      <dgm:prSet presAssocID="{9B29C83A-AD63-4F6E-A558-823402AC5EA7}" presName="sibTrans" presStyleLbl="sibTrans2D1" presStyleIdx="1" presStyleCnt="2"/>
      <dgm:spPr/>
    </dgm:pt>
    <dgm:pt modelId="{DDA87156-5911-4984-BDC6-E55B20F433E9}" type="pres">
      <dgm:prSet presAssocID="{9B29C83A-AD63-4F6E-A558-823402AC5EA7}" presName="spacerR" presStyleCnt="0"/>
      <dgm:spPr/>
    </dgm:pt>
    <dgm:pt modelId="{384D1045-819C-435C-B025-85A43DE1F628}" type="pres">
      <dgm:prSet presAssocID="{4A43B66C-3B3B-4085-8C98-286EE9C78BD5}" presName="node" presStyleLbl="node1" presStyleIdx="2" presStyleCnt="3">
        <dgm:presLayoutVars>
          <dgm:bulletEnabled val="1"/>
        </dgm:presLayoutVars>
      </dgm:prSet>
      <dgm:spPr/>
    </dgm:pt>
  </dgm:ptLst>
  <dgm:cxnLst>
    <dgm:cxn modelId="{B25F8306-A19B-4621-BBA7-31A37D2BBA3F}" type="presOf" srcId="{9B29C83A-AD63-4F6E-A558-823402AC5EA7}" destId="{1431FE2F-A923-49D2-A38C-2A4A091CE70C}" srcOrd="0" destOrd="0" presId="urn:microsoft.com/office/officeart/2005/8/layout/equation1"/>
    <dgm:cxn modelId="{CA5CE309-3F6F-4625-8A27-42D36A834B29}" type="presOf" srcId="{19AB0B5F-647B-46C9-AC52-10E6E073F933}" destId="{68949117-877A-4CFF-B924-60C4F02F0F22}" srcOrd="0" destOrd="0" presId="urn:microsoft.com/office/officeart/2005/8/layout/equation1"/>
    <dgm:cxn modelId="{2C267934-CA8B-4724-A432-3E6EB89E2591}" type="presOf" srcId="{B20350AF-C6A0-4A97-BBFD-A3B6CF41E9C4}" destId="{A5C5E6F3-8150-4B1B-9708-DF9C6822B5A7}" srcOrd="0" destOrd="0" presId="urn:microsoft.com/office/officeart/2005/8/layout/equation1"/>
    <dgm:cxn modelId="{564B487B-37B3-4C3F-AFCB-8DA59D3BC01E}" type="presOf" srcId="{903BD3BA-4AD2-4C31-9ADD-31B1E4093F76}" destId="{6195D06E-431D-4233-BAE1-DA34CD466605}" srcOrd="0" destOrd="0" presId="urn:microsoft.com/office/officeart/2005/8/layout/equation1"/>
    <dgm:cxn modelId="{0CFEBBA1-DD9F-4083-987E-46BC05F057DA}" type="presOf" srcId="{3220A636-BFBA-44D0-BD2E-E4D37CE9CDDD}" destId="{00C6FC9A-7E62-4F82-9016-2978C4B9290A}" srcOrd="0" destOrd="0" presId="urn:microsoft.com/office/officeart/2005/8/layout/equation1"/>
    <dgm:cxn modelId="{266522BD-D084-40FB-A10A-626AAF432DBB}" type="presOf" srcId="{4A43B66C-3B3B-4085-8C98-286EE9C78BD5}" destId="{384D1045-819C-435C-B025-85A43DE1F628}" srcOrd="0" destOrd="0" presId="urn:microsoft.com/office/officeart/2005/8/layout/equation1"/>
    <dgm:cxn modelId="{B0E620C8-88B0-47FB-A132-13081D655089}" srcId="{903BD3BA-4AD2-4C31-9ADD-31B1E4093F76}" destId="{B20350AF-C6A0-4A97-BBFD-A3B6CF41E9C4}" srcOrd="0" destOrd="0" parTransId="{AB7E5DF5-B5D5-4FFB-B8F7-3E3136FB84A6}" sibTransId="{19AB0B5F-647B-46C9-AC52-10E6E073F933}"/>
    <dgm:cxn modelId="{E49F07DD-ECB4-4B84-B084-C436513CE36F}" srcId="{903BD3BA-4AD2-4C31-9ADD-31B1E4093F76}" destId="{3220A636-BFBA-44D0-BD2E-E4D37CE9CDDD}" srcOrd="1" destOrd="0" parTransId="{42315B08-E4CA-475E-A783-18954941C4F2}" sibTransId="{9B29C83A-AD63-4F6E-A558-823402AC5EA7}"/>
    <dgm:cxn modelId="{E4B743DF-8BB2-4A0E-9B7A-631DCA80211E}" srcId="{903BD3BA-4AD2-4C31-9ADD-31B1E4093F76}" destId="{4A43B66C-3B3B-4085-8C98-286EE9C78BD5}" srcOrd="2" destOrd="0" parTransId="{0FC5A641-58F8-471C-BD20-5E73583BF6FE}" sibTransId="{B270BCFE-E689-43B3-884C-6DE39DAED9E3}"/>
    <dgm:cxn modelId="{A29336C7-497E-4CC2-8704-61FF445EF0C1}" type="presParOf" srcId="{6195D06E-431D-4233-BAE1-DA34CD466605}" destId="{A5C5E6F3-8150-4B1B-9708-DF9C6822B5A7}" srcOrd="0" destOrd="0" presId="urn:microsoft.com/office/officeart/2005/8/layout/equation1"/>
    <dgm:cxn modelId="{076457A3-9184-4F51-BBB8-37F5417DCA8A}" type="presParOf" srcId="{6195D06E-431D-4233-BAE1-DA34CD466605}" destId="{ECA353DC-5471-487F-AD26-4E4FC866AF09}" srcOrd="1" destOrd="0" presId="urn:microsoft.com/office/officeart/2005/8/layout/equation1"/>
    <dgm:cxn modelId="{F3D56AE7-F0CE-4C66-81C2-5392D867653A}" type="presParOf" srcId="{6195D06E-431D-4233-BAE1-DA34CD466605}" destId="{68949117-877A-4CFF-B924-60C4F02F0F22}" srcOrd="2" destOrd="0" presId="urn:microsoft.com/office/officeart/2005/8/layout/equation1"/>
    <dgm:cxn modelId="{5E318C3C-E9CC-4890-951B-E6E26A73C1D9}" type="presParOf" srcId="{6195D06E-431D-4233-BAE1-DA34CD466605}" destId="{55CBEB1D-59AE-4619-85DD-B60F2C3423C5}" srcOrd="3" destOrd="0" presId="urn:microsoft.com/office/officeart/2005/8/layout/equation1"/>
    <dgm:cxn modelId="{6E58939D-3854-4C06-8198-789CE9403B82}" type="presParOf" srcId="{6195D06E-431D-4233-BAE1-DA34CD466605}" destId="{00C6FC9A-7E62-4F82-9016-2978C4B9290A}" srcOrd="4" destOrd="0" presId="urn:microsoft.com/office/officeart/2005/8/layout/equation1"/>
    <dgm:cxn modelId="{006136C5-18B9-42CE-A7CC-B1198B412101}" type="presParOf" srcId="{6195D06E-431D-4233-BAE1-DA34CD466605}" destId="{A27071DF-EAD7-425F-B7C8-BB1F51BED418}" srcOrd="5" destOrd="0" presId="urn:microsoft.com/office/officeart/2005/8/layout/equation1"/>
    <dgm:cxn modelId="{1327697C-892C-4A4B-A354-9771DF99C6BA}" type="presParOf" srcId="{6195D06E-431D-4233-BAE1-DA34CD466605}" destId="{1431FE2F-A923-49D2-A38C-2A4A091CE70C}" srcOrd="6" destOrd="0" presId="urn:microsoft.com/office/officeart/2005/8/layout/equation1"/>
    <dgm:cxn modelId="{2A227FC1-F657-4153-8912-5DC01A56A936}" type="presParOf" srcId="{6195D06E-431D-4233-BAE1-DA34CD466605}" destId="{DDA87156-5911-4984-BDC6-E55B20F433E9}" srcOrd="7" destOrd="0" presId="urn:microsoft.com/office/officeart/2005/8/layout/equation1"/>
    <dgm:cxn modelId="{113F2FF4-922B-4166-9603-4FF7F3B497FB}" type="presParOf" srcId="{6195D06E-431D-4233-BAE1-DA34CD466605}" destId="{384D1045-819C-435C-B025-85A43DE1F628}" srcOrd="8" destOrd="0" presId="urn:microsoft.com/office/officeart/2005/8/layout/equati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7997EBE-2F4A-4382-943C-BF8D329FF50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C6B3B771-ADED-4CAE-B229-2D9D6305846C}">
      <dgm:prSet phldrT="[Text]"/>
      <dgm:spPr/>
      <dgm:t>
        <a:bodyPr/>
        <a:lstStyle/>
        <a:p>
          <a:r>
            <a:rPr lang="en-US" dirty="0"/>
            <a:t>General</a:t>
          </a:r>
        </a:p>
      </dgm:t>
    </dgm:pt>
    <dgm:pt modelId="{581D38C8-C15A-4B91-AECF-CF429B82CCEC}" type="parTrans" cxnId="{57E9240B-991D-4DA3-90F7-DE767C54502B}">
      <dgm:prSet/>
      <dgm:spPr/>
      <dgm:t>
        <a:bodyPr/>
        <a:lstStyle/>
        <a:p>
          <a:endParaRPr lang="en-US"/>
        </a:p>
      </dgm:t>
    </dgm:pt>
    <dgm:pt modelId="{91616D16-CF63-4FCB-8293-B63BBA413522}" type="sibTrans" cxnId="{57E9240B-991D-4DA3-90F7-DE767C54502B}">
      <dgm:prSet/>
      <dgm:spPr/>
      <dgm:t>
        <a:bodyPr/>
        <a:lstStyle/>
        <a:p>
          <a:endParaRPr lang="en-US"/>
        </a:p>
      </dgm:t>
    </dgm:pt>
    <dgm:pt modelId="{749BCC61-1DAD-43B1-B50C-5610E74479E0}">
      <dgm:prSet phldrT="[Text]" custT="1"/>
      <dgm:spPr>
        <a:solidFill>
          <a:schemeClr val="bg1">
            <a:lumMod val="95000"/>
            <a:alpha val="90000"/>
          </a:schemeClr>
        </a:solidFill>
        <a:ln>
          <a:noFill/>
        </a:ln>
      </dgm:spPr>
      <dgm:t>
        <a:bodyPr lIns="274320" rIns="274320"/>
        <a:lstStyle/>
        <a:p>
          <a:pPr>
            <a:buClr>
              <a:schemeClr val="accent1"/>
            </a:buClr>
            <a:buFont typeface="Arial" panose="020B0604020202020204" pitchFamily="34" charset="0"/>
            <a:buChar char="•"/>
          </a:pPr>
          <a:r>
            <a:rPr lang="en-US" sz="2400"/>
            <a:t>Chart of accounts and mapping</a:t>
          </a:r>
          <a:endParaRPr lang="en-US" sz="2400" dirty="0"/>
        </a:p>
      </dgm:t>
    </dgm:pt>
    <dgm:pt modelId="{ECD1D8E0-8ABA-403A-9F5C-16009187F71F}" type="parTrans" cxnId="{5C6CCCB0-365F-4037-B34B-E24D6E3DB6D6}">
      <dgm:prSet/>
      <dgm:spPr/>
      <dgm:t>
        <a:bodyPr/>
        <a:lstStyle/>
        <a:p>
          <a:endParaRPr lang="en-US"/>
        </a:p>
      </dgm:t>
    </dgm:pt>
    <dgm:pt modelId="{3B71AE5D-5167-4DC7-9B72-3E1D1F222A8F}" type="sibTrans" cxnId="{5C6CCCB0-365F-4037-B34B-E24D6E3DB6D6}">
      <dgm:prSet/>
      <dgm:spPr/>
      <dgm:t>
        <a:bodyPr/>
        <a:lstStyle/>
        <a:p>
          <a:endParaRPr lang="en-US"/>
        </a:p>
      </dgm:t>
    </dgm:pt>
    <dgm:pt modelId="{C4FDB594-16B3-4AB6-B50E-ED992B334F12}">
      <dgm:prSet phldrT="[Text]"/>
      <dgm:spPr>
        <a:solidFill>
          <a:schemeClr val="accent2"/>
        </a:solidFill>
      </dgm:spPr>
      <dgm:t>
        <a:bodyPr/>
        <a:lstStyle/>
        <a:p>
          <a:r>
            <a:rPr lang="en-US" dirty="0"/>
            <a:t>Government Contracting</a:t>
          </a:r>
        </a:p>
      </dgm:t>
    </dgm:pt>
    <dgm:pt modelId="{80D58189-6B97-4ECB-931A-BB4B71C41279}" type="parTrans" cxnId="{B8E37124-4DCD-49D3-8EFA-B056AD689144}">
      <dgm:prSet/>
      <dgm:spPr/>
      <dgm:t>
        <a:bodyPr/>
        <a:lstStyle/>
        <a:p>
          <a:endParaRPr lang="en-US"/>
        </a:p>
      </dgm:t>
    </dgm:pt>
    <dgm:pt modelId="{AF8FBC5A-6DC2-4E1D-9E72-236070EEAC55}" type="sibTrans" cxnId="{B8E37124-4DCD-49D3-8EFA-B056AD689144}">
      <dgm:prSet/>
      <dgm:spPr/>
      <dgm:t>
        <a:bodyPr/>
        <a:lstStyle/>
        <a:p>
          <a:endParaRPr lang="en-US"/>
        </a:p>
      </dgm:t>
    </dgm:pt>
    <dgm:pt modelId="{7C06F853-33D0-44F1-B1A8-C2F66D75FA6D}">
      <dgm:prSet phldrT="[Text]" custT="1"/>
      <dgm:spPr>
        <a:solidFill>
          <a:schemeClr val="bg1">
            <a:lumMod val="95000"/>
            <a:alpha val="90000"/>
          </a:schemeClr>
        </a:solidFill>
        <a:ln>
          <a:noFill/>
        </a:ln>
      </dgm:spPr>
      <dgm:t>
        <a:bodyPr lIns="274320" rIns="274320"/>
        <a:lstStyle/>
        <a:p>
          <a:pPr marL="228600" lvl="1" indent="-228600" algn="l" defTabSz="1111250">
            <a:lnSpc>
              <a:spcPct val="90000"/>
            </a:lnSpc>
            <a:spcBef>
              <a:spcPct val="0"/>
            </a:spcBef>
            <a:spcAft>
              <a:spcPct val="15000"/>
            </a:spcAft>
            <a:buClr>
              <a:srgbClr val="F37920"/>
            </a:buClr>
            <a:buFont typeface="Arial" panose="020B0604020202020204" pitchFamily="34" charset="0"/>
            <a:buChar char="•"/>
          </a:pPr>
          <a:r>
            <a:rPr lang="en-US" sz="2400" kern="1200">
              <a:solidFill>
                <a:srgbClr val="788591">
                  <a:hueOff val="0"/>
                  <a:satOff val="0"/>
                  <a:lumOff val="0"/>
                  <a:alphaOff val="0"/>
                </a:srgbClr>
              </a:solidFill>
              <a:latin typeface="+mn-lt"/>
              <a:ea typeface="+mn-ea"/>
              <a:cs typeface="+mn-cs"/>
            </a:rPr>
            <a:t>Indirect cost pools</a:t>
          </a:r>
          <a:endParaRPr lang="en-US" sz="2400" kern="1200" dirty="0">
            <a:solidFill>
              <a:srgbClr val="788591">
                <a:hueOff val="0"/>
                <a:satOff val="0"/>
                <a:lumOff val="0"/>
                <a:alphaOff val="0"/>
              </a:srgbClr>
            </a:solidFill>
            <a:latin typeface="+mn-lt"/>
            <a:ea typeface="+mn-ea"/>
            <a:cs typeface="+mn-cs"/>
          </a:endParaRPr>
        </a:p>
      </dgm:t>
    </dgm:pt>
    <dgm:pt modelId="{553D5EAA-78D1-4D56-9681-50661B4BB4F8}" type="parTrans" cxnId="{28E43355-7531-426C-8A66-BEF0828D2108}">
      <dgm:prSet/>
      <dgm:spPr/>
      <dgm:t>
        <a:bodyPr/>
        <a:lstStyle/>
        <a:p>
          <a:endParaRPr lang="en-US"/>
        </a:p>
      </dgm:t>
    </dgm:pt>
    <dgm:pt modelId="{5B3BFB0D-7DE4-4B14-B6C8-D8A91D169090}" type="sibTrans" cxnId="{28E43355-7531-426C-8A66-BEF0828D2108}">
      <dgm:prSet/>
      <dgm:spPr/>
      <dgm:t>
        <a:bodyPr/>
        <a:lstStyle/>
        <a:p>
          <a:endParaRPr lang="en-US"/>
        </a:p>
      </dgm:t>
    </dgm:pt>
    <dgm:pt modelId="{B00D1ADE-8AEA-4373-9DB5-A03C509F735A}">
      <dgm:prSet custT="1"/>
      <dgm:spPr/>
      <dgm:t>
        <a:bodyPr/>
        <a:lstStyle/>
        <a:p>
          <a:pPr>
            <a:buClr>
              <a:schemeClr val="accent1"/>
            </a:buClr>
            <a:buFont typeface="Arial" panose="020B0604020202020204" pitchFamily="34" charset="0"/>
            <a:buChar char="•"/>
          </a:pPr>
          <a:r>
            <a:rPr lang="en-US" sz="2400" dirty="0"/>
            <a:t>Trends, fluctuations</a:t>
          </a:r>
        </a:p>
      </dgm:t>
    </dgm:pt>
    <dgm:pt modelId="{01203987-EE51-4C23-8CA3-64090713FE79}" type="parTrans" cxnId="{CB609AFD-88C3-45C2-AB04-8EF5A9FA8093}">
      <dgm:prSet/>
      <dgm:spPr/>
      <dgm:t>
        <a:bodyPr/>
        <a:lstStyle/>
        <a:p>
          <a:endParaRPr lang="en-US"/>
        </a:p>
      </dgm:t>
    </dgm:pt>
    <dgm:pt modelId="{D187580C-004D-4AC0-9642-F36E27D8E134}" type="sibTrans" cxnId="{CB609AFD-88C3-45C2-AB04-8EF5A9FA8093}">
      <dgm:prSet/>
      <dgm:spPr/>
      <dgm:t>
        <a:bodyPr/>
        <a:lstStyle/>
        <a:p>
          <a:endParaRPr lang="en-US"/>
        </a:p>
      </dgm:t>
    </dgm:pt>
    <dgm:pt modelId="{74BF2E4E-32EF-495D-B7C1-9CBDD89B2673}">
      <dgm:prSet custT="1"/>
      <dgm:spPr/>
      <dgm:t>
        <a:bodyPr/>
        <a:lstStyle/>
        <a:p>
          <a:pPr>
            <a:buClr>
              <a:schemeClr val="accent1"/>
            </a:buClr>
            <a:buFont typeface="Arial" panose="020B0604020202020204" pitchFamily="34" charset="0"/>
            <a:buChar char="•"/>
          </a:pPr>
          <a:r>
            <a:rPr lang="en-US" sz="2400" dirty="0"/>
            <a:t>Cost categories</a:t>
          </a:r>
        </a:p>
      </dgm:t>
    </dgm:pt>
    <dgm:pt modelId="{BA537E32-E90A-4122-ADB6-1F44C51D42F1}" type="parTrans" cxnId="{65986615-C6A4-4A87-B115-26957E053275}">
      <dgm:prSet/>
      <dgm:spPr/>
      <dgm:t>
        <a:bodyPr/>
        <a:lstStyle/>
        <a:p>
          <a:endParaRPr lang="en-US"/>
        </a:p>
      </dgm:t>
    </dgm:pt>
    <dgm:pt modelId="{9F8F4973-4B4E-4BEB-BE53-48CB0E5B9734}" type="sibTrans" cxnId="{65986615-C6A4-4A87-B115-26957E053275}">
      <dgm:prSet/>
      <dgm:spPr/>
      <dgm:t>
        <a:bodyPr/>
        <a:lstStyle/>
        <a:p>
          <a:endParaRPr lang="en-US"/>
        </a:p>
      </dgm:t>
    </dgm:pt>
    <dgm:pt modelId="{C3EB6141-3DF6-4060-95F0-D3A56C86B419}">
      <dgm:prSet custT="1"/>
      <dgm:spPr/>
      <dgm:t>
        <a:bodyPr/>
        <a:lstStyle/>
        <a:p>
          <a:pPr>
            <a:buClr>
              <a:schemeClr val="accent1"/>
            </a:buClr>
            <a:buFont typeface="Arial" panose="020B0604020202020204" pitchFamily="34" charset="0"/>
            <a:buChar char="•"/>
          </a:pPr>
          <a:r>
            <a:rPr lang="en-US" sz="2400" dirty="0"/>
            <a:t>Fixed vs. variable costs</a:t>
          </a:r>
        </a:p>
      </dgm:t>
    </dgm:pt>
    <dgm:pt modelId="{E3EF20AF-C284-49A8-A680-4BDFC7F17E49}" type="parTrans" cxnId="{E25B2B84-BBBA-4EC0-9611-694BA0353D21}">
      <dgm:prSet/>
      <dgm:spPr/>
      <dgm:t>
        <a:bodyPr/>
        <a:lstStyle/>
        <a:p>
          <a:endParaRPr lang="en-US"/>
        </a:p>
      </dgm:t>
    </dgm:pt>
    <dgm:pt modelId="{2A0693B0-6B23-48CC-8EA1-EAA4C173FD0B}" type="sibTrans" cxnId="{E25B2B84-BBBA-4EC0-9611-694BA0353D21}">
      <dgm:prSet/>
      <dgm:spPr/>
      <dgm:t>
        <a:bodyPr/>
        <a:lstStyle/>
        <a:p>
          <a:endParaRPr lang="en-US"/>
        </a:p>
      </dgm:t>
    </dgm:pt>
    <dgm:pt modelId="{F407983F-554A-4F94-8B4C-A5B11913ED6B}">
      <dgm:prSet custT="1"/>
      <dgm:spPr/>
      <dgm:t>
        <a:bodyPr/>
        <a:lstStyle/>
        <a:p>
          <a:pPr>
            <a:buClr>
              <a:schemeClr val="accent1"/>
            </a:buClr>
            <a:buFont typeface="Arial" panose="020B0604020202020204" pitchFamily="34" charset="0"/>
            <a:buChar char="•"/>
          </a:pPr>
          <a:r>
            <a:rPr lang="en-US" sz="2400" dirty="0"/>
            <a:t>Related party transactions</a:t>
          </a:r>
        </a:p>
      </dgm:t>
    </dgm:pt>
    <dgm:pt modelId="{02508912-EE01-48FC-A325-C8848275BEC5}" type="parTrans" cxnId="{0D0FC372-6BF3-437A-A655-5107BBD0EE9D}">
      <dgm:prSet/>
      <dgm:spPr/>
      <dgm:t>
        <a:bodyPr/>
        <a:lstStyle/>
        <a:p>
          <a:endParaRPr lang="en-US"/>
        </a:p>
      </dgm:t>
    </dgm:pt>
    <dgm:pt modelId="{B613929F-AA65-4D1A-A61B-0E4713D06FC7}" type="sibTrans" cxnId="{0D0FC372-6BF3-437A-A655-5107BBD0EE9D}">
      <dgm:prSet/>
      <dgm:spPr/>
      <dgm:t>
        <a:bodyPr/>
        <a:lstStyle/>
        <a:p>
          <a:endParaRPr lang="en-US"/>
        </a:p>
      </dgm:t>
    </dgm:pt>
    <dgm:pt modelId="{F65D6E18-FA8B-4453-85F7-350494E9FD63}">
      <dgm:prSet custT="1"/>
      <dgm:spPr/>
      <dgm:t>
        <a:bodyPr/>
        <a:lstStyle/>
        <a:p>
          <a:pPr>
            <a:buClr>
              <a:schemeClr val="accent1"/>
            </a:buClr>
            <a:buFont typeface="Arial" panose="020B0604020202020204" pitchFamily="34" charset="0"/>
            <a:buChar char="•"/>
          </a:pPr>
          <a:r>
            <a:rPr lang="en-US" sz="2400" dirty="0"/>
            <a:t>Long-term commitments</a:t>
          </a:r>
        </a:p>
      </dgm:t>
    </dgm:pt>
    <dgm:pt modelId="{27BAE022-1A97-40CA-9EA8-68696F4FAF68}" type="parTrans" cxnId="{6EFFE510-2AC8-4136-BEF8-B858E1C12E25}">
      <dgm:prSet/>
      <dgm:spPr/>
      <dgm:t>
        <a:bodyPr/>
        <a:lstStyle/>
        <a:p>
          <a:endParaRPr lang="en-US"/>
        </a:p>
      </dgm:t>
    </dgm:pt>
    <dgm:pt modelId="{C1963C8D-819D-4ADA-A06D-C8F21244253C}" type="sibTrans" cxnId="{6EFFE510-2AC8-4136-BEF8-B858E1C12E25}">
      <dgm:prSet/>
      <dgm:spPr/>
      <dgm:t>
        <a:bodyPr/>
        <a:lstStyle/>
        <a:p>
          <a:endParaRPr lang="en-US"/>
        </a:p>
      </dgm:t>
    </dgm:pt>
    <dgm:pt modelId="{1E4C6ACF-72F9-4588-962B-A378053A9160}">
      <dgm:prSet custT="1"/>
      <dgm:spPr/>
      <dgm:t>
        <a:bodyPr/>
        <a:lstStyle/>
        <a:p>
          <a:pPr>
            <a:buClr>
              <a:schemeClr val="accent1"/>
            </a:buClr>
            <a:buFont typeface="Arial" panose="020B0604020202020204" pitchFamily="34" charset="0"/>
            <a:buChar char="•"/>
          </a:pPr>
          <a:r>
            <a:rPr lang="en-US" sz="2400" dirty="0"/>
            <a:t>Accounting cutoff</a:t>
          </a:r>
        </a:p>
      </dgm:t>
    </dgm:pt>
    <dgm:pt modelId="{F3708549-E2D9-4FB1-B971-10DC552E74B4}" type="parTrans" cxnId="{C59654C6-F6DF-437F-AD94-0514E237B9DE}">
      <dgm:prSet/>
      <dgm:spPr/>
      <dgm:t>
        <a:bodyPr/>
        <a:lstStyle/>
        <a:p>
          <a:endParaRPr lang="en-US"/>
        </a:p>
      </dgm:t>
    </dgm:pt>
    <dgm:pt modelId="{F010A196-A194-4760-A8ED-DD01BB53254D}" type="sibTrans" cxnId="{C59654C6-F6DF-437F-AD94-0514E237B9DE}">
      <dgm:prSet/>
      <dgm:spPr/>
      <dgm:t>
        <a:bodyPr/>
        <a:lstStyle/>
        <a:p>
          <a:endParaRPr lang="en-US"/>
        </a:p>
      </dgm:t>
    </dgm:pt>
    <dgm:pt modelId="{BAD39388-3182-4284-AF9D-9906A8F7B616}">
      <dgm:prSet custT="1"/>
      <dgm:spPr/>
      <dgm:t>
        <a:bodyPr/>
        <a:lstStyle/>
        <a:p>
          <a:pPr marL="457200" lvl="1" indent="-274320" algn="l" defTabSz="1111250">
            <a:lnSpc>
              <a:spcPct val="90000"/>
            </a:lnSpc>
            <a:spcBef>
              <a:spcPct val="0"/>
            </a:spcBef>
            <a:spcAft>
              <a:spcPct val="15000"/>
            </a:spcAft>
            <a:buClr>
              <a:srgbClr val="F37920"/>
            </a:buClr>
            <a:buFont typeface="Courier New" panose="02070309020205020404" pitchFamily="49" charset="0"/>
            <a:buChar char="o"/>
          </a:pPr>
          <a:r>
            <a:rPr lang="en-US" sz="2000" kern="1200" dirty="0">
              <a:solidFill>
                <a:srgbClr val="788591">
                  <a:hueOff val="0"/>
                  <a:satOff val="0"/>
                  <a:lumOff val="0"/>
                  <a:alphaOff val="0"/>
                </a:srgbClr>
              </a:solidFill>
              <a:latin typeface="+mn-lt"/>
              <a:ea typeface="+mn-ea"/>
              <a:cs typeface="+mn-cs"/>
            </a:rPr>
            <a:t>Structure, number of</a:t>
          </a:r>
        </a:p>
      </dgm:t>
    </dgm:pt>
    <dgm:pt modelId="{319B3EC4-BC18-46AA-BF75-B7C2F0B8BDA2}" type="sibTrans" cxnId="{13C4EEFF-7955-47E9-8A70-08D344C49E69}">
      <dgm:prSet/>
      <dgm:spPr/>
      <dgm:t>
        <a:bodyPr/>
        <a:lstStyle/>
        <a:p>
          <a:endParaRPr lang="en-US"/>
        </a:p>
      </dgm:t>
    </dgm:pt>
    <dgm:pt modelId="{DA1F884E-9D9E-4B6C-A7FF-72A17959E6C0}" type="parTrans" cxnId="{13C4EEFF-7955-47E9-8A70-08D344C49E69}">
      <dgm:prSet/>
      <dgm:spPr/>
      <dgm:t>
        <a:bodyPr/>
        <a:lstStyle/>
        <a:p>
          <a:endParaRPr lang="en-US"/>
        </a:p>
      </dgm:t>
    </dgm:pt>
    <dgm:pt modelId="{1E7C2E67-C320-4991-A6C4-A4A3434E1D37}">
      <dgm:prSet custT="1"/>
      <dgm:spPr/>
      <dgm:t>
        <a:bodyPr/>
        <a:lstStyle/>
        <a:p>
          <a:pPr marL="457200" lvl="1" indent="-274320" algn="l" defTabSz="1111250">
            <a:lnSpc>
              <a:spcPct val="90000"/>
            </a:lnSpc>
            <a:spcBef>
              <a:spcPct val="0"/>
            </a:spcBef>
            <a:spcAft>
              <a:spcPct val="15000"/>
            </a:spcAft>
            <a:buClr>
              <a:srgbClr val="F37920"/>
            </a:buClr>
            <a:buFont typeface="Courier New" panose="02070309020205020404" pitchFamily="49" charset="0"/>
            <a:buChar char="o"/>
          </a:pPr>
          <a:r>
            <a:rPr lang="en-US" sz="2000" kern="1200" dirty="0">
              <a:solidFill>
                <a:srgbClr val="788591">
                  <a:hueOff val="0"/>
                  <a:satOff val="0"/>
                  <a:lumOff val="0"/>
                  <a:alphaOff val="0"/>
                </a:srgbClr>
              </a:solidFill>
              <a:latin typeface="+mn-lt"/>
              <a:ea typeface="+mn-ea"/>
              <a:cs typeface="+mn-cs"/>
            </a:rPr>
            <a:t>Historical period changes</a:t>
          </a:r>
        </a:p>
      </dgm:t>
    </dgm:pt>
    <dgm:pt modelId="{17662CBC-0DE9-40D5-AF97-A7AD25797AD4}" type="sibTrans" cxnId="{546087C6-298F-4B2F-9AE9-FB35D1E663AB}">
      <dgm:prSet/>
      <dgm:spPr/>
      <dgm:t>
        <a:bodyPr/>
        <a:lstStyle/>
        <a:p>
          <a:endParaRPr lang="en-US"/>
        </a:p>
      </dgm:t>
    </dgm:pt>
    <dgm:pt modelId="{331635AC-303B-4226-8C12-23003CD57F94}" type="parTrans" cxnId="{546087C6-298F-4B2F-9AE9-FB35D1E663AB}">
      <dgm:prSet/>
      <dgm:spPr/>
      <dgm:t>
        <a:bodyPr/>
        <a:lstStyle/>
        <a:p>
          <a:endParaRPr lang="en-US"/>
        </a:p>
      </dgm:t>
    </dgm:pt>
    <dgm:pt modelId="{15B545A1-E044-46A5-BD38-AE1AA1CB31CB}">
      <dgm:prSet custT="1"/>
      <dgm:spPr/>
      <dgm:t>
        <a:bodyPr/>
        <a:lstStyle/>
        <a:p>
          <a:pPr marL="457200" lvl="1" indent="-274320" algn="l" defTabSz="1111250">
            <a:lnSpc>
              <a:spcPct val="90000"/>
            </a:lnSpc>
            <a:spcBef>
              <a:spcPct val="0"/>
            </a:spcBef>
            <a:spcAft>
              <a:spcPct val="15000"/>
            </a:spcAft>
            <a:buClr>
              <a:srgbClr val="F37920"/>
            </a:buClr>
            <a:buFont typeface="Courier New" panose="02070309020205020404" pitchFamily="49" charset="0"/>
            <a:buChar char="o"/>
          </a:pPr>
          <a:r>
            <a:rPr lang="en-US" sz="2000" kern="1200" dirty="0">
              <a:solidFill>
                <a:srgbClr val="788591">
                  <a:hueOff val="0"/>
                  <a:satOff val="0"/>
                  <a:lumOff val="0"/>
                  <a:alphaOff val="0"/>
                </a:srgbClr>
              </a:solidFill>
              <a:latin typeface="+mn-lt"/>
              <a:ea typeface="+mn-ea"/>
              <a:cs typeface="+mn-cs"/>
            </a:rPr>
            <a:t>Compatibility</a:t>
          </a:r>
        </a:p>
      </dgm:t>
    </dgm:pt>
    <dgm:pt modelId="{3B6B7742-765F-4D19-96C4-40988681A233}" type="sibTrans" cxnId="{5B84D93D-21C5-4BBF-91D8-20E97D9454D1}">
      <dgm:prSet/>
      <dgm:spPr/>
      <dgm:t>
        <a:bodyPr/>
        <a:lstStyle/>
        <a:p>
          <a:endParaRPr lang="en-US"/>
        </a:p>
      </dgm:t>
    </dgm:pt>
    <dgm:pt modelId="{19F97860-7E30-4E6F-839B-A32575426EA5}" type="parTrans" cxnId="{5B84D93D-21C5-4BBF-91D8-20E97D9454D1}">
      <dgm:prSet/>
      <dgm:spPr/>
      <dgm:t>
        <a:bodyPr/>
        <a:lstStyle/>
        <a:p>
          <a:endParaRPr lang="en-US"/>
        </a:p>
      </dgm:t>
    </dgm:pt>
    <dgm:pt modelId="{AD04FAD9-2C19-47BE-9BD1-B09316449FFE}">
      <dgm:prSet custT="1"/>
      <dgm:spPr/>
      <dgm:t>
        <a:bodyPr/>
        <a:lstStyle/>
        <a:p>
          <a:pPr marL="228600" lvl="1" indent="-228600" algn="l" defTabSz="1111250">
            <a:lnSpc>
              <a:spcPct val="90000"/>
            </a:lnSpc>
            <a:spcBef>
              <a:spcPct val="0"/>
            </a:spcBef>
            <a:spcAft>
              <a:spcPct val="15000"/>
            </a:spcAft>
            <a:buClr>
              <a:srgbClr val="F37920"/>
            </a:buClr>
            <a:buFont typeface="Arial" panose="020B0604020202020204" pitchFamily="34" charset="0"/>
            <a:buChar char="•"/>
          </a:pPr>
          <a:r>
            <a:rPr lang="en-US" sz="2400" kern="1200" dirty="0">
              <a:solidFill>
                <a:srgbClr val="788591">
                  <a:hueOff val="0"/>
                  <a:satOff val="0"/>
                  <a:lumOff val="0"/>
                  <a:alphaOff val="0"/>
                </a:srgbClr>
              </a:solidFill>
              <a:latin typeface="+mn-lt"/>
              <a:ea typeface="+mn-ea"/>
              <a:cs typeface="+mn-cs"/>
            </a:rPr>
            <a:t>Allowability of costs</a:t>
          </a:r>
        </a:p>
      </dgm:t>
    </dgm:pt>
    <dgm:pt modelId="{74F53B8A-8255-4F2D-8E9F-336AD4CAB8F0}" type="sibTrans" cxnId="{32260461-ABD1-4EE7-88D8-A22A5A769FEB}">
      <dgm:prSet/>
      <dgm:spPr/>
      <dgm:t>
        <a:bodyPr/>
        <a:lstStyle/>
        <a:p>
          <a:endParaRPr lang="en-US"/>
        </a:p>
      </dgm:t>
    </dgm:pt>
    <dgm:pt modelId="{A268CEEF-BDBE-4591-9543-BE847F7FA3BF}" type="parTrans" cxnId="{32260461-ABD1-4EE7-88D8-A22A5A769FEB}">
      <dgm:prSet/>
      <dgm:spPr/>
      <dgm:t>
        <a:bodyPr/>
        <a:lstStyle/>
        <a:p>
          <a:endParaRPr lang="en-US"/>
        </a:p>
      </dgm:t>
    </dgm:pt>
    <dgm:pt modelId="{EC3D6F8E-A9CF-430A-9605-A54B9D3F1DC8}">
      <dgm:prSet custT="1"/>
      <dgm:spPr/>
      <dgm:t>
        <a:bodyPr/>
        <a:lstStyle/>
        <a:p>
          <a:pPr marL="228600" lvl="1" indent="-228600" algn="l" defTabSz="1111250">
            <a:lnSpc>
              <a:spcPct val="90000"/>
            </a:lnSpc>
            <a:spcBef>
              <a:spcPct val="0"/>
            </a:spcBef>
            <a:spcAft>
              <a:spcPct val="15000"/>
            </a:spcAft>
            <a:buClr>
              <a:srgbClr val="F37920"/>
            </a:buClr>
            <a:buFont typeface="Arial" panose="020B0604020202020204" pitchFamily="34" charset="0"/>
            <a:buChar char="•"/>
          </a:pPr>
          <a:r>
            <a:rPr lang="en-US" sz="2400" kern="1200" dirty="0">
              <a:solidFill>
                <a:srgbClr val="788591">
                  <a:hueOff val="0"/>
                  <a:satOff val="0"/>
                  <a:lumOff val="0"/>
                  <a:alphaOff val="0"/>
                </a:srgbClr>
              </a:solidFill>
              <a:latin typeface="+mn-lt"/>
              <a:ea typeface="+mn-ea"/>
              <a:cs typeface="+mn-cs"/>
            </a:rPr>
            <a:t>Incurred cost submissions</a:t>
          </a:r>
        </a:p>
      </dgm:t>
    </dgm:pt>
    <dgm:pt modelId="{C795AA9C-7AE9-4E8F-970C-FD886B445656}" type="sibTrans" cxnId="{35FDF62D-CED5-4CF1-9813-FC6F6DC11521}">
      <dgm:prSet/>
      <dgm:spPr/>
      <dgm:t>
        <a:bodyPr/>
        <a:lstStyle/>
        <a:p>
          <a:endParaRPr lang="en-US"/>
        </a:p>
      </dgm:t>
    </dgm:pt>
    <dgm:pt modelId="{E8847432-792F-4956-B986-7ACB3806940C}" type="parTrans" cxnId="{35FDF62D-CED5-4CF1-9813-FC6F6DC11521}">
      <dgm:prSet/>
      <dgm:spPr/>
      <dgm:t>
        <a:bodyPr/>
        <a:lstStyle/>
        <a:p>
          <a:endParaRPr lang="en-US"/>
        </a:p>
      </dgm:t>
    </dgm:pt>
    <dgm:pt modelId="{1A50549E-AC61-4D4D-ABC0-55A8A900C32F}">
      <dgm:prSet custT="1"/>
      <dgm:spPr/>
      <dgm:t>
        <a:bodyPr/>
        <a:lstStyle/>
        <a:p>
          <a:pPr marL="228600" lvl="1" indent="-228600" algn="l" defTabSz="1111250">
            <a:lnSpc>
              <a:spcPct val="90000"/>
            </a:lnSpc>
            <a:spcBef>
              <a:spcPct val="0"/>
            </a:spcBef>
            <a:spcAft>
              <a:spcPct val="15000"/>
            </a:spcAft>
            <a:buClr>
              <a:srgbClr val="F37920"/>
            </a:buClr>
            <a:buFont typeface="Arial" panose="020B0604020202020204" pitchFamily="34" charset="0"/>
            <a:buChar char="•"/>
          </a:pPr>
          <a:r>
            <a:rPr lang="en-US" sz="2400" kern="1200" dirty="0">
              <a:solidFill>
                <a:srgbClr val="788591">
                  <a:hueOff val="0"/>
                  <a:satOff val="0"/>
                  <a:lumOff val="0"/>
                  <a:alphaOff val="0"/>
                </a:srgbClr>
              </a:solidFill>
              <a:latin typeface="+mn-lt"/>
              <a:ea typeface="+mn-ea"/>
              <a:cs typeface="+mn-cs"/>
            </a:rPr>
            <a:t>Indirect cost rate variances</a:t>
          </a:r>
        </a:p>
      </dgm:t>
    </dgm:pt>
    <dgm:pt modelId="{273B3431-2C38-4483-BE35-561D8B2FB2AC}" type="sibTrans" cxnId="{71B5CFA9-0F34-4853-98D7-D04C6B3F8870}">
      <dgm:prSet/>
      <dgm:spPr/>
      <dgm:t>
        <a:bodyPr/>
        <a:lstStyle/>
        <a:p>
          <a:endParaRPr lang="en-US"/>
        </a:p>
      </dgm:t>
    </dgm:pt>
    <dgm:pt modelId="{5989FAE7-85B1-41E4-95BD-0B4A685D5947}" type="parTrans" cxnId="{71B5CFA9-0F34-4853-98D7-D04C6B3F8870}">
      <dgm:prSet/>
      <dgm:spPr/>
      <dgm:t>
        <a:bodyPr/>
        <a:lstStyle/>
        <a:p>
          <a:endParaRPr lang="en-US"/>
        </a:p>
      </dgm:t>
    </dgm:pt>
    <dgm:pt modelId="{3B154C1C-2465-4B43-A94D-6169847E032B}" type="pres">
      <dgm:prSet presAssocID="{47997EBE-2F4A-4382-943C-BF8D329FF505}" presName="Name0" presStyleCnt="0">
        <dgm:presLayoutVars>
          <dgm:dir/>
          <dgm:animLvl val="lvl"/>
          <dgm:resizeHandles val="exact"/>
        </dgm:presLayoutVars>
      </dgm:prSet>
      <dgm:spPr/>
    </dgm:pt>
    <dgm:pt modelId="{58294AB1-7CA0-4D4C-83E9-CD8DF0046752}" type="pres">
      <dgm:prSet presAssocID="{C6B3B771-ADED-4CAE-B229-2D9D6305846C}" presName="composite" presStyleCnt="0"/>
      <dgm:spPr/>
    </dgm:pt>
    <dgm:pt modelId="{ABAE3C4C-08A4-474E-AE46-630D09FE5A4A}" type="pres">
      <dgm:prSet presAssocID="{C6B3B771-ADED-4CAE-B229-2D9D6305846C}" presName="parTx" presStyleLbl="alignNode1" presStyleIdx="0" presStyleCnt="2">
        <dgm:presLayoutVars>
          <dgm:chMax val="0"/>
          <dgm:chPref val="0"/>
          <dgm:bulletEnabled val="1"/>
        </dgm:presLayoutVars>
      </dgm:prSet>
      <dgm:spPr>
        <a:prstGeom prst="round2SameRect">
          <a:avLst/>
        </a:prstGeom>
      </dgm:spPr>
    </dgm:pt>
    <dgm:pt modelId="{A2F6145B-23C5-40E5-BF9E-A190C43CF2B2}" type="pres">
      <dgm:prSet presAssocID="{C6B3B771-ADED-4CAE-B229-2D9D6305846C}" presName="desTx" presStyleLbl="alignAccFollowNode1" presStyleIdx="0" presStyleCnt="2">
        <dgm:presLayoutVars>
          <dgm:bulletEnabled val="1"/>
        </dgm:presLayoutVars>
      </dgm:prSet>
      <dgm:spPr/>
    </dgm:pt>
    <dgm:pt modelId="{099CB207-C578-457A-8E08-720F23484C4C}" type="pres">
      <dgm:prSet presAssocID="{91616D16-CF63-4FCB-8293-B63BBA413522}" presName="space" presStyleCnt="0"/>
      <dgm:spPr/>
    </dgm:pt>
    <dgm:pt modelId="{F54C04DB-DAE0-459F-B460-BF3CC683CF64}" type="pres">
      <dgm:prSet presAssocID="{C4FDB594-16B3-4AB6-B50E-ED992B334F12}" presName="composite" presStyleCnt="0"/>
      <dgm:spPr/>
    </dgm:pt>
    <dgm:pt modelId="{8E8B3E83-FD2D-4270-83BE-98895FF99634}" type="pres">
      <dgm:prSet presAssocID="{C4FDB594-16B3-4AB6-B50E-ED992B334F12}" presName="parTx" presStyleLbl="alignNode1" presStyleIdx="1" presStyleCnt="2">
        <dgm:presLayoutVars>
          <dgm:chMax val="0"/>
          <dgm:chPref val="0"/>
          <dgm:bulletEnabled val="1"/>
        </dgm:presLayoutVars>
      </dgm:prSet>
      <dgm:spPr>
        <a:prstGeom prst="round2SameRect">
          <a:avLst/>
        </a:prstGeom>
      </dgm:spPr>
    </dgm:pt>
    <dgm:pt modelId="{42C05D1B-EE71-49B5-94BD-0078FECEC04C}" type="pres">
      <dgm:prSet presAssocID="{C4FDB594-16B3-4AB6-B50E-ED992B334F12}" presName="desTx" presStyleLbl="alignAccFollowNode1" presStyleIdx="1" presStyleCnt="2">
        <dgm:presLayoutVars>
          <dgm:bulletEnabled val="1"/>
        </dgm:presLayoutVars>
      </dgm:prSet>
      <dgm:spPr/>
    </dgm:pt>
  </dgm:ptLst>
  <dgm:cxnLst>
    <dgm:cxn modelId="{ECDC0301-930B-4191-80C9-1A1701494F3D}" type="presOf" srcId="{F65D6E18-FA8B-4453-85F7-350494E9FD63}" destId="{A2F6145B-23C5-40E5-BF9E-A190C43CF2B2}" srcOrd="0" destOrd="5" presId="urn:microsoft.com/office/officeart/2005/8/layout/hList1"/>
    <dgm:cxn modelId="{5F2B170A-F671-4CD4-BFF7-CC8860E10FDA}" type="presOf" srcId="{15B545A1-E044-46A5-BD38-AE1AA1CB31CB}" destId="{42C05D1B-EE71-49B5-94BD-0078FECEC04C}" srcOrd="0" destOrd="3" presId="urn:microsoft.com/office/officeart/2005/8/layout/hList1"/>
    <dgm:cxn modelId="{57E9240B-991D-4DA3-90F7-DE767C54502B}" srcId="{47997EBE-2F4A-4382-943C-BF8D329FF505}" destId="{C6B3B771-ADED-4CAE-B229-2D9D6305846C}" srcOrd="0" destOrd="0" parTransId="{581D38C8-C15A-4B91-AECF-CF429B82CCEC}" sibTransId="{91616D16-CF63-4FCB-8293-B63BBA413522}"/>
    <dgm:cxn modelId="{50FB650D-5CD8-4B64-BBC7-78B629DDC35C}" type="presOf" srcId="{7C06F853-33D0-44F1-B1A8-C2F66D75FA6D}" destId="{42C05D1B-EE71-49B5-94BD-0078FECEC04C}" srcOrd="0" destOrd="0" presId="urn:microsoft.com/office/officeart/2005/8/layout/hList1"/>
    <dgm:cxn modelId="{6EFFE510-2AC8-4136-BEF8-B858E1C12E25}" srcId="{C6B3B771-ADED-4CAE-B229-2D9D6305846C}" destId="{F65D6E18-FA8B-4453-85F7-350494E9FD63}" srcOrd="5" destOrd="0" parTransId="{27BAE022-1A97-40CA-9EA8-68696F4FAF68}" sibTransId="{C1963C8D-819D-4ADA-A06D-C8F21244253C}"/>
    <dgm:cxn modelId="{F0F27412-1C2E-4597-94BB-4D60A3AF399B}" type="presOf" srcId="{74BF2E4E-32EF-495D-B7C1-9CBDD89B2673}" destId="{A2F6145B-23C5-40E5-BF9E-A190C43CF2B2}" srcOrd="0" destOrd="2" presId="urn:microsoft.com/office/officeart/2005/8/layout/hList1"/>
    <dgm:cxn modelId="{65986615-C6A4-4A87-B115-26957E053275}" srcId="{C6B3B771-ADED-4CAE-B229-2D9D6305846C}" destId="{74BF2E4E-32EF-495D-B7C1-9CBDD89B2673}" srcOrd="2" destOrd="0" parTransId="{BA537E32-E90A-4122-ADB6-1F44C51D42F1}" sibTransId="{9F8F4973-4B4E-4BEB-BE53-48CB0E5B9734}"/>
    <dgm:cxn modelId="{10DEBD15-578F-4029-B749-3B803545BF32}" type="presOf" srcId="{C4FDB594-16B3-4AB6-B50E-ED992B334F12}" destId="{8E8B3E83-FD2D-4270-83BE-98895FF99634}" srcOrd="0" destOrd="0" presId="urn:microsoft.com/office/officeart/2005/8/layout/hList1"/>
    <dgm:cxn modelId="{19700B1D-E4AA-4BB8-8F2E-981D876654CF}" type="presOf" srcId="{1E4C6ACF-72F9-4588-962B-A378053A9160}" destId="{A2F6145B-23C5-40E5-BF9E-A190C43CF2B2}" srcOrd="0" destOrd="6" presId="urn:microsoft.com/office/officeart/2005/8/layout/hList1"/>
    <dgm:cxn modelId="{B8E37124-4DCD-49D3-8EFA-B056AD689144}" srcId="{47997EBE-2F4A-4382-943C-BF8D329FF505}" destId="{C4FDB594-16B3-4AB6-B50E-ED992B334F12}" srcOrd="1" destOrd="0" parTransId="{80D58189-6B97-4ECB-931A-BB4B71C41279}" sibTransId="{AF8FBC5A-6DC2-4E1D-9E72-236070EEAC55}"/>
    <dgm:cxn modelId="{563DC124-948B-418F-9F49-854A35B33CEF}" type="presOf" srcId="{C6B3B771-ADED-4CAE-B229-2D9D6305846C}" destId="{ABAE3C4C-08A4-474E-AE46-630D09FE5A4A}" srcOrd="0" destOrd="0" presId="urn:microsoft.com/office/officeart/2005/8/layout/hList1"/>
    <dgm:cxn modelId="{35FDF62D-CED5-4CF1-9813-FC6F6DC11521}" srcId="{C4FDB594-16B3-4AB6-B50E-ED992B334F12}" destId="{EC3D6F8E-A9CF-430A-9605-A54B9D3F1DC8}" srcOrd="2" destOrd="0" parTransId="{E8847432-792F-4956-B986-7ACB3806940C}" sibTransId="{C795AA9C-7AE9-4E8F-970C-FD886B445656}"/>
    <dgm:cxn modelId="{4DF3DD31-E845-4B19-920F-4C85D3387409}" type="presOf" srcId="{B00D1ADE-8AEA-4373-9DB5-A03C509F735A}" destId="{A2F6145B-23C5-40E5-BF9E-A190C43CF2B2}" srcOrd="0" destOrd="1" presId="urn:microsoft.com/office/officeart/2005/8/layout/hList1"/>
    <dgm:cxn modelId="{31293634-3CBD-4BE1-B461-9CDB3C4E13E2}" type="presOf" srcId="{AD04FAD9-2C19-47BE-9BD1-B09316449FFE}" destId="{42C05D1B-EE71-49B5-94BD-0078FECEC04C}" srcOrd="0" destOrd="4" presId="urn:microsoft.com/office/officeart/2005/8/layout/hList1"/>
    <dgm:cxn modelId="{FADD9A39-7F71-4BC4-BEDE-FE53D22F14C2}" type="presOf" srcId="{749BCC61-1DAD-43B1-B50C-5610E74479E0}" destId="{A2F6145B-23C5-40E5-BF9E-A190C43CF2B2}" srcOrd="0" destOrd="0" presId="urn:microsoft.com/office/officeart/2005/8/layout/hList1"/>
    <dgm:cxn modelId="{5B84D93D-21C5-4BBF-91D8-20E97D9454D1}" srcId="{7C06F853-33D0-44F1-B1A8-C2F66D75FA6D}" destId="{15B545A1-E044-46A5-BD38-AE1AA1CB31CB}" srcOrd="2" destOrd="0" parTransId="{19F97860-7E30-4E6F-839B-A32575426EA5}" sibTransId="{3B6B7742-765F-4D19-96C4-40988681A233}"/>
    <dgm:cxn modelId="{32260461-ABD1-4EE7-88D8-A22A5A769FEB}" srcId="{C4FDB594-16B3-4AB6-B50E-ED992B334F12}" destId="{AD04FAD9-2C19-47BE-9BD1-B09316449FFE}" srcOrd="1" destOrd="0" parTransId="{A268CEEF-BDBE-4591-9543-BE847F7FA3BF}" sibTransId="{74F53B8A-8255-4F2D-8E9F-336AD4CAB8F0}"/>
    <dgm:cxn modelId="{FA9A6B62-C99D-41CD-98AC-5D149A9332EE}" type="presOf" srcId="{EC3D6F8E-A9CF-430A-9605-A54B9D3F1DC8}" destId="{42C05D1B-EE71-49B5-94BD-0078FECEC04C}" srcOrd="0" destOrd="5" presId="urn:microsoft.com/office/officeart/2005/8/layout/hList1"/>
    <dgm:cxn modelId="{0D0FC372-6BF3-437A-A655-5107BBD0EE9D}" srcId="{C6B3B771-ADED-4CAE-B229-2D9D6305846C}" destId="{F407983F-554A-4F94-8B4C-A5B11913ED6B}" srcOrd="4" destOrd="0" parTransId="{02508912-EE01-48FC-A325-C8848275BEC5}" sibTransId="{B613929F-AA65-4D1A-A61B-0E4713D06FC7}"/>
    <dgm:cxn modelId="{28E43355-7531-426C-8A66-BEF0828D2108}" srcId="{C4FDB594-16B3-4AB6-B50E-ED992B334F12}" destId="{7C06F853-33D0-44F1-B1A8-C2F66D75FA6D}" srcOrd="0" destOrd="0" parTransId="{553D5EAA-78D1-4D56-9681-50661B4BB4F8}" sibTransId="{5B3BFB0D-7DE4-4B14-B6C8-D8A91D169090}"/>
    <dgm:cxn modelId="{4B61DD79-43A2-43E0-94CD-7961407679CC}" type="presOf" srcId="{1A50549E-AC61-4D4D-ABC0-55A8A900C32F}" destId="{42C05D1B-EE71-49B5-94BD-0078FECEC04C}" srcOrd="0" destOrd="6" presId="urn:microsoft.com/office/officeart/2005/8/layout/hList1"/>
    <dgm:cxn modelId="{78C61980-5589-485A-8ADF-769C77A442D7}" type="presOf" srcId="{F407983F-554A-4F94-8B4C-A5B11913ED6B}" destId="{A2F6145B-23C5-40E5-BF9E-A190C43CF2B2}" srcOrd="0" destOrd="4" presId="urn:microsoft.com/office/officeart/2005/8/layout/hList1"/>
    <dgm:cxn modelId="{E25B2B84-BBBA-4EC0-9611-694BA0353D21}" srcId="{C6B3B771-ADED-4CAE-B229-2D9D6305846C}" destId="{C3EB6141-3DF6-4060-95F0-D3A56C86B419}" srcOrd="3" destOrd="0" parTransId="{E3EF20AF-C284-49A8-A680-4BDFC7F17E49}" sibTransId="{2A0693B0-6B23-48CC-8EA1-EAA4C173FD0B}"/>
    <dgm:cxn modelId="{8606619E-FEA6-4F03-B4F0-C8427A611DB2}" type="presOf" srcId="{C3EB6141-3DF6-4060-95F0-D3A56C86B419}" destId="{A2F6145B-23C5-40E5-BF9E-A190C43CF2B2}" srcOrd="0" destOrd="3" presId="urn:microsoft.com/office/officeart/2005/8/layout/hList1"/>
    <dgm:cxn modelId="{71B5CFA9-0F34-4853-98D7-D04C6B3F8870}" srcId="{C4FDB594-16B3-4AB6-B50E-ED992B334F12}" destId="{1A50549E-AC61-4D4D-ABC0-55A8A900C32F}" srcOrd="3" destOrd="0" parTransId="{5989FAE7-85B1-41E4-95BD-0B4A685D5947}" sibTransId="{273B3431-2C38-4483-BE35-561D8B2FB2AC}"/>
    <dgm:cxn modelId="{5C6CCCB0-365F-4037-B34B-E24D6E3DB6D6}" srcId="{C6B3B771-ADED-4CAE-B229-2D9D6305846C}" destId="{749BCC61-1DAD-43B1-B50C-5610E74479E0}" srcOrd="0" destOrd="0" parTransId="{ECD1D8E0-8ABA-403A-9F5C-16009187F71F}" sibTransId="{3B71AE5D-5167-4DC7-9B72-3E1D1F222A8F}"/>
    <dgm:cxn modelId="{C59654C6-F6DF-437F-AD94-0514E237B9DE}" srcId="{C6B3B771-ADED-4CAE-B229-2D9D6305846C}" destId="{1E4C6ACF-72F9-4588-962B-A378053A9160}" srcOrd="6" destOrd="0" parTransId="{F3708549-E2D9-4FB1-B971-10DC552E74B4}" sibTransId="{F010A196-A194-4760-A8ED-DD01BB53254D}"/>
    <dgm:cxn modelId="{546087C6-298F-4B2F-9AE9-FB35D1E663AB}" srcId="{7C06F853-33D0-44F1-B1A8-C2F66D75FA6D}" destId="{1E7C2E67-C320-4991-A6C4-A4A3434E1D37}" srcOrd="1" destOrd="0" parTransId="{331635AC-303B-4226-8C12-23003CD57F94}" sibTransId="{17662CBC-0DE9-40D5-AF97-A7AD25797AD4}"/>
    <dgm:cxn modelId="{BD3658DC-77AE-4FC8-8A4A-5650CFD2D728}" type="presOf" srcId="{47997EBE-2F4A-4382-943C-BF8D329FF505}" destId="{3B154C1C-2465-4B43-A94D-6169847E032B}" srcOrd="0" destOrd="0" presId="urn:microsoft.com/office/officeart/2005/8/layout/hList1"/>
    <dgm:cxn modelId="{1B36D6E9-4E19-4D2E-A750-28C944DDB669}" type="presOf" srcId="{1E7C2E67-C320-4991-A6C4-A4A3434E1D37}" destId="{42C05D1B-EE71-49B5-94BD-0078FECEC04C}" srcOrd="0" destOrd="2" presId="urn:microsoft.com/office/officeart/2005/8/layout/hList1"/>
    <dgm:cxn modelId="{977686F3-6F0A-426B-92BC-21A3772FC733}" type="presOf" srcId="{BAD39388-3182-4284-AF9D-9906A8F7B616}" destId="{42C05D1B-EE71-49B5-94BD-0078FECEC04C}" srcOrd="0" destOrd="1" presId="urn:microsoft.com/office/officeart/2005/8/layout/hList1"/>
    <dgm:cxn modelId="{CB609AFD-88C3-45C2-AB04-8EF5A9FA8093}" srcId="{C6B3B771-ADED-4CAE-B229-2D9D6305846C}" destId="{B00D1ADE-8AEA-4373-9DB5-A03C509F735A}" srcOrd="1" destOrd="0" parTransId="{01203987-EE51-4C23-8CA3-64090713FE79}" sibTransId="{D187580C-004D-4AC0-9642-F36E27D8E134}"/>
    <dgm:cxn modelId="{13C4EEFF-7955-47E9-8A70-08D344C49E69}" srcId="{7C06F853-33D0-44F1-B1A8-C2F66D75FA6D}" destId="{BAD39388-3182-4284-AF9D-9906A8F7B616}" srcOrd="0" destOrd="0" parTransId="{DA1F884E-9D9E-4B6C-A7FF-72A17959E6C0}" sibTransId="{319B3EC4-BC18-46AA-BF75-B7C2F0B8BDA2}"/>
    <dgm:cxn modelId="{9BEF510C-7FC8-4C53-A04E-9297D513FDFE}" type="presParOf" srcId="{3B154C1C-2465-4B43-A94D-6169847E032B}" destId="{58294AB1-7CA0-4D4C-83E9-CD8DF0046752}" srcOrd="0" destOrd="0" presId="urn:microsoft.com/office/officeart/2005/8/layout/hList1"/>
    <dgm:cxn modelId="{4E6CA654-75AE-4906-9618-058A4A97258B}" type="presParOf" srcId="{58294AB1-7CA0-4D4C-83E9-CD8DF0046752}" destId="{ABAE3C4C-08A4-474E-AE46-630D09FE5A4A}" srcOrd="0" destOrd="0" presId="urn:microsoft.com/office/officeart/2005/8/layout/hList1"/>
    <dgm:cxn modelId="{3750DEB7-78FC-42E3-AD70-AB326ED04E65}" type="presParOf" srcId="{58294AB1-7CA0-4D4C-83E9-CD8DF0046752}" destId="{A2F6145B-23C5-40E5-BF9E-A190C43CF2B2}" srcOrd="1" destOrd="0" presId="urn:microsoft.com/office/officeart/2005/8/layout/hList1"/>
    <dgm:cxn modelId="{1854293A-C19A-437E-9760-AE3412442F93}" type="presParOf" srcId="{3B154C1C-2465-4B43-A94D-6169847E032B}" destId="{099CB207-C578-457A-8E08-720F23484C4C}" srcOrd="1" destOrd="0" presId="urn:microsoft.com/office/officeart/2005/8/layout/hList1"/>
    <dgm:cxn modelId="{61724A4D-5AB0-469B-8359-89CCB2369B8C}" type="presParOf" srcId="{3B154C1C-2465-4B43-A94D-6169847E032B}" destId="{F54C04DB-DAE0-459F-B460-BF3CC683CF64}" srcOrd="2" destOrd="0" presId="urn:microsoft.com/office/officeart/2005/8/layout/hList1"/>
    <dgm:cxn modelId="{143A3563-C2C7-4468-99F7-386879E69DFF}" type="presParOf" srcId="{F54C04DB-DAE0-459F-B460-BF3CC683CF64}" destId="{8E8B3E83-FD2D-4270-83BE-98895FF99634}" srcOrd="0" destOrd="0" presId="urn:microsoft.com/office/officeart/2005/8/layout/hList1"/>
    <dgm:cxn modelId="{A30BA8AA-1AAF-446E-9D87-89A84110FFCD}" type="presParOf" srcId="{F54C04DB-DAE0-459F-B460-BF3CC683CF64}" destId="{42C05D1B-EE71-49B5-94BD-0078FECEC04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03BD3BA-4AD2-4C31-9ADD-31B1E4093F76}" type="doc">
      <dgm:prSet loTypeId="urn:microsoft.com/office/officeart/2005/8/layout/equation1" loCatId="process" qsTypeId="urn:microsoft.com/office/officeart/2005/8/quickstyle/simple1" qsCatId="simple" csTypeId="urn:microsoft.com/office/officeart/2005/8/colors/accent1_2" csCatId="accent1" phldr="1"/>
      <dgm:spPr/>
    </dgm:pt>
    <dgm:pt modelId="{B20350AF-C6A0-4A97-BBFD-A3B6CF41E9C4}">
      <dgm:prSet phldrT="[Text]" custT="1"/>
      <dgm:spPr/>
      <dgm:t>
        <a:bodyPr/>
        <a:lstStyle/>
        <a:p>
          <a:r>
            <a:rPr lang="en-US" sz="2000" dirty="0"/>
            <a:t>Current Assets</a:t>
          </a:r>
        </a:p>
      </dgm:t>
    </dgm:pt>
    <dgm:pt modelId="{AB7E5DF5-B5D5-4FFB-B8F7-3E3136FB84A6}" type="parTrans" cxnId="{B0E620C8-88B0-47FB-A132-13081D655089}">
      <dgm:prSet/>
      <dgm:spPr/>
      <dgm:t>
        <a:bodyPr/>
        <a:lstStyle/>
        <a:p>
          <a:endParaRPr lang="en-US" sz="2000"/>
        </a:p>
      </dgm:t>
    </dgm:pt>
    <dgm:pt modelId="{19AB0B5F-647B-46C9-AC52-10E6E073F933}" type="sibTrans" cxnId="{B0E620C8-88B0-47FB-A132-13081D655089}">
      <dgm:prSet custT="1"/>
      <dgm:spPr>
        <a:solidFill>
          <a:schemeClr val="tx1"/>
        </a:solidFill>
      </dgm:spPr>
      <dgm:t>
        <a:bodyPr/>
        <a:lstStyle/>
        <a:p>
          <a:endParaRPr lang="en-US" sz="2000"/>
        </a:p>
      </dgm:t>
    </dgm:pt>
    <dgm:pt modelId="{3220A636-BFBA-44D0-BD2E-E4D37CE9CDDD}">
      <dgm:prSet phldrT="[Text]" custT="1"/>
      <dgm:spPr>
        <a:solidFill>
          <a:schemeClr val="accent2"/>
        </a:solidFill>
      </dgm:spPr>
      <dgm:t>
        <a:bodyPr/>
        <a:lstStyle/>
        <a:p>
          <a:r>
            <a:rPr lang="en-US" sz="2000" dirty="0"/>
            <a:t>Current Liabilities</a:t>
          </a:r>
        </a:p>
      </dgm:t>
    </dgm:pt>
    <dgm:pt modelId="{42315B08-E4CA-475E-A783-18954941C4F2}" type="parTrans" cxnId="{E49F07DD-ECB4-4B84-B084-C436513CE36F}">
      <dgm:prSet/>
      <dgm:spPr/>
      <dgm:t>
        <a:bodyPr/>
        <a:lstStyle/>
        <a:p>
          <a:endParaRPr lang="en-US" sz="2000"/>
        </a:p>
      </dgm:t>
    </dgm:pt>
    <dgm:pt modelId="{9B29C83A-AD63-4F6E-A558-823402AC5EA7}" type="sibTrans" cxnId="{E49F07DD-ECB4-4B84-B084-C436513CE36F}">
      <dgm:prSet custT="1"/>
      <dgm:spPr>
        <a:solidFill>
          <a:schemeClr val="tx1"/>
        </a:solidFill>
      </dgm:spPr>
      <dgm:t>
        <a:bodyPr/>
        <a:lstStyle/>
        <a:p>
          <a:endParaRPr lang="en-US" sz="2000"/>
        </a:p>
      </dgm:t>
    </dgm:pt>
    <dgm:pt modelId="{4A43B66C-3B3B-4085-8C98-286EE9C78BD5}">
      <dgm:prSet phldrT="[Text]" custT="1"/>
      <dgm:spPr>
        <a:solidFill>
          <a:schemeClr val="accent6">
            <a:lumMod val="75000"/>
          </a:schemeClr>
        </a:solidFill>
      </dgm:spPr>
      <dgm:t>
        <a:bodyPr/>
        <a:lstStyle/>
        <a:p>
          <a:r>
            <a:rPr lang="en-US" sz="2000" dirty="0"/>
            <a:t>Working Capital</a:t>
          </a:r>
        </a:p>
      </dgm:t>
    </dgm:pt>
    <dgm:pt modelId="{0FC5A641-58F8-471C-BD20-5E73583BF6FE}" type="parTrans" cxnId="{E4B743DF-8BB2-4A0E-9B7A-631DCA80211E}">
      <dgm:prSet/>
      <dgm:spPr/>
      <dgm:t>
        <a:bodyPr/>
        <a:lstStyle/>
        <a:p>
          <a:endParaRPr lang="en-US" sz="2000"/>
        </a:p>
      </dgm:t>
    </dgm:pt>
    <dgm:pt modelId="{B270BCFE-E689-43B3-884C-6DE39DAED9E3}" type="sibTrans" cxnId="{E4B743DF-8BB2-4A0E-9B7A-631DCA80211E}">
      <dgm:prSet/>
      <dgm:spPr/>
      <dgm:t>
        <a:bodyPr/>
        <a:lstStyle/>
        <a:p>
          <a:endParaRPr lang="en-US" sz="2000"/>
        </a:p>
      </dgm:t>
    </dgm:pt>
    <dgm:pt modelId="{6195D06E-431D-4233-BAE1-DA34CD466605}" type="pres">
      <dgm:prSet presAssocID="{903BD3BA-4AD2-4C31-9ADD-31B1E4093F76}" presName="linearFlow" presStyleCnt="0">
        <dgm:presLayoutVars>
          <dgm:dir/>
          <dgm:resizeHandles val="exact"/>
        </dgm:presLayoutVars>
      </dgm:prSet>
      <dgm:spPr/>
    </dgm:pt>
    <dgm:pt modelId="{A5C5E6F3-8150-4B1B-9708-DF9C6822B5A7}" type="pres">
      <dgm:prSet presAssocID="{B20350AF-C6A0-4A97-BBFD-A3B6CF41E9C4}" presName="node" presStyleLbl="node1" presStyleIdx="0" presStyleCnt="3">
        <dgm:presLayoutVars>
          <dgm:bulletEnabled val="1"/>
        </dgm:presLayoutVars>
      </dgm:prSet>
      <dgm:spPr/>
    </dgm:pt>
    <dgm:pt modelId="{ECA353DC-5471-487F-AD26-4E4FC866AF09}" type="pres">
      <dgm:prSet presAssocID="{19AB0B5F-647B-46C9-AC52-10E6E073F933}" presName="spacerL" presStyleCnt="0"/>
      <dgm:spPr/>
    </dgm:pt>
    <dgm:pt modelId="{68949117-877A-4CFF-B924-60C4F02F0F22}" type="pres">
      <dgm:prSet presAssocID="{19AB0B5F-647B-46C9-AC52-10E6E073F933}" presName="sibTrans" presStyleLbl="sibTrans2D1" presStyleIdx="0" presStyleCnt="2"/>
      <dgm:spPr>
        <a:prstGeom prst="mathMinus">
          <a:avLst/>
        </a:prstGeom>
      </dgm:spPr>
    </dgm:pt>
    <dgm:pt modelId="{55CBEB1D-59AE-4619-85DD-B60F2C3423C5}" type="pres">
      <dgm:prSet presAssocID="{19AB0B5F-647B-46C9-AC52-10E6E073F933}" presName="spacerR" presStyleCnt="0"/>
      <dgm:spPr/>
    </dgm:pt>
    <dgm:pt modelId="{00C6FC9A-7E62-4F82-9016-2978C4B9290A}" type="pres">
      <dgm:prSet presAssocID="{3220A636-BFBA-44D0-BD2E-E4D37CE9CDDD}" presName="node" presStyleLbl="node1" presStyleIdx="1" presStyleCnt="3">
        <dgm:presLayoutVars>
          <dgm:bulletEnabled val="1"/>
        </dgm:presLayoutVars>
      </dgm:prSet>
      <dgm:spPr/>
    </dgm:pt>
    <dgm:pt modelId="{A27071DF-EAD7-425F-B7C8-BB1F51BED418}" type="pres">
      <dgm:prSet presAssocID="{9B29C83A-AD63-4F6E-A558-823402AC5EA7}" presName="spacerL" presStyleCnt="0"/>
      <dgm:spPr/>
    </dgm:pt>
    <dgm:pt modelId="{1431FE2F-A923-49D2-A38C-2A4A091CE70C}" type="pres">
      <dgm:prSet presAssocID="{9B29C83A-AD63-4F6E-A558-823402AC5EA7}" presName="sibTrans" presStyleLbl="sibTrans2D1" presStyleIdx="1" presStyleCnt="2"/>
      <dgm:spPr/>
    </dgm:pt>
    <dgm:pt modelId="{DDA87156-5911-4984-BDC6-E55B20F433E9}" type="pres">
      <dgm:prSet presAssocID="{9B29C83A-AD63-4F6E-A558-823402AC5EA7}" presName="spacerR" presStyleCnt="0"/>
      <dgm:spPr/>
    </dgm:pt>
    <dgm:pt modelId="{384D1045-819C-435C-B025-85A43DE1F628}" type="pres">
      <dgm:prSet presAssocID="{4A43B66C-3B3B-4085-8C98-286EE9C78BD5}" presName="node" presStyleLbl="node1" presStyleIdx="2" presStyleCnt="3">
        <dgm:presLayoutVars>
          <dgm:bulletEnabled val="1"/>
        </dgm:presLayoutVars>
      </dgm:prSet>
      <dgm:spPr/>
    </dgm:pt>
  </dgm:ptLst>
  <dgm:cxnLst>
    <dgm:cxn modelId="{B25F8306-A19B-4621-BBA7-31A37D2BBA3F}" type="presOf" srcId="{9B29C83A-AD63-4F6E-A558-823402AC5EA7}" destId="{1431FE2F-A923-49D2-A38C-2A4A091CE70C}" srcOrd="0" destOrd="0" presId="urn:microsoft.com/office/officeart/2005/8/layout/equation1"/>
    <dgm:cxn modelId="{CA5CE309-3F6F-4625-8A27-42D36A834B29}" type="presOf" srcId="{19AB0B5F-647B-46C9-AC52-10E6E073F933}" destId="{68949117-877A-4CFF-B924-60C4F02F0F22}" srcOrd="0" destOrd="0" presId="urn:microsoft.com/office/officeart/2005/8/layout/equation1"/>
    <dgm:cxn modelId="{2C267934-CA8B-4724-A432-3E6EB89E2591}" type="presOf" srcId="{B20350AF-C6A0-4A97-BBFD-A3B6CF41E9C4}" destId="{A5C5E6F3-8150-4B1B-9708-DF9C6822B5A7}" srcOrd="0" destOrd="0" presId="urn:microsoft.com/office/officeart/2005/8/layout/equation1"/>
    <dgm:cxn modelId="{564B487B-37B3-4C3F-AFCB-8DA59D3BC01E}" type="presOf" srcId="{903BD3BA-4AD2-4C31-9ADD-31B1E4093F76}" destId="{6195D06E-431D-4233-BAE1-DA34CD466605}" srcOrd="0" destOrd="0" presId="urn:microsoft.com/office/officeart/2005/8/layout/equation1"/>
    <dgm:cxn modelId="{0CFEBBA1-DD9F-4083-987E-46BC05F057DA}" type="presOf" srcId="{3220A636-BFBA-44D0-BD2E-E4D37CE9CDDD}" destId="{00C6FC9A-7E62-4F82-9016-2978C4B9290A}" srcOrd="0" destOrd="0" presId="urn:microsoft.com/office/officeart/2005/8/layout/equation1"/>
    <dgm:cxn modelId="{266522BD-D084-40FB-A10A-626AAF432DBB}" type="presOf" srcId="{4A43B66C-3B3B-4085-8C98-286EE9C78BD5}" destId="{384D1045-819C-435C-B025-85A43DE1F628}" srcOrd="0" destOrd="0" presId="urn:microsoft.com/office/officeart/2005/8/layout/equation1"/>
    <dgm:cxn modelId="{B0E620C8-88B0-47FB-A132-13081D655089}" srcId="{903BD3BA-4AD2-4C31-9ADD-31B1E4093F76}" destId="{B20350AF-C6A0-4A97-BBFD-A3B6CF41E9C4}" srcOrd="0" destOrd="0" parTransId="{AB7E5DF5-B5D5-4FFB-B8F7-3E3136FB84A6}" sibTransId="{19AB0B5F-647B-46C9-AC52-10E6E073F933}"/>
    <dgm:cxn modelId="{E49F07DD-ECB4-4B84-B084-C436513CE36F}" srcId="{903BD3BA-4AD2-4C31-9ADD-31B1E4093F76}" destId="{3220A636-BFBA-44D0-BD2E-E4D37CE9CDDD}" srcOrd="1" destOrd="0" parTransId="{42315B08-E4CA-475E-A783-18954941C4F2}" sibTransId="{9B29C83A-AD63-4F6E-A558-823402AC5EA7}"/>
    <dgm:cxn modelId="{E4B743DF-8BB2-4A0E-9B7A-631DCA80211E}" srcId="{903BD3BA-4AD2-4C31-9ADD-31B1E4093F76}" destId="{4A43B66C-3B3B-4085-8C98-286EE9C78BD5}" srcOrd="2" destOrd="0" parTransId="{0FC5A641-58F8-471C-BD20-5E73583BF6FE}" sibTransId="{B270BCFE-E689-43B3-884C-6DE39DAED9E3}"/>
    <dgm:cxn modelId="{A29336C7-497E-4CC2-8704-61FF445EF0C1}" type="presParOf" srcId="{6195D06E-431D-4233-BAE1-DA34CD466605}" destId="{A5C5E6F3-8150-4B1B-9708-DF9C6822B5A7}" srcOrd="0" destOrd="0" presId="urn:microsoft.com/office/officeart/2005/8/layout/equation1"/>
    <dgm:cxn modelId="{076457A3-9184-4F51-BBB8-37F5417DCA8A}" type="presParOf" srcId="{6195D06E-431D-4233-BAE1-DA34CD466605}" destId="{ECA353DC-5471-487F-AD26-4E4FC866AF09}" srcOrd="1" destOrd="0" presId="urn:microsoft.com/office/officeart/2005/8/layout/equation1"/>
    <dgm:cxn modelId="{F3D56AE7-F0CE-4C66-81C2-5392D867653A}" type="presParOf" srcId="{6195D06E-431D-4233-BAE1-DA34CD466605}" destId="{68949117-877A-4CFF-B924-60C4F02F0F22}" srcOrd="2" destOrd="0" presId="urn:microsoft.com/office/officeart/2005/8/layout/equation1"/>
    <dgm:cxn modelId="{5E318C3C-E9CC-4890-951B-E6E26A73C1D9}" type="presParOf" srcId="{6195D06E-431D-4233-BAE1-DA34CD466605}" destId="{55CBEB1D-59AE-4619-85DD-B60F2C3423C5}" srcOrd="3" destOrd="0" presId="urn:microsoft.com/office/officeart/2005/8/layout/equation1"/>
    <dgm:cxn modelId="{6E58939D-3854-4C06-8198-789CE9403B82}" type="presParOf" srcId="{6195D06E-431D-4233-BAE1-DA34CD466605}" destId="{00C6FC9A-7E62-4F82-9016-2978C4B9290A}" srcOrd="4" destOrd="0" presId="urn:microsoft.com/office/officeart/2005/8/layout/equation1"/>
    <dgm:cxn modelId="{006136C5-18B9-42CE-A7CC-B1198B412101}" type="presParOf" srcId="{6195D06E-431D-4233-BAE1-DA34CD466605}" destId="{A27071DF-EAD7-425F-B7C8-BB1F51BED418}" srcOrd="5" destOrd="0" presId="urn:microsoft.com/office/officeart/2005/8/layout/equation1"/>
    <dgm:cxn modelId="{1327697C-892C-4A4B-A354-9771DF99C6BA}" type="presParOf" srcId="{6195D06E-431D-4233-BAE1-DA34CD466605}" destId="{1431FE2F-A923-49D2-A38C-2A4A091CE70C}" srcOrd="6" destOrd="0" presId="urn:microsoft.com/office/officeart/2005/8/layout/equation1"/>
    <dgm:cxn modelId="{2A227FC1-F657-4153-8912-5DC01A56A936}" type="presParOf" srcId="{6195D06E-431D-4233-BAE1-DA34CD466605}" destId="{DDA87156-5911-4984-BDC6-E55B20F433E9}" srcOrd="7" destOrd="0" presId="urn:microsoft.com/office/officeart/2005/8/layout/equation1"/>
    <dgm:cxn modelId="{113F2FF4-922B-4166-9603-4FF7F3B497FB}" type="presParOf" srcId="{6195D06E-431D-4233-BAE1-DA34CD466605}" destId="{384D1045-819C-435C-B025-85A43DE1F628}" srcOrd="8"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CEE1C04-52C9-4FA0-B417-EF2BD8B36DAB}" type="doc">
      <dgm:prSet loTypeId="urn:microsoft.com/office/officeart/2005/8/layout/vProcess5" loCatId="process" qsTypeId="urn:microsoft.com/office/officeart/2005/8/quickstyle/simple2" qsCatId="simple" csTypeId="urn:microsoft.com/office/officeart/2005/8/colors/colorful1" csCatId="colorful" phldr="1"/>
      <dgm:spPr/>
      <dgm:t>
        <a:bodyPr/>
        <a:lstStyle/>
        <a:p>
          <a:endParaRPr lang="en-US"/>
        </a:p>
      </dgm:t>
    </dgm:pt>
    <dgm:pt modelId="{7F57F2E2-DF66-4EF9-BE9B-0998A0412669}">
      <dgm:prSet phldrT="[Text]" custT="1"/>
      <dgm:spPr>
        <a:solidFill>
          <a:schemeClr val="accent1"/>
        </a:solidFill>
      </dgm:spPr>
      <dgm:t>
        <a:bodyPr/>
        <a:lstStyle/>
        <a:p>
          <a:r>
            <a:rPr lang="en-US" sz="2400" dirty="0">
              <a:solidFill>
                <a:schemeClr val="bg1"/>
              </a:solidFill>
            </a:rPr>
            <a:t>Reconcile IRR, WACC &amp; WARA </a:t>
          </a:r>
        </a:p>
      </dgm:t>
    </dgm:pt>
    <dgm:pt modelId="{3B6249B9-6FF9-494A-BD3D-49621452B594}" type="sibTrans" cxnId="{91F2FD17-247C-4A22-A8BE-1A8B5A48AECA}">
      <dgm:prSet/>
      <dgm:spPr/>
      <dgm:t>
        <a:bodyPr/>
        <a:lstStyle/>
        <a:p>
          <a:endParaRPr lang="en-US" sz="2400"/>
        </a:p>
      </dgm:t>
    </dgm:pt>
    <dgm:pt modelId="{C779938A-CF5C-4E61-BF0C-7679E6882BEB}" type="parTrans" cxnId="{91F2FD17-247C-4A22-A8BE-1A8B5A48AECA}">
      <dgm:prSet/>
      <dgm:spPr/>
      <dgm:t>
        <a:bodyPr/>
        <a:lstStyle/>
        <a:p>
          <a:endParaRPr lang="en-US" sz="2400"/>
        </a:p>
      </dgm:t>
    </dgm:pt>
    <dgm:pt modelId="{1A8EA0BE-9A10-4E7F-9681-698B4F704531}">
      <dgm:prSet phldrT="[Text]" custT="1"/>
      <dgm:spPr>
        <a:solidFill>
          <a:schemeClr val="accent2"/>
        </a:solidFill>
      </dgm:spPr>
      <dgm:t>
        <a:bodyPr/>
        <a:lstStyle/>
        <a:p>
          <a:r>
            <a:rPr lang="en-US" sz="2400" dirty="0">
              <a:solidFill>
                <a:schemeClr val="bg1"/>
              </a:solidFill>
            </a:rPr>
            <a:t>Calculate Residual Goodwill</a:t>
          </a:r>
        </a:p>
      </dgm:t>
    </dgm:pt>
    <dgm:pt modelId="{D809F992-2EE3-4878-878C-EA7D81461C59}" type="sibTrans" cxnId="{0B80AF38-766A-4A23-B99D-4E02BBAA5CB6}">
      <dgm:prSet custT="1"/>
      <dgm:spPr>
        <a:solidFill>
          <a:schemeClr val="tx1">
            <a:alpha val="90000"/>
          </a:schemeClr>
        </a:solidFill>
      </dgm:spPr>
      <dgm:t>
        <a:bodyPr/>
        <a:lstStyle/>
        <a:p>
          <a:endParaRPr lang="en-US" sz="2400" dirty="0"/>
        </a:p>
      </dgm:t>
    </dgm:pt>
    <dgm:pt modelId="{62723354-60F7-4887-9304-468D9E6A8B9A}" type="parTrans" cxnId="{0B80AF38-766A-4A23-B99D-4E02BBAA5CB6}">
      <dgm:prSet/>
      <dgm:spPr/>
      <dgm:t>
        <a:bodyPr/>
        <a:lstStyle/>
        <a:p>
          <a:endParaRPr lang="en-US" sz="2400"/>
        </a:p>
      </dgm:t>
    </dgm:pt>
    <dgm:pt modelId="{AF1B9D70-DCD1-4134-AC40-0E8B25B9267E}">
      <dgm:prSet phldrT="[Text]" custT="1"/>
      <dgm:spPr>
        <a:solidFill>
          <a:schemeClr val="accent3"/>
        </a:solidFill>
      </dgm:spPr>
      <dgm:t>
        <a:bodyPr/>
        <a:lstStyle/>
        <a:p>
          <a:r>
            <a:rPr lang="en-US" sz="2400" dirty="0">
              <a:solidFill>
                <a:schemeClr val="bg1"/>
              </a:solidFill>
            </a:rPr>
            <a:t>Value Each Intangible Asset</a:t>
          </a:r>
        </a:p>
      </dgm:t>
    </dgm:pt>
    <dgm:pt modelId="{2A86C9E0-ED4A-436E-8A03-69BFD3534F1D}" type="sibTrans" cxnId="{512E07FF-00F9-4ACF-8DB9-6A0BC16F5E86}">
      <dgm:prSet custT="1"/>
      <dgm:spPr>
        <a:solidFill>
          <a:schemeClr val="tx1">
            <a:alpha val="90000"/>
          </a:schemeClr>
        </a:solidFill>
      </dgm:spPr>
      <dgm:t>
        <a:bodyPr/>
        <a:lstStyle/>
        <a:p>
          <a:endParaRPr lang="en-US" sz="2400" dirty="0"/>
        </a:p>
      </dgm:t>
    </dgm:pt>
    <dgm:pt modelId="{F1BC1732-D9F3-4F99-8D76-F7BB6A296B79}" type="parTrans" cxnId="{512E07FF-00F9-4ACF-8DB9-6A0BC16F5E86}">
      <dgm:prSet/>
      <dgm:spPr/>
      <dgm:t>
        <a:bodyPr/>
        <a:lstStyle/>
        <a:p>
          <a:endParaRPr lang="en-US" sz="2400"/>
        </a:p>
      </dgm:t>
    </dgm:pt>
    <dgm:pt modelId="{3B7BF856-A1B5-4847-B792-90282D84C222}">
      <dgm:prSet phldrT="[Text]" custT="1"/>
      <dgm:spPr>
        <a:solidFill>
          <a:schemeClr val="accent4"/>
        </a:solidFill>
      </dgm:spPr>
      <dgm:t>
        <a:bodyPr/>
        <a:lstStyle/>
        <a:p>
          <a:r>
            <a:rPr lang="en-US" sz="2400" dirty="0">
              <a:solidFill>
                <a:schemeClr val="tx1">
                  <a:lumMod val="75000"/>
                </a:schemeClr>
              </a:solidFill>
            </a:rPr>
            <a:t>Analyze Business Enterprise Value</a:t>
          </a:r>
        </a:p>
      </dgm:t>
    </dgm:pt>
    <dgm:pt modelId="{FB527AFE-CD12-40FD-BEB3-7CDECFCC888A}" type="sibTrans" cxnId="{D079CD0A-9761-4556-A8B2-82D129FE03B9}">
      <dgm:prSet custT="1"/>
      <dgm:spPr>
        <a:solidFill>
          <a:schemeClr val="tx1">
            <a:alpha val="90000"/>
          </a:schemeClr>
        </a:solidFill>
      </dgm:spPr>
      <dgm:t>
        <a:bodyPr/>
        <a:lstStyle/>
        <a:p>
          <a:endParaRPr lang="en-US" sz="2400" dirty="0"/>
        </a:p>
      </dgm:t>
    </dgm:pt>
    <dgm:pt modelId="{660A420C-D723-4024-8678-A4381B42312F}" type="parTrans" cxnId="{D079CD0A-9761-4556-A8B2-82D129FE03B9}">
      <dgm:prSet/>
      <dgm:spPr/>
      <dgm:t>
        <a:bodyPr/>
        <a:lstStyle/>
        <a:p>
          <a:endParaRPr lang="en-US" sz="2400"/>
        </a:p>
      </dgm:t>
    </dgm:pt>
    <dgm:pt modelId="{3D1FB251-D5A9-4BD2-B999-390B526965BA}">
      <dgm:prSet phldrT="[Text]" custT="1"/>
      <dgm:spPr>
        <a:solidFill>
          <a:schemeClr val="accent6">
            <a:lumMod val="50000"/>
          </a:schemeClr>
        </a:solidFill>
      </dgm:spPr>
      <dgm:t>
        <a:bodyPr/>
        <a:lstStyle/>
        <a:p>
          <a:r>
            <a:rPr lang="en-US" sz="2400" dirty="0">
              <a:solidFill>
                <a:schemeClr val="bg1"/>
              </a:solidFill>
            </a:rPr>
            <a:t>Develop Purchase Consideration</a:t>
          </a:r>
        </a:p>
      </dgm:t>
    </dgm:pt>
    <dgm:pt modelId="{B24EB23A-5850-4261-AC4B-314F6340C97A}" type="sibTrans" cxnId="{DD1223CA-E72F-40F2-B522-199D8CC0B639}">
      <dgm:prSet custT="1"/>
      <dgm:spPr>
        <a:solidFill>
          <a:schemeClr val="tx1">
            <a:alpha val="90000"/>
          </a:schemeClr>
        </a:solidFill>
      </dgm:spPr>
      <dgm:t>
        <a:bodyPr/>
        <a:lstStyle/>
        <a:p>
          <a:endParaRPr lang="en-US" sz="2400" dirty="0"/>
        </a:p>
      </dgm:t>
    </dgm:pt>
    <dgm:pt modelId="{7072C6EA-62EE-4609-B312-703CC3B04917}" type="parTrans" cxnId="{DD1223CA-E72F-40F2-B522-199D8CC0B639}">
      <dgm:prSet/>
      <dgm:spPr/>
      <dgm:t>
        <a:bodyPr/>
        <a:lstStyle/>
        <a:p>
          <a:endParaRPr lang="en-US" sz="2400"/>
        </a:p>
      </dgm:t>
    </dgm:pt>
    <dgm:pt modelId="{52244D4F-8C5F-4AC3-8A3C-91AF3D1A8CDB}" type="pres">
      <dgm:prSet presAssocID="{8CEE1C04-52C9-4FA0-B417-EF2BD8B36DAB}" presName="outerComposite" presStyleCnt="0">
        <dgm:presLayoutVars>
          <dgm:chMax val="5"/>
          <dgm:dir/>
          <dgm:resizeHandles val="exact"/>
        </dgm:presLayoutVars>
      </dgm:prSet>
      <dgm:spPr/>
    </dgm:pt>
    <dgm:pt modelId="{D707DB5C-957A-483D-8FA2-94CA2FADDC18}" type="pres">
      <dgm:prSet presAssocID="{8CEE1C04-52C9-4FA0-B417-EF2BD8B36DAB}" presName="dummyMaxCanvas" presStyleCnt="0">
        <dgm:presLayoutVars/>
      </dgm:prSet>
      <dgm:spPr/>
    </dgm:pt>
    <dgm:pt modelId="{6EC66AA6-A8EC-4612-8665-44F09FA6B74F}" type="pres">
      <dgm:prSet presAssocID="{8CEE1C04-52C9-4FA0-B417-EF2BD8B36DAB}" presName="FiveNodes_1" presStyleLbl="node1" presStyleIdx="0" presStyleCnt="5">
        <dgm:presLayoutVars>
          <dgm:bulletEnabled val="1"/>
        </dgm:presLayoutVars>
      </dgm:prSet>
      <dgm:spPr/>
    </dgm:pt>
    <dgm:pt modelId="{D3710415-7286-407A-B4F0-077DF7811C6C}" type="pres">
      <dgm:prSet presAssocID="{8CEE1C04-52C9-4FA0-B417-EF2BD8B36DAB}" presName="FiveNodes_2" presStyleLbl="node1" presStyleIdx="1" presStyleCnt="5">
        <dgm:presLayoutVars>
          <dgm:bulletEnabled val="1"/>
        </dgm:presLayoutVars>
      </dgm:prSet>
      <dgm:spPr/>
    </dgm:pt>
    <dgm:pt modelId="{5E797FB4-524A-410B-B282-608AA45DBED0}" type="pres">
      <dgm:prSet presAssocID="{8CEE1C04-52C9-4FA0-B417-EF2BD8B36DAB}" presName="FiveNodes_3" presStyleLbl="node1" presStyleIdx="2" presStyleCnt="5">
        <dgm:presLayoutVars>
          <dgm:bulletEnabled val="1"/>
        </dgm:presLayoutVars>
      </dgm:prSet>
      <dgm:spPr/>
    </dgm:pt>
    <dgm:pt modelId="{728FED47-750D-4450-8188-89C056C2D3BC}" type="pres">
      <dgm:prSet presAssocID="{8CEE1C04-52C9-4FA0-B417-EF2BD8B36DAB}" presName="FiveNodes_4" presStyleLbl="node1" presStyleIdx="3" presStyleCnt="5">
        <dgm:presLayoutVars>
          <dgm:bulletEnabled val="1"/>
        </dgm:presLayoutVars>
      </dgm:prSet>
      <dgm:spPr/>
    </dgm:pt>
    <dgm:pt modelId="{CD8CCA62-882C-498A-A873-FE1D7A47F87C}" type="pres">
      <dgm:prSet presAssocID="{8CEE1C04-52C9-4FA0-B417-EF2BD8B36DAB}" presName="FiveNodes_5" presStyleLbl="node1" presStyleIdx="4" presStyleCnt="5">
        <dgm:presLayoutVars>
          <dgm:bulletEnabled val="1"/>
        </dgm:presLayoutVars>
      </dgm:prSet>
      <dgm:spPr/>
    </dgm:pt>
    <dgm:pt modelId="{119D3CD6-05EC-4E69-8EA1-035C37552453}" type="pres">
      <dgm:prSet presAssocID="{8CEE1C04-52C9-4FA0-B417-EF2BD8B36DAB}" presName="FiveConn_1-2" presStyleLbl="fgAccFollowNode1" presStyleIdx="0" presStyleCnt="4">
        <dgm:presLayoutVars>
          <dgm:bulletEnabled val="1"/>
        </dgm:presLayoutVars>
      </dgm:prSet>
      <dgm:spPr/>
    </dgm:pt>
    <dgm:pt modelId="{80DF51C2-DE6A-4411-8711-2647414E2419}" type="pres">
      <dgm:prSet presAssocID="{8CEE1C04-52C9-4FA0-B417-EF2BD8B36DAB}" presName="FiveConn_2-3" presStyleLbl="fgAccFollowNode1" presStyleIdx="1" presStyleCnt="4">
        <dgm:presLayoutVars>
          <dgm:bulletEnabled val="1"/>
        </dgm:presLayoutVars>
      </dgm:prSet>
      <dgm:spPr/>
    </dgm:pt>
    <dgm:pt modelId="{7CBCA9C8-62FA-48B2-97FC-97FB8E11C4A6}" type="pres">
      <dgm:prSet presAssocID="{8CEE1C04-52C9-4FA0-B417-EF2BD8B36DAB}" presName="FiveConn_3-4" presStyleLbl="fgAccFollowNode1" presStyleIdx="2" presStyleCnt="4">
        <dgm:presLayoutVars>
          <dgm:bulletEnabled val="1"/>
        </dgm:presLayoutVars>
      </dgm:prSet>
      <dgm:spPr/>
    </dgm:pt>
    <dgm:pt modelId="{B2425E78-57B1-4B6C-9505-850516A81A7A}" type="pres">
      <dgm:prSet presAssocID="{8CEE1C04-52C9-4FA0-B417-EF2BD8B36DAB}" presName="FiveConn_4-5" presStyleLbl="fgAccFollowNode1" presStyleIdx="3" presStyleCnt="4">
        <dgm:presLayoutVars>
          <dgm:bulletEnabled val="1"/>
        </dgm:presLayoutVars>
      </dgm:prSet>
      <dgm:spPr/>
    </dgm:pt>
    <dgm:pt modelId="{46E02B6E-B0E8-47EF-89DA-D6C8B4D1AF2F}" type="pres">
      <dgm:prSet presAssocID="{8CEE1C04-52C9-4FA0-B417-EF2BD8B36DAB}" presName="FiveNodes_1_text" presStyleLbl="node1" presStyleIdx="4" presStyleCnt="5">
        <dgm:presLayoutVars>
          <dgm:bulletEnabled val="1"/>
        </dgm:presLayoutVars>
      </dgm:prSet>
      <dgm:spPr/>
    </dgm:pt>
    <dgm:pt modelId="{62D62B59-583E-48B5-9569-9E1C8D9175DA}" type="pres">
      <dgm:prSet presAssocID="{8CEE1C04-52C9-4FA0-B417-EF2BD8B36DAB}" presName="FiveNodes_2_text" presStyleLbl="node1" presStyleIdx="4" presStyleCnt="5">
        <dgm:presLayoutVars>
          <dgm:bulletEnabled val="1"/>
        </dgm:presLayoutVars>
      </dgm:prSet>
      <dgm:spPr/>
    </dgm:pt>
    <dgm:pt modelId="{92DB58E2-16B5-4831-AF6E-027C0CB79FDA}" type="pres">
      <dgm:prSet presAssocID="{8CEE1C04-52C9-4FA0-B417-EF2BD8B36DAB}" presName="FiveNodes_3_text" presStyleLbl="node1" presStyleIdx="4" presStyleCnt="5">
        <dgm:presLayoutVars>
          <dgm:bulletEnabled val="1"/>
        </dgm:presLayoutVars>
      </dgm:prSet>
      <dgm:spPr/>
    </dgm:pt>
    <dgm:pt modelId="{07D4C98E-6ECF-482F-92C0-58C8C314A98F}" type="pres">
      <dgm:prSet presAssocID="{8CEE1C04-52C9-4FA0-B417-EF2BD8B36DAB}" presName="FiveNodes_4_text" presStyleLbl="node1" presStyleIdx="4" presStyleCnt="5">
        <dgm:presLayoutVars>
          <dgm:bulletEnabled val="1"/>
        </dgm:presLayoutVars>
      </dgm:prSet>
      <dgm:spPr/>
    </dgm:pt>
    <dgm:pt modelId="{2A7994B9-1330-4388-A2A8-5C300184C74E}" type="pres">
      <dgm:prSet presAssocID="{8CEE1C04-52C9-4FA0-B417-EF2BD8B36DAB}" presName="FiveNodes_5_text" presStyleLbl="node1" presStyleIdx="4" presStyleCnt="5">
        <dgm:presLayoutVars>
          <dgm:bulletEnabled val="1"/>
        </dgm:presLayoutVars>
      </dgm:prSet>
      <dgm:spPr/>
    </dgm:pt>
  </dgm:ptLst>
  <dgm:cxnLst>
    <dgm:cxn modelId="{D079CD0A-9761-4556-A8B2-82D129FE03B9}" srcId="{8CEE1C04-52C9-4FA0-B417-EF2BD8B36DAB}" destId="{3B7BF856-A1B5-4847-B792-90282D84C222}" srcOrd="1" destOrd="0" parTransId="{660A420C-D723-4024-8678-A4381B42312F}" sibTransId="{FB527AFE-CD12-40FD-BEB3-7CDECFCC888A}"/>
    <dgm:cxn modelId="{91F2FD17-247C-4A22-A8BE-1A8B5A48AECA}" srcId="{8CEE1C04-52C9-4FA0-B417-EF2BD8B36DAB}" destId="{7F57F2E2-DF66-4EF9-BE9B-0998A0412669}" srcOrd="4" destOrd="0" parTransId="{C779938A-CF5C-4E61-BF0C-7679E6882BEB}" sibTransId="{3B6249B9-6FF9-494A-BD3D-49621452B594}"/>
    <dgm:cxn modelId="{7CCF1B24-0FD0-463D-9A79-DEC80171353C}" type="presOf" srcId="{B24EB23A-5850-4261-AC4B-314F6340C97A}" destId="{119D3CD6-05EC-4E69-8EA1-035C37552453}" srcOrd="0" destOrd="0" presId="urn:microsoft.com/office/officeart/2005/8/layout/vProcess5"/>
    <dgm:cxn modelId="{77C8842E-7DD0-44E1-A492-240E334B00E4}" type="presOf" srcId="{3B7BF856-A1B5-4847-B792-90282D84C222}" destId="{D3710415-7286-407A-B4F0-077DF7811C6C}" srcOrd="0" destOrd="0" presId="urn:microsoft.com/office/officeart/2005/8/layout/vProcess5"/>
    <dgm:cxn modelId="{0B80AF38-766A-4A23-B99D-4E02BBAA5CB6}" srcId="{8CEE1C04-52C9-4FA0-B417-EF2BD8B36DAB}" destId="{1A8EA0BE-9A10-4E7F-9681-698B4F704531}" srcOrd="3" destOrd="0" parTransId="{62723354-60F7-4887-9304-468D9E6A8B9A}" sibTransId="{D809F992-2EE3-4878-878C-EA7D81461C59}"/>
    <dgm:cxn modelId="{D2F8E03A-C9C9-4B2D-BCF0-25C3F17A03AC}" type="presOf" srcId="{3D1FB251-D5A9-4BD2-B999-390B526965BA}" destId="{46E02B6E-B0E8-47EF-89DA-D6C8B4D1AF2F}" srcOrd="1" destOrd="0" presId="urn:microsoft.com/office/officeart/2005/8/layout/vProcess5"/>
    <dgm:cxn modelId="{EE3FD83B-242B-4841-989B-C91CEF28D932}" type="presOf" srcId="{3D1FB251-D5A9-4BD2-B999-390B526965BA}" destId="{6EC66AA6-A8EC-4612-8665-44F09FA6B74F}" srcOrd="0" destOrd="0" presId="urn:microsoft.com/office/officeart/2005/8/layout/vProcess5"/>
    <dgm:cxn modelId="{DC7F845B-F657-4FF7-8E76-7C4C132E5B6B}" type="presOf" srcId="{AF1B9D70-DCD1-4134-AC40-0E8B25B9267E}" destId="{5E797FB4-524A-410B-B282-608AA45DBED0}" srcOrd="0" destOrd="0" presId="urn:microsoft.com/office/officeart/2005/8/layout/vProcess5"/>
    <dgm:cxn modelId="{2CA3A17B-E9E9-4D41-B169-54DFD9A6EB95}" type="presOf" srcId="{7F57F2E2-DF66-4EF9-BE9B-0998A0412669}" destId="{CD8CCA62-882C-498A-A873-FE1D7A47F87C}" srcOrd="0" destOrd="0" presId="urn:microsoft.com/office/officeart/2005/8/layout/vProcess5"/>
    <dgm:cxn modelId="{37B1B98D-0F75-44D7-9631-B3256758AFA7}" type="presOf" srcId="{3B7BF856-A1B5-4847-B792-90282D84C222}" destId="{62D62B59-583E-48B5-9569-9E1C8D9175DA}" srcOrd="1" destOrd="0" presId="urn:microsoft.com/office/officeart/2005/8/layout/vProcess5"/>
    <dgm:cxn modelId="{3D1221A1-64E2-4F1E-9A50-74AE7031B14E}" type="presOf" srcId="{1A8EA0BE-9A10-4E7F-9681-698B4F704531}" destId="{728FED47-750D-4450-8188-89C056C2D3BC}" srcOrd="0" destOrd="0" presId="urn:microsoft.com/office/officeart/2005/8/layout/vProcess5"/>
    <dgm:cxn modelId="{2FE138A3-73CA-4F23-BBBC-BE694FDDBED6}" type="presOf" srcId="{8CEE1C04-52C9-4FA0-B417-EF2BD8B36DAB}" destId="{52244D4F-8C5F-4AC3-8A3C-91AF3D1A8CDB}" srcOrd="0" destOrd="0" presId="urn:microsoft.com/office/officeart/2005/8/layout/vProcess5"/>
    <dgm:cxn modelId="{1A7AB8C5-5F35-4BE6-9DB4-AB7AF27E3D78}" type="presOf" srcId="{2A86C9E0-ED4A-436E-8A03-69BFD3534F1D}" destId="{7CBCA9C8-62FA-48B2-97FC-97FB8E11C4A6}" srcOrd="0" destOrd="0" presId="urn:microsoft.com/office/officeart/2005/8/layout/vProcess5"/>
    <dgm:cxn modelId="{DD1223CA-E72F-40F2-B522-199D8CC0B639}" srcId="{8CEE1C04-52C9-4FA0-B417-EF2BD8B36DAB}" destId="{3D1FB251-D5A9-4BD2-B999-390B526965BA}" srcOrd="0" destOrd="0" parTransId="{7072C6EA-62EE-4609-B312-703CC3B04917}" sibTransId="{B24EB23A-5850-4261-AC4B-314F6340C97A}"/>
    <dgm:cxn modelId="{6927B0D0-56B4-4132-ADCB-BCEBF2B557B5}" type="presOf" srcId="{FB527AFE-CD12-40FD-BEB3-7CDECFCC888A}" destId="{80DF51C2-DE6A-4411-8711-2647414E2419}" srcOrd="0" destOrd="0" presId="urn:microsoft.com/office/officeart/2005/8/layout/vProcess5"/>
    <dgm:cxn modelId="{DFE07AD2-7152-4FA8-801B-984624B50A64}" type="presOf" srcId="{AF1B9D70-DCD1-4134-AC40-0E8B25B9267E}" destId="{92DB58E2-16B5-4831-AF6E-027C0CB79FDA}" srcOrd="1" destOrd="0" presId="urn:microsoft.com/office/officeart/2005/8/layout/vProcess5"/>
    <dgm:cxn modelId="{A19F27E0-A7E1-4495-9538-D2544E53FAE6}" type="presOf" srcId="{7F57F2E2-DF66-4EF9-BE9B-0998A0412669}" destId="{2A7994B9-1330-4388-A2A8-5C300184C74E}" srcOrd="1" destOrd="0" presId="urn:microsoft.com/office/officeart/2005/8/layout/vProcess5"/>
    <dgm:cxn modelId="{106E80E0-5B22-4CC5-B345-76F4B4DABF85}" type="presOf" srcId="{D809F992-2EE3-4878-878C-EA7D81461C59}" destId="{B2425E78-57B1-4B6C-9505-850516A81A7A}" srcOrd="0" destOrd="0" presId="urn:microsoft.com/office/officeart/2005/8/layout/vProcess5"/>
    <dgm:cxn modelId="{D3FD77F4-E681-4B3B-A47B-FA3A65C4BE79}" type="presOf" srcId="{1A8EA0BE-9A10-4E7F-9681-698B4F704531}" destId="{07D4C98E-6ECF-482F-92C0-58C8C314A98F}" srcOrd="1" destOrd="0" presId="urn:microsoft.com/office/officeart/2005/8/layout/vProcess5"/>
    <dgm:cxn modelId="{512E07FF-00F9-4ACF-8DB9-6A0BC16F5E86}" srcId="{8CEE1C04-52C9-4FA0-B417-EF2BD8B36DAB}" destId="{AF1B9D70-DCD1-4134-AC40-0E8B25B9267E}" srcOrd="2" destOrd="0" parTransId="{F1BC1732-D9F3-4F99-8D76-F7BB6A296B79}" sibTransId="{2A86C9E0-ED4A-436E-8A03-69BFD3534F1D}"/>
    <dgm:cxn modelId="{46F28FF9-C273-4AFF-AAFD-39B11A827A75}" type="presParOf" srcId="{52244D4F-8C5F-4AC3-8A3C-91AF3D1A8CDB}" destId="{D707DB5C-957A-483D-8FA2-94CA2FADDC18}" srcOrd="0" destOrd="0" presId="urn:microsoft.com/office/officeart/2005/8/layout/vProcess5"/>
    <dgm:cxn modelId="{F1A28FF8-4281-41EE-8729-ABCBC2660805}" type="presParOf" srcId="{52244D4F-8C5F-4AC3-8A3C-91AF3D1A8CDB}" destId="{6EC66AA6-A8EC-4612-8665-44F09FA6B74F}" srcOrd="1" destOrd="0" presId="urn:microsoft.com/office/officeart/2005/8/layout/vProcess5"/>
    <dgm:cxn modelId="{1B540D9A-D620-41AC-8E23-5A92C379529B}" type="presParOf" srcId="{52244D4F-8C5F-4AC3-8A3C-91AF3D1A8CDB}" destId="{D3710415-7286-407A-B4F0-077DF7811C6C}" srcOrd="2" destOrd="0" presId="urn:microsoft.com/office/officeart/2005/8/layout/vProcess5"/>
    <dgm:cxn modelId="{A392C143-A510-470F-99C9-D5C0AF4B7482}" type="presParOf" srcId="{52244D4F-8C5F-4AC3-8A3C-91AF3D1A8CDB}" destId="{5E797FB4-524A-410B-B282-608AA45DBED0}" srcOrd="3" destOrd="0" presId="urn:microsoft.com/office/officeart/2005/8/layout/vProcess5"/>
    <dgm:cxn modelId="{F05A72B5-9F2A-495C-8E5C-2067BA34113C}" type="presParOf" srcId="{52244D4F-8C5F-4AC3-8A3C-91AF3D1A8CDB}" destId="{728FED47-750D-4450-8188-89C056C2D3BC}" srcOrd="4" destOrd="0" presId="urn:microsoft.com/office/officeart/2005/8/layout/vProcess5"/>
    <dgm:cxn modelId="{ECE6A815-FEFD-4FC0-958C-96A8712644EB}" type="presParOf" srcId="{52244D4F-8C5F-4AC3-8A3C-91AF3D1A8CDB}" destId="{CD8CCA62-882C-498A-A873-FE1D7A47F87C}" srcOrd="5" destOrd="0" presId="urn:microsoft.com/office/officeart/2005/8/layout/vProcess5"/>
    <dgm:cxn modelId="{A69FC95C-697D-4C78-9150-01D8F51959C1}" type="presParOf" srcId="{52244D4F-8C5F-4AC3-8A3C-91AF3D1A8CDB}" destId="{119D3CD6-05EC-4E69-8EA1-035C37552453}" srcOrd="6" destOrd="0" presId="urn:microsoft.com/office/officeart/2005/8/layout/vProcess5"/>
    <dgm:cxn modelId="{827A3E08-46AA-4966-B0AA-8297BE8D09AC}" type="presParOf" srcId="{52244D4F-8C5F-4AC3-8A3C-91AF3D1A8CDB}" destId="{80DF51C2-DE6A-4411-8711-2647414E2419}" srcOrd="7" destOrd="0" presId="urn:microsoft.com/office/officeart/2005/8/layout/vProcess5"/>
    <dgm:cxn modelId="{33FD5F6B-AED9-46F9-A4DE-FDD65A9E389E}" type="presParOf" srcId="{52244D4F-8C5F-4AC3-8A3C-91AF3D1A8CDB}" destId="{7CBCA9C8-62FA-48B2-97FC-97FB8E11C4A6}" srcOrd="8" destOrd="0" presId="urn:microsoft.com/office/officeart/2005/8/layout/vProcess5"/>
    <dgm:cxn modelId="{DB52802F-E08C-4CE2-BDA1-E0E01ADF1469}" type="presParOf" srcId="{52244D4F-8C5F-4AC3-8A3C-91AF3D1A8CDB}" destId="{B2425E78-57B1-4B6C-9505-850516A81A7A}" srcOrd="9" destOrd="0" presId="urn:microsoft.com/office/officeart/2005/8/layout/vProcess5"/>
    <dgm:cxn modelId="{C4F637FE-0542-441C-BA53-B8EE043E1423}" type="presParOf" srcId="{52244D4F-8C5F-4AC3-8A3C-91AF3D1A8CDB}" destId="{46E02B6E-B0E8-47EF-89DA-D6C8B4D1AF2F}" srcOrd="10" destOrd="0" presId="urn:microsoft.com/office/officeart/2005/8/layout/vProcess5"/>
    <dgm:cxn modelId="{E9B6068C-CD42-4FB6-8483-3323570A4802}" type="presParOf" srcId="{52244D4F-8C5F-4AC3-8A3C-91AF3D1A8CDB}" destId="{62D62B59-583E-48B5-9569-9E1C8D9175DA}" srcOrd="11" destOrd="0" presId="urn:microsoft.com/office/officeart/2005/8/layout/vProcess5"/>
    <dgm:cxn modelId="{9A982957-93D4-48BD-BC84-45DFD589C52B}" type="presParOf" srcId="{52244D4F-8C5F-4AC3-8A3C-91AF3D1A8CDB}" destId="{92DB58E2-16B5-4831-AF6E-027C0CB79FDA}" srcOrd="12" destOrd="0" presId="urn:microsoft.com/office/officeart/2005/8/layout/vProcess5"/>
    <dgm:cxn modelId="{A355C16D-60F5-4B7A-B0ED-6B76A8EB6A6C}" type="presParOf" srcId="{52244D4F-8C5F-4AC3-8A3C-91AF3D1A8CDB}" destId="{07D4C98E-6ECF-482F-92C0-58C8C314A98F}" srcOrd="13" destOrd="0" presId="urn:microsoft.com/office/officeart/2005/8/layout/vProcess5"/>
    <dgm:cxn modelId="{0163E190-104B-48EB-A5CF-851508992FD3}" type="presParOf" srcId="{52244D4F-8C5F-4AC3-8A3C-91AF3D1A8CDB}" destId="{2A7994B9-1330-4388-A2A8-5C300184C74E}"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A0E626-23D6-460A-B471-E91D9AEE92B0}">
      <dsp:nvSpPr>
        <dsp:cNvPr id="0" name=""/>
        <dsp:cNvSpPr/>
      </dsp:nvSpPr>
      <dsp:spPr>
        <a:xfrm>
          <a:off x="0" y="3839057"/>
          <a:ext cx="5249863" cy="50387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i="1" kern="1200" dirty="0"/>
            <a:t>Funding and Closing</a:t>
          </a:r>
        </a:p>
      </dsp:txBody>
      <dsp:txXfrm>
        <a:off x="0" y="3839057"/>
        <a:ext cx="5249863" cy="503874"/>
      </dsp:txXfrm>
    </dsp:sp>
    <dsp:sp modelId="{815C4AEE-AE3B-45FE-8991-737EE2B427D1}">
      <dsp:nvSpPr>
        <dsp:cNvPr id="0" name=""/>
        <dsp:cNvSpPr/>
      </dsp:nvSpPr>
      <dsp:spPr>
        <a:xfrm rot="10800000">
          <a:off x="0" y="3071657"/>
          <a:ext cx="5249863" cy="774958"/>
        </a:xfrm>
        <a:prstGeom prst="upArrowCallou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Definitive Agreement</a:t>
          </a:r>
        </a:p>
      </dsp:txBody>
      <dsp:txXfrm rot="10800000">
        <a:off x="0" y="3071657"/>
        <a:ext cx="5249863" cy="503544"/>
      </dsp:txXfrm>
    </dsp:sp>
    <dsp:sp modelId="{22884D21-A172-4359-823E-350B585D10D8}">
      <dsp:nvSpPr>
        <dsp:cNvPr id="0" name=""/>
        <dsp:cNvSpPr/>
      </dsp:nvSpPr>
      <dsp:spPr>
        <a:xfrm rot="10800000">
          <a:off x="0" y="2304256"/>
          <a:ext cx="5249863" cy="774958"/>
        </a:xfrm>
        <a:prstGeom prst="upArrowCallou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Continued Due Diligence and Negotiation</a:t>
          </a:r>
        </a:p>
      </dsp:txBody>
      <dsp:txXfrm rot="10800000">
        <a:off x="0" y="2304256"/>
        <a:ext cx="5249863" cy="503544"/>
      </dsp:txXfrm>
    </dsp:sp>
    <dsp:sp modelId="{30F29D57-E0AF-4230-B608-C8CA3AF3B1E3}">
      <dsp:nvSpPr>
        <dsp:cNvPr id="0" name=""/>
        <dsp:cNvSpPr/>
      </dsp:nvSpPr>
      <dsp:spPr>
        <a:xfrm rot="10800000">
          <a:off x="0" y="1536856"/>
          <a:ext cx="5249863" cy="774958"/>
        </a:xfrm>
        <a:prstGeom prst="upArrowCallou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Letter of Intent</a:t>
          </a:r>
        </a:p>
      </dsp:txBody>
      <dsp:txXfrm rot="10800000">
        <a:off x="0" y="1536856"/>
        <a:ext cx="5249863" cy="503544"/>
      </dsp:txXfrm>
    </dsp:sp>
    <dsp:sp modelId="{C7FDFC11-7050-4BC7-9ACF-6C9580653689}">
      <dsp:nvSpPr>
        <dsp:cNvPr id="0" name=""/>
        <dsp:cNvSpPr/>
      </dsp:nvSpPr>
      <dsp:spPr>
        <a:xfrm rot="10800000">
          <a:off x="0" y="769455"/>
          <a:ext cx="5249863" cy="774958"/>
        </a:xfrm>
        <a:prstGeom prst="upArrowCallou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Due Diligence</a:t>
          </a:r>
        </a:p>
      </dsp:txBody>
      <dsp:txXfrm rot="10800000">
        <a:off x="0" y="769455"/>
        <a:ext cx="5249863" cy="503544"/>
      </dsp:txXfrm>
    </dsp:sp>
    <dsp:sp modelId="{E1304A05-AC5B-4023-91C5-BE210A747A90}">
      <dsp:nvSpPr>
        <dsp:cNvPr id="0" name=""/>
        <dsp:cNvSpPr/>
      </dsp:nvSpPr>
      <dsp:spPr>
        <a:xfrm rot="10800000">
          <a:off x="0" y="2055"/>
          <a:ext cx="5249863" cy="774958"/>
        </a:xfrm>
        <a:prstGeom prst="upArrowCallou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Indication of Interest</a:t>
          </a:r>
        </a:p>
      </dsp:txBody>
      <dsp:txXfrm rot="10800000">
        <a:off x="0" y="2055"/>
        <a:ext cx="5249863" cy="5035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D53691-337A-4D11-9AA3-0773C2FFF670}">
      <dsp:nvSpPr>
        <dsp:cNvPr id="0" name=""/>
        <dsp:cNvSpPr/>
      </dsp:nvSpPr>
      <dsp:spPr>
        <a:xfrm>
          <a:off x="0" y="3839057"/>
          <a:ext cx="5249862" cy="50387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Business Combination Subsequent Accounting</a:t>
          </a:r>
        </a:p>
      </dsp:txBody>
      <dsp:txXfrm>
        <a:off x="0" y="3839057"/>
        <a:ext cx="5249862" cy="503874"/>
      </dsp:txXfrm>
    </dsp:sp>
    <dsp:sp modelId="{A6DFA3B4-D90E-4047-8AF6-1F48E7F78338}">
      <dsp:nvSpPr>
        <dsp:cNvPr id="0" name=""/>
        <dsp:cNvSpPr/>
      </dsp:nvSpPr>
      <dsp:spPr>
        <a:xfrm rot="10800000">
          <a:off x="0" y="3071657"/>
          <a:ext cx="5249862" cy="774958"/>
        </a:xfrm>
        <a:prstGeom prst="upArrowCallou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Dispute Resolution</a:t>
          </a:r>
        </a:p>
      </dsp:txBody>
      <dsp:txXfrm rot="10800000">
        <a:off x="0" y="3071657"/>
        <a:ext cx="5249862" cy="503544"/>
      </dsp:txXfrm>
    </dsp:sp>
    <dsp:sp modelId="{20901E24-4F62-4C26-83D8-47231919CFE2}">
      <dsp:nvSpPr>
        <dsp:cNvPr id="0" name=""/>
        <dsp:cNvSpPr/>
      </dsp:nvSpPr>
      <dsp:spPr>
        <a:xfrm rot="10800000">
          <a:off x="0" y="2304256"/>
          <a:ext cx="5249862" cy="774958"/>
        </a:xfrm>
        <a:prstGeom prst="upArrowCallou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Indirect Cost Rate Optimization</a:t>
          </a:r>
        </a:p>
      </dsp:txBody>
      <dsp:txXfrm rot="10800000">
        <a:off x="0" y="2304256"/>
        <a:ext cx="5249862" cy="503544"/>
      </dsp:txXfrm>
    </dsp:sp>
    <dsp:sp modelId="{EE21BEFE-086A-4F1D-A9BD-F8612234DD15}">
      <dsp:nvSpPr>
        <dsp:cNvPr id="0" name=""/>
        <dsp:cNvSpPr/>
      </dsp:nvSpPr>
      <dsp:spPr>
        <a:xfrm rot="10800000">
          <a:off x="0" y="1536856"/>
          <a:ext cx="5249862" cy="774958"/>
        </a:xfrm>
        <a:prstGeom prst="upArrowCallou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ERP Integration</a:t>
          </a:r>
        </a:p>
      </dsp:txBody>
      <dsp:txXfrm rot="10800000">
        <a:off x="0" y="1536856"/>
        <a:ext cx="5249862" cy="503544"/>
      </dsp:txXfrm>
    </dsp:sp>
    <dsp:sp modelId="{C7FDFC11-7050-4BC7-9ACF-6C9580653689}">
      <dsp:nvSpPr>
        <dsp:cNvPr id="0" name=""/>
        <dsp:cNvSpPr/>
      </dsp:nvSpPr>
      <dsp:spPr>
        <a:xfrm rot="10800000">
          <a:off x="0" y="769455"/>
          <a:ext cx="5249862" cy="774958"/>
        </a:xfrm>
        <a:prstGeom prst="upArrowCallou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Purchase Price Allocation</a:t>
          </a:r>
        </a:p>
      </dsp:txBody>
      <dsp:txXfrm rot="10800000">
        <a:off x="0" y="769455"/>
        <a:ext cx="5249862" cy="503544"/>
      </dsp:txXfrm>
    </dsp:sp>
    <dsp:sp modelId="{E1304A05-AC5B-4023-91C5-BE210A747A90}">
      <dsp:nvSpPr>
        <dsp:cNvPr id="0" name=""/>
        <dsp:cNvSpPr/>
      </dsp:nvSpPr>
      <dsp:spPr>
        <a:xfrm rot="10800000">
          <a:off x="0" y="2055"/>
          <a:ext cx="5249862" cy="774958"/>
        </a:xfrm>
        <a:prstGeom prst="upArrowCallou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i="1" kern="1200" dirty="0"/>
            <a:t>Funding and Closing</a:t>
          </a:r>
        </a:p>
      </dsp:txBody>
      <dsp:txXfrm rot="10800000">
        <a:off x="0" y="2055"/>
        <a:ext cx="5249862" cy="5035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AE3C4C-08A4-474E-AE46-630D09FE5A4A}">
      <dsp:nvSpPr>
        <dsp:cNvPr id="0" name=""/>
        <dsp:cNvSpPr/>
      </dsp:nvSpPr>
      <dsp:spPr>
        <a:xfrm>
          <a:off x="53" y="11364"/>
          <a:ext cx="5098496" cy="662400"/>
        </a:xfrm>
        <a:prstGeom prst="round2Same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dirty="0"/>
            <a:t>General</a:t>
          </a:r>
        </a:p>
      </dsp:txBody>
      <dsp:txXfrm>
        <a:off x="32389" y="43700"/>
        <a:ext cx="5033824" cy="630064"/>
      </dsp:txXfrm>
    </dsp:sp>
    <dsp:sp modelId="{A2F6145B-23C5-40E5-BF9E-A190C43CF2B2}">
      <dsp:nvSpPr>
        <dsp:cNvPr id="0" name=""/>
        <dsp:cNvSpPr/>
      </dsp:nvSpPr>
      <dsp:spPr>
        <a:xfrm>
          <a:off x="53" y="673764"/>
          <a:ext cx="5098496" cy="3659857"/>
        </a:xfrm>
        <a:prstGeom prst="rect">
          <a:avLst/>
        </a:prstGeom>
        <a:solidFill>
          <a:schemeClr val="bg1">
            <a:lumMod val="95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4320" tIns="128016" rIns="274320" bIns="192024" numCol="1" spcCol="1270" anchor="t" anchorCtr="0">
          <a:noAutofit/>
        </a:bodyPr>
        <a:lstStyle/>
        <a:p>
          <a:pPr marL="228600" lvl="1" indent="-228600" algn="l" defTabSz="1066800">
            <a:lnSpc>
              <a:spcPct val="90000"/>
            </a:lnSpc>
            <a:spcBef>
              <a:spcPct val="0"/>
            </a:spcBef>
            <a:spcAft>
              <a:spcPct val="15000"/>
            </a:spcAft>
            <a:buClr>
              <a:schemeClr val="accent1"/>
            </a:buClr>
            <a:buFont typeface="Arial" panose="020B0604020202020204" pitchFamily="34" charset="0"/>
            <a:buChar char="•"/>
          </a:pPr>
          <a:r>
            <a:rPr lang="en-US" sz="2400" kern="1200" dirty="0"/>
            <a:t>Valuation considerations</a:t>
          </a:r>
        </a:p>
        <a:p>
          <a:pPr marL="228600" lvl="1" indent="-228600" algn="l" defTabSz="1066800">
            <a:lnSpc>
              <a:spcPct val="90000"/>
            </a:lnSpc>
            <a:spcBef>
              <a:spcPct val="0"/>
            </a:spcBef>
            <a:spcAft>
              <a:spcPct val="15000"/>
            </a:spcAft>
            <a:buClr>
              <a:schemeClr val="accent1"/>
            </a:buClr>
            <a:buFont typeface="Arial" panose="020B0604020202020204" pitchFamily="34" charset="0"/>
            <a:buChar char="•"/>
          </a:pPr>
          <a:r>
            <a:rPr lang="en-US" sz="2400" kern="1200" dirty="0"/>
            <a:t>Transaction tax structuring</a:t>
          </a:r>
        </a:p>
        <a:p>
          <a:pPr marL="228600" lvl="1" indent="-228600" algn="l" defTabSz="1066800">
            <a:lnSpc>
              <a:spcPct val="90000"/>
            </a:lnSpc>
            <a:spcBef>
              <a:spcPct val="0"/>
            </a:spcBef>
            <a:spcAft>
              <a:spcPct val="15000"/>
            </a:spcAft>
            <a:buClr>
              <a:schemeClr val="accent1"/>
            </a:buClr>
            <a:buFont typeface="Arial" panose="020B0604020202020204" pitchFamily="34" charset="0"/>
            <a:buChar char="•"/>
          </a:pPr>
          <a:r>
            <a:rPr lang="en-US" sz="2400" kern="1200" dirty="0"/>
            <a:t>Working capital peg</a:t>
          </a:r>
        </a:p>
        <a:p>
          <a:pPr marL="228600" lvl="1" indent="-228600" algn="l" defTabSz="1066800">
            <a:lnSpc>
              <a:spcPct val="90000"/>
            </a:lnSpc>
            <a:spcBef>
              <a:spcPct val="0"/>
            </a:spcBef>
            <a:spcAft>
              <a:spcPct val="15000"/>
            </a:spcAft>
            <a:buClr>
              <a:schemeClr val="accent1"/>
            </a:buClr>
            <a:buFont typeface="Arial" panose="020B0604020202020204" pitchFamily="34" charset="0"/>
            <a:buChar char="•"/>
          </a:pPr>
          <a:r>
            <a:rPr lang="en-US" sz="2400" kern="1200" dirty="0"/>
            <a:t>Earnout options</a:t>
          </a:r>
        </a:p>
        <a:p>
          <a:pPr marL="228600" lvl="1" indent="-228600" algn="l" defTabSz="1066800">
            <a:lnSpc>
              <a:spcPct val="90000"/>
            </a:lnSpc>
            <a:spcBef>
              <a:spcPct val="0"/>
            </a:spcBef>
            <a:spcAft>
              <a:spcPct val="15000"/>
            </a:spcAft>
            <a:buClr>
              <a:schemeClr val="accent1"/>
            </a:buClr>
            <a:buFont typeface="Arial" panose="020B0604020202020204" pitchFamily="34" charset="0"/>
            <a:buChar char="•"/>
          </a:pPr>
          <a:r>
            <a:rPr lang="en-US" sz="2400" kern="1200" dirty="0"/>
            <a:t>Financing choices</a:t>
          </a:r>
        </a:p>
        <a:p>
          <a:pPr marL="228600" lvl="1" indent="-228600" algn="l" defTabSz="1066800">
            <a:lnSpc>
              <a:spcPct val="90000"/>
            </a:lnSpc>
            <a:spcBef>
              <a:spcPct val="0"/>
            </a:spcBef>
            <a:spcAft>
              <a:spcPct val="15000"/>
            </a:spcAft>
            <a:buClr>
              <a:schemeClr val="accent1"/>
            </a:buClr>
            <a:buFont typeface="Arial" panose="020B0604020202020204" pitchFamily="34" charset="0"/>
            <a:buChar char="•"/>
          </a:pPr>
          <a:r>
            <a:rPr lang="en-US" sz="2400" kern="1200" dirty="0"/>
            <a:t>Escrows</a:t>
          </a:r>
        </a:p>
        <a:p>
          <a:pPr marL="228600" lvl="1" indent="-228600" algn="l" defTabSz="1066800">
            <a:lnSpc>
              <a:spcPct val="90000"/>
            </a:lnSpc>
            <a:spcBef>
              <a:spcPct val="0"/>
            </a:spcBef>
            <a:spcAft>
              <a:spcPct val="15000"/>
            </a:spcAft>
            <a:buClr>
              <a:schemeClr val="accent1"/>
            </a:buClr>
            <a:buFont typeface="Arial" panose="020B0604020202020204" pitchFamily="34" charset="0"/>
            <a:buChar char="•"/>
          </a:pPr>
          <a:r>
            <a:rPr lang="en-US" sz="2400" kern="1200" dirty="0"/>
            <a:t>Management team transition</a:t>
          </a:r>
        </a:p>
        <a:p>
          <a:pPr marL="228600" lvl="1" indent="-228600" algn="l" defTabSz="1066800">
            <a:lnSpc>
              <a:spcPct val="90000"/>
            </a:lnSpc>
            <a:spcBef>
              <a:spcPct val="0"/>
            </a:spcBef>
            <a:spcAft>
              <a:spcPct val="15000"/>
            </a:spcAft>
            <a:buClr>
              <a:schemeClr val="accent1"/>
            </a:buClr>
            <a:buFont typeface="Arial" panose="020B0604020202020204" pitchFamily="34" charset="0"/>
            <a:buChar char="•"/>
          </a:pPr>
          <a:r>
            <a:rPr lang="en-US" sz="2400" kern="1200" dirty="0"/>
            <a:t>Employment agreements</a:t>
          </a:r>
        </a:p>
      </dsp:txBody>
      <dsp:txXfrm>
        <a:off x="53" y="673764"/>
        <a:ext cx="5098496" cy="3659857"/>
      </dsp:txXfrm>
    </dsp:sp>
    <dsp:sp modelId="{8E8B3E83-FD2D-4270-83BE-98895FF99634}">
      <dsp:nvSpPr>
        <dsp:cNvPr id="0" name=""/>
        <dsp:cNvSpPr/>
      </dsp:nvSpPr>
      <dsp:spPr>
        <a:xfrm>
          <a:off x="5812338" y="11364"/>
          <a:ext cx="5098496" cy="662400"/>
        </a:xfrm>
        <a:prstGeom prst="round2SameRect">
          <a:avLst/>
        </a:prstGeom>
        <a:solidFill>
          <a:schemeClr val="accent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dirty="0"/>
            <a:t>Government Contracting</a:t>
          </a:r>
        </a:p>
      </dsp:txBody>
      <dsp:txXfrm>
        <a:off x="5844674" y="43700"/>
        <a:ext cx="5033824" cy="630064"/>
      </dsp:txXfrm>
    </dsp:sp>
    <dsp:sp modelId="{42C05D1B-EE71-49B5-94BD-0078FECEC04C}">
      <dsp:nvSpPr>
        <dsp:cNvPr id="0" name=""/>
        <dsp:cNvSpPr/>
      </dsp:nvSpPr>
      <dsp:spPr>
        <a:xfrm>
          <a:off x="5812338" y="673764"/>
          <a:ext cx="5098496" cy="3659857"/>
        </a:xfrm>
        <a:prstGeom prst="rect">
          <a:avLst/>
        </a:prstGeom>
        <a:solidFill>
          <a:schemeClr val="bg1">
            <a:lumMod val="95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4320" tIns="128016" rIns="274320" bIns="192024" numCol="1" spcCol="1270" anchor="t" anchorCtr="0">
          <a:noAutofit/>
        </a:bodyPr>
        <a:lstStyle/>
        <a:p>
          <a:pPr marL="228600" lvl="1" indent="-228600" algn="l" defTabSz="1111250">
            <a:lnSpc>
              <a:spcPct val="90000"/>
            </a:lnSpc>
            <a:spcBef>
              <a:spcPct val="0"/>
            </a:spcBef>
            <a:spcAft>
              <a:spcPct val="15000"/>
            </a:spcAft>
            <a:buClr>
              <a:srgbClr val="F37920"/>
            </a:buClr>
            <a:buFont typeface="Arial" panose="020B0604020202020204" pitchFamily="34" charset="0"/>
            <a:buChar char="•"/>
          </a:pPr>
          <a:r>
            <a:rPr lang="en-US" sz="2400" kern="1200" dirty="0">
              <a:solidFill>
                <a:srgbClr val="788591">
                  <a:hueOff val="0"/>
                  <a:satOff val="0"/>
                  <a:lumOff val="0"/>
                  <a:alphaOff val="0"/>
                </a:srgbClr>
              </a:solidFill>
              <a:latin typeface="+mn-lt"/>
              <a:ea typeface="+mn-ea"/>
              <a:cs typeface="+mn-cs"/>
            </a:rPr>
            <a:t>Set-aside contracts</a:t>
          </a:r>
        </a:p>
        <a:p>
          <a:pPr marL="228600" lvl="1" indent="-228600" algn="l" defTabSz="1111250">
            <a:lnSpc>
              <a:spcPct val="90000"/>
            </a:lnSpc>
            <a:spcBef>
              <a:spcPct val="0"/>
            </a:spcBef>
            <a:spcAft>
              <a:spcPct val="15000"/>
            </a:spcAft>
            <a:buClr>
              <a:srgbClr val="F37920"/>
            </a:buClr>
            <a:buFont typeface="Arial" panose="020B0604020202020204" pitchFamily="34" charset="0"/>
            <a:buChar char="•"/>
          </a:pPr>
          <a:r>
            <a:rPr lang="en-US" sz="2400" kern="1200" dirty="0">
              <a:solidFill>
                <a:srgbClr val="788591">
                  <a:hueOff val="0"/>
                  <a:satOff val="0"/>
                  <a:lumOff val="0"/>
                  <a:alphaOff val="0"/>
                </a:srgbClr>
              </a:solidFill>
              <a:latin typeface="+mn-lt"/>
              <a:ea typeface="+mn-ea"/>
              <a:cs typeface="+mn-cs"/>
            </a:rPr>
            <a:t>Past performance</a:t>
          </a:r>
        </a:p>
        <a:p>
          <a:pPr marL="228600" lvl="1" indent="-228600" algn="l" defTabSz="1111250">
            <a:lnSpc>
              <a:spcPct val="90000"/>
            </a:lnSpc>
            <a:spcBef>
              <a:spcPct val="0"/>
            </a:spcBef>
            <a:spcAft>
              <a:spcPct val="15000"/>
            </a:spcAft>
            <a:buClr>
              <a:srgbClr val="F37920"/>
            </a:buClr>
            <a:buFont typeface="Arial" panose="020B0604020202020204" pitchFamily="34" charset="0"/>
            <a:buChar char="•"/>
          </a:pPr>
          <a:r>
            <a:rPr lang="en-US" sz="2400" kern="1200" dirty="0">
              <a:solidFill>
                <a:srgbClr val="788591">
                  <a:hueOff val="0"/>
                  <a:satOff val="0"/>
                  <a:lumOff val="0"/>
                  <a:alphaOff val="0"/>
                </a:srgbClr>
              </a:solidFill>
              <a:latin typeface="+mn-lt"/>
              <a:ea typeface="+mn-ea"/>
              <a:cs typeface="+mn-cs"/>
            </a:rPr>
            <a:t>Upcoming re-competes</a:t>
          </a:r>
        </a:p>
        <a:p>
          <a:pPr marL="228600" lvl="1" indent="-228600" algn="l" defTabSz="1111250">
            <a:lnSpc>
              <a:spcPct val="90000"/>
            </a:lnSpc>
            <a:spcBef>
              <a:spcPct val="0"/>
            </a:spcBef>
            <a:spcAft>
              <a:spcPct val="15000"/>
            </a:spcAft>
            <a:buClr>
              <a:srgbClr val="F37920"/>
            </a:buClr>
            <a:buFont typeface="Arial" panose="020B0604020202020204" pitchFamily="34" charset="0"/>
            <a:buChar char="•"/>
          </a:pPr>
          <a:r>
            <a:rPr lang="en-US" sz="2400" kern="1200" dirty="0">
              <a:solidFill>
                <a:srgbClr val="788591">
                  <a:hueOff val="0"/>
                  <a:satOff val="0"/>
                  <a:lumOff val="0"/>
                  <a:alphaOff val="0"/>
                </a:srgbClr>
              </a:solidFill>
              <a:latin typeface="+mn-lt"/>
              <a:ea typeface="+mn-ea"/>
              <a:cs typeface="+mn-cs"/>
            </a:rPr>
            <a:t>Pending awards and bid protests</a:t>
          </a:r>
        </a:p>
        <a:p>
          <a:pPr marL="228600" lvl="1" indent="-228600" algn="l" defTabSz="1111250">
            <a:lnSpc>
              <a:spcPct val="90000"/>
            </a:lnSpc>
            <a:spcBef>
              <a:spcPct val="0"/>
            </a:spcBef>
            <a:spcAft>
              <a:spcPct val="15000"/>
            </a:spcAft>
            <a:buClr>
              <a:srgbClr val="F37920"/>
            </a:buClr>
            <a:buFont typeface="Arial" panose="020B0604020202020204" pitchFamily="34" charset="0"/>
            <a:buChar char="•"/>
          </a:pPr>
          <a:r>
            <a:rPr lang="en-US" sz="2400" kern="1200" dirty="0">
              <a:solidFill>
                <a:srgbClr val="788591">
                  <a:hueOff val="0"/>
                  <a:satOff val="0"/>
                  <a:lumOff val="0"/>
                  <a:alphaOff val="0"/>
                </a:srgbClr>
              </a:solidFill>
              <a:latin typeface="+mn-lt"/>
              <a:ea typeface="+mn-ea"/>
              <a:cs typeface="+mn-cs"/>
            </a:rPr>
            <a:t>Terminations for convenience or for default</a:t>
          </a:r>
        </a:p>
        <a:p>
          <a:pPr marL="228600" lvl="1" indent="-228600" algn="l" defTabSz="1111250">
            <a:lnSpc>
              <a:spcPct val="90000"/>
            </a:lnSpc>
            <a:spcBef>
              <a:spcPct val="0"/>
            </a:spcBef>
            <a:spcAft>
              <a:spcPct val="15000"/>
            </a:spcAft>
            <a:buClr>
              <a:srgbClr val="F37920"/>
            </a:buClr>
            <a:buFont typeface="Arial" panose="020B0604020202020204" pitchFamily="34" charset="0"/>
            <a:buChar char="•"/>
          </a:pPr>
          <a:r>
            <a:rPr lang="en-US" sz="2400" kern="1200" dirty="0">
              <a:solidFill>
                <a:srgbClr val="788591">
                  <a:hueOff val="0"/>
                  <a:satOff val="0"/>
                  <a:lumOff val="0"/>
                  <a:alphaOff val="0"/>
                </a:srgbClr>
              </a:solidFill>
              <a:latin typeface="+mn-lt"/>
              <a:ea typeface="+mn-ea"/>
              <a:cs typeface="+mn-cs"/>
            </a:rPr>
            <a:t>DCAA audit status</a:t>
          </a:r>
        </a:p>
        <a:p>
          <a:pPr marL="228600" lvl="1" indent="-228600" algn="l" defTabSz="1111250">
            <a:lnSpc>
              <a:spcPct val="90000"/>
            </a:lnSpc>
            <a:spcBef>
              <a:spcPct val="0"/>
            </a:spcBef>
            <a:spcAft>
              <a:spcPct val="15000"/>
            </a:spcAft>
            <a:buClr>
              <a:srgbClr val="F37920"/>
            </a:buClr>
            <a:buFont typeface="Arial" panose="020B0604020202020204" pitchFamily="34" charset="0"/>
            <a:buChar char="•"/>
          </a:pPr>
          <a:r>
            <a:rPr lang="en-US" sz="2400" kern="1200" dirty="0">
              <a:solidFill>
                <a:srgbClr val="788591">
                  <a:hueOff val="0"/>
                  <a:satOff val="0"/>
                  <a:lumOff val="0"/>
                  <a:alphaOff val="0"/>
                </a:srgbClr>
              </a:solidFill>
              <a:latin typeface="+mn-lt"/>
              <a:ea typeface="+mn-ea"/>
              <a:cs typeface="+mn-cs"/>
            </a:rPr>
            <a:t>Cost accounting issues</a:t>
          </a:r>
        </a:p>
      </dsp:txBody>
      <dsp:txXfrm>
        <a:off x="5812338" y="673764"/>
        <a:ext cx="5098496" cy="36598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C5E6F3-8150-4B1B-9708-DF9C6822B5A7}">
      <dsp:nvSpPr>
        <dsp:cNvPr id="0" name=""/>
        <dsp:cNvSpPr/>
      </dsp:nvSpPr>
      <dsp:spPr>
        <a:xfrm>
          <a:off x="1396" y="333558"/>
          <a:ext cx="1850658" cy="18506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$5.6M</a:t>
          </a:r>
        </a:p>
        <a:p>
          <a:pPr marL="0" lvl="0" indent="0" algn="ctr" defTabSz="1066800">
            <a:lnSpc>
              <a:spcPct val="90000"/>
            </a:lnSpc>
            <a:spcBef>
              <a:spcPct val="0"/>
            </a:spcBef>
            <a:spcAft>
              <a:spcPct val="35000"/>
            </a:spcAft>
            <a:buNone/>
          </a:pPr>
          <a:r>
            <a:rPr lang="en-US" sz="2400" kern="1200" dirty="0"/>
            <a:t>EBITDA</a:t>
          </a:r>
        </a:p>
      </dsp:txBody>
      <dsp:txXfrm>
        <a:off x="272419" y="604581"/>
        <a:ext cx="1308612" cy="1308612"/>
      </dsp:txXfrm>
    </dsp:sp>
    <dsp:sp modelId="{68949117-877A-4CFF-B924-60C4F02F0F22}">
      <dsp:nvSpPr>
        <dsp:cNvPr id="0" name=""/>
        <dsp:cNvSpPr/>
      </dsp:nvSpPr>
      <dsp:spPr>
        <a:xfrm>
          <a:off x="2002328" y="722196"/>
          <a:ext cx="1073381" cy="1073381"/>
        </a:xfrm>
        <a:prstGeom prst="mathMultiply">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2170869" y="890737"/>
        <a:ext cx="736299" cy="736299"/>
      </dsp:txXfrm>
    </dsp:sp>
    <dsp:sp modelId="{00C6FC9A-7E62-4F82-9016-2978C4B9290A}">
      <dsp:nvSpPr>
        <dsp:cNvPr id="0" name=""/>
        <dsp:cNvSpPr/>
      </dsp:nvSpPr>
      <dsp:spPr>
        <a:xfrm>
          <a:off x="3225983" y="333558"/>
          <a:ext cx="1850658" cy="1850658"/>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6.50x</a:t>
          </a:r>
        </a:p>
        <a:p>
          <a:pPr marL="0" lvl="0" indent="0" algn="ctr" defTabSz="1066800">
            <a:lnSpc>
              <a:spcPct val="90000"/>
            </a:lnSpc>
            <a:spcBef>
              <a:spcPct val="0"/>
            </a:spcBef>
            <a:spcAft>
              <a:spcPct val="35000"/>
            </a:spcAft>
            <a:buNone/>
          </a:pPr>
          <a:r>
            <a:rPr lang="en-US" sz="2400" kern="1200" dirty="0"/>
            <a:t>Multiple</a:t>
          </a:r>
        </a:p>
      </dsp:txBody>
      <dsp:txXfrm>
        <a:off x="3497006" y="604581"/>
        <a:ext cx="1308612" cy="1308612"/>
      </dsp:txXfrm>
    </dsp:sp>
    <dsp:sp modelId="{1431FE2F-A923-49D2-A38C-2A4A091CE70C}">
      <dsp:nvSpPr>
        <dsp:cNvPr id="0" name=""/>
        <dsp:cNvSpPr/>
      </dsp:nvSpPr>
      <dsp:spPr>
        <a:xfrm>
          <a:off x="5226915" y="722196"/>
          <a:ext cx="1073381" cy="1073381"/>
        </a:xfrm>
        <a:prstGeom prst="mathEqual">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5369192" y="943312"/>
        <a:ext cx="788827" cy="631149"/>
      </dsp:txXfrm>
    </dsp:sp>
    <dsp:sp modelId="{384D1045-819C-435C-B025-85A43DE1F628}">
      <dsp:nvSpPr>
        <dsp:cNvPr id="0" name=""/>
        <dsp:cNvSpPr/>
      </dsp:nvSpPr>
      <dsp:spPr>
        <a:xfrm>
          <a:off x="6450571" y="333558"/>
          <a:ext cx="1850658" cy="1850658"/>
        </a:xfrm>
        <a:prstGeom prst="ellipse">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$36.4M</a:t>
          </a:r>
        </a:p>
        <a:p>
          <a:pPr marL="0" lvl="0" indent="0" algn="ctr" defTabSz="1066800">
            <a:lnSpc>
              <a:spcPct val="90000"/>
            </a:lnSpc>
            <a:spcBef>
              <a:spcPct val="0"/>
            </a:spcBef>
            <a:spcAft>
              <a:spcPct val="35000"/>
            </a:spcAft>
            <a:buNone/>
          </a:pPr>
          <a:r>
            <a:rPr lang="en-US" sz="2400" kern="1200" dirty="0"/>
            <a:t>EV</a:t>
          </a:r>
        </a:p>
      </dsp:txBody>
      <dsp:txXfrm>
        <a:off x="6721594" y="604581"/>
        <a:ext cx="1308612" cy="130861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C5E6F3-8150-4B1B-9708-DF9C6822B5A7}">
      <dsp:nvSpPr>
        <dsp:cNvPr id="0" name=""/>
        <dsp:cNvSpPr/>
      </dsp:nvSpPr>
      <dsp:spPr>
        <a:xfrm>
          <a:off x="1396" y="114483"/>
          <a:ext cx="1850658" cy="18506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$5.2M</a:t>
          </a:r>
        </a:p>
        <a:p>
          <a:pPr marL="0" lvl="0" indent="0" algn="ctr" defTabSz="1066800">
            <a:lnSpc>
              <a:spcPct val="90000"/>
            </a:lnSpc>
            <a:spcBef>
              <a:spcPct val="0"/>
            </a:spcBef>
            <a:spcAft>
              <a:spcPct val="35000"/>
            </a:spcAft>
            <a:buNone/>
          </a:pPr>
          <a:r>
            <a:rPr lang="en-US" sz="2400" kern="1200" dirty="0"/>
            <a:t>EBITDA</a:t>
          </a:r>
        </a:p>
      </dsp:txBody>
      <dsp:txXfrm>
        <a:off x="272419" y="385506"/>
        <a:ext cx="1308612" cy="1308612"/>
      </dsp:txXfrm>
    </dsp:sp>
    <dsp:sp modelId="{68949117-877A-4CFF-B924-60C4F02F0F22}">
      <dsp:nvSpPr>
        <dsp:cNvPr id="0" name=""/>
        <dsp:cNvSpPr/>
      </dsp:nvSpPr>
      <dsp:spPr>
        <a:xfrm>
          <a:off x="2002328" y="503121"/>
          <a:ext cx="1073381" cy="1073381"/>
        </a:xfrm>
        <a:prstGeom prst="mathMultiply">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2170869" y="671662"/>
        <a:ext cx="736299" cy="736299"/>
      </dsp:txXfrm>
    </dsp:sp>
    <dsp:sp modelId="{00C6FC9A-7E62-4F82-9016-2978C4B9290A}">
      <dsp:nvSpPr>
        <dsp:cNvPr id="0" name=""/>
        <dsp:cNvSpPr/>
      </dsp:nvSpPr>
      <dsp:spPr>
        <a:xfrm>
          <a:off x="3225983" y="114483"/>
          <a:ext cx="1850658" cy="1850658"/>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6.50x</a:t>
          </a:r>
        </a:p>
        <a:p>
          <a:pPr marL="0" lvl="0" indent="0" algn="ctr" defTabSz="1066800">
            <a:lnSpc>
              <a:spcPct val="90000"/>
            </a:lnSpc>
            <a:spcBef>
              <a:spcPct val="0"/>
            </a:spcBef>
            <a:spcAft>
              <a:spcPct val="35000"/>
            </a:spcAft>
            <a:buNone/>
          </a:pPr>
          <a:r>
            <a:rPr lang="en-US" sz="2400" kern="1200" dirty="0"/>
            <a:t>Multiple</a:t>
          </a:r>
        </a:p>
      </dsp:txBody>
      <dsp:txXfrm>
        <a:off x="3497006" y="385506"/>
        <a:ext cx="1308612" cy="1308612"/>
      </dsp:txXfrm>
    </dsp:sp>
    <dsp:sp modelId="{1431FE2F-A923-49D2-A38C-2A4A091CE70C}">
      <dsp:nvSpPr>
        <dsp:cNvPr id="0" name=""/>
        <dsp:cNvSpPr/>
      </dsp:nvSpPr>
      <dsp:spPr>
        <a:xfrm>
          <a:off x="5226915" y="503121"/>
          <a:ext cx="1073381" cy="1073381"/>
        </a:xfrm>
        <a:prstGeom prst="mathEqual">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5369192" y="724237"/>
        <a:ext cx="788827" cy="631149"/>
      </dsp:txXfrm>
    </dsp:sp>
    <dsp:sp modelId="{384D1045-819C-435C-B025-85A43DE1F628}">
      <dsp:nvSpPr>
        <dsp:cNvPr id="0" name=""/>
        <dsp:cNvSpPr/>
      </dsp:nvSpPr>
      <dsp:spPr>
        <a:xfrm>
          <a:off x="6450571" y="114483"/>
          <a:ext cx="1850658" cy="1850658"/>
        </a:xfrm>
        <a:prstGeom prst="ellipse">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$33.8M</a:t>
          </a:r>
        </a:p>
        <a:p>
          <a:pPr marL="0" lvl="0" indent="0" algn="ctr" defTabSz="1066800">
            <a:lnSpc>
              <a:spcPct val="90000"/>
            </a:lnSpc>
            <a:spcBef>
              <a:spcPct val="0"/>
            </a:spcBef>
            <a:spcAft>
              <a:spcPct val="35000"/>
            </a:spcAft>
            <a:buNone/>
          </a:pPr>
          <a:r>
            <a:rPr lang="en-US" sz="2400" kern="1200" dirty="0"/>
            <a:t>EV</a:t>
          </a:r>
        </a:p>
      </dsp:txBody>
      <dsp:txXfrm>
        <a:off x="6721594" y="385506"/>
        <a:ext cx="1308612" cy="130861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AE3C4C-08A4-474E-AE46-630D09FE5A4A}">
      <dsp:nvSpPr>
        <dsp:cNvPr id="0" name=""/>
        <dsp:cNvSpPr/>
      </dsp:nvSpPr>
      <dsp:spPr>
        <a:xfrm>
          <a:off x="53" y="15137"/>
          <a:ext cx="5098496" cy="1350112"/>
        </a:xfrm>
        <a:prstGeom prst="round2Same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en-US" sz="3600" kern="1200" dirty="0"/>
            <a:t>General</a:t>
          </a:r>
        </a:p>
      </dsp:txBody>
      <dsp:txXfrm>
        <a:off x="65960" y="81044"/>
        <a:ext cx="4966682" cy="1284205"/>
      </dsp:txXfrm>
    </dsp:sp>
    <dsp:sp modelId="{A2F6145B-23C5-40E5-BF9E-A190C43CF2B2}">
      <dsp:nvSpPr>
        <dsp:cNvPr id="0" name=""/>
        <dsp:cNvSpPr/>
      </dsp:nvSpPr>
      <dsp:spPr>
        <a:xfrm>
          <a:off x="53" y="1365249"/>
          <a:ext cx="5098496" cy="2964599"/>
        </a:xfrm>
        <a:prstGeom prst="rect">
          <a:avLst/>
        </a:prstGeom>
        <a:solidFill>
          <a:schemeClr val="bg1">
            <a:lumMod val="95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4320" tIns="128016" rIns="274320" bIns="192024" numCol="1" spcCol="1270" anchor="t" anchorCtr="0">
          <a:noAutofit/>
        </a:bodyPr>
        <a:lstStyle/>
        <a:p>
          <a:pPr marL="228600" lvl="1" indent="-228600" algn="l" defTabSz="1066800">
            <a:lnSpc>
              <a:spcPct val="90000"/>
            </a:lnSpc>
            <a:spcBef>
              <a:spcPct val="0"/>
            </a:spcBef>
            <a:spcAft>
              <a:spcPct val="15000"/>
            </a:spcAft>
            <a:buClr>
              <a:schemeClr val="accent1"/>
            </a:buClr>
            <a:buFont typeface="Arial" panose="020B0604020202020204" pitchFamily="34" charset="0"/>
            <a:buChar char="•"/>
          </a:pPr>
          <a:r>
            <a:rPr lang="en-US" sz="2400" kern="1200"/>
            <a:t>Chart of accounts and mapping</a:t>
          </a:r>
          <a:endParaRPr lang="en-US" sz="2400" kern="1200" dirty="0"/>
        </a:p>
        <a:p>
          <a:pPr marL="228600" lvl="1" indent="-228600" algn="l" defTabSz="1066800">
            <a:lnSpc>
              <a:spcPct val="90000"/>
            </a:lnSpc>
            <a:spcBef>
              <a:spcPct val="0"/>
            </a:spcBef>
            <a:spcAft>
              <a:spcPct val="15000"/>
            </a:spcAft>
            <a:buClr>
              <a:schemeClr val="accent1"/>
            </a:buClr>
            <a:buFont typeface="Arial" panose="020B0604020202020204" pitchFamily="34" charset="0"/>
            <a:buChar char="•"/>
          </a:pPr>
          <a:r>
            <a:rPr lang="en-US" sz="2400" kern="1200" dirty="0"/>
            <a:t>Trends, fluctuations</a:t>
          </a:r>
        </a:p>
        <a:p>
          <a:pPr marL="228600" lvl="1" indent="-228600" algn="l" defTabSz="1066800">
            <a:lnSpc>
              <a:spcPct val="90000"/>
            </a:lnSpc>
            <a:spcBef>
              <a:spcPct val="0"/>
            </a:spcBef>
            <a:spcAft>
              <a:spcPct val="15000"/>
            </a:spcAft>
            <a:buClr>
              <a:schemeClr val="accent1"/>
            </a:buClr>
            <a:buFont typeface="Arial" panose="020B0604020202020204" pitchFamily="34" charset="0"/>
            <a:buChar char="•"/>
          </a:pPr>
          <a:r>
            <a:rPr lang="en-US" sz="2400" kern="1200" dirty="0"/>
            <a:t>Cost categories</a:t>
          </a:r>
        </a:p>
        <a:p>
          <a:pPr marL="228600" lvl="1" indent="-228600" algn="l" defTabSz="1066800">
            <a:lnSpc>
              <a:spcPct val="90000"/>
            </a:lnSpc>
            <a:spcBef>
              <a:spcPct val="0"/>
            </a:spcBef>
            <a:spcAft>
              <a:spcPct val="15000"/>
            </a:spcAft>
            <a:buClr>
              <a:schemeClr val="accent1"/>
            </a:buClr>
            <a:buFont typeface="Arial" panose="020B0604020202020204" pitchFamily="34" charset="0"/>
            <a:buChar char="•"/>
          </a:pPr>
          <a:r>
            <a:rPr lang="en-US" sz="2400" kern="1200" dirty="0"/>
            <a:t>Fixed vs. variable costs</a:t>
          </a:r>
        </a:p>
        <a:p>
          <a:pPr marL="228600" lvl="1" indent="-228600" algn="l" defTabSz="1066800">
            <a:lnSpc>
              <a:spcPct val="90000"/>
            </a:lnSpc>
            <a:spcBef>
              <a:spcPct val="0"/>
            </a:spcBef>
            <a:spcAft>
              <a:spcPct val="15000"/>
            </a:spcAft>
            <a:buClr>
              <a:schemeClr val="accent1"/>
            </a:buClr>
            <a:buFont typeface="Arial" panose="020B0604020202020204" pitchFamily="34" charset="0"/>
            <a:buChar char="•"/>
          </a:pPr>
          <a:r>
            <a:rPr lang="en-US" sz="2400" kern="1200" dirty="0"/>
            <a:t>Related party transactions</a:t>
          </a:r>
        </a:p>
        <a:p>
          <a:pPr marL="228600" lvl="1" indent="-228600" algn="l" defTabSz="1066800">
            <a:lnSpc>
              <a:spcPct val="90000"/>
            </a:lnSpc>
            <a:spcBef>
              <a:spcPct val="0"/>
            </a:spcBef>
            <a:spcAft>
              <a:spcPct val="15000"/>
            </a:spcAft>
            <a:buClr>
              <a:schemeClr val="accent1"/>
            </a:buClr>
            <a:buFont typeface="Arial" panose="020B0604020202020204" pitchFamily="34" charset="0"/>
            <a:buChar char="•"/>
          </a:pPr>
          <a:r>
            <a:rPr lang="en-US" sz="2400" kern="1200" dirty="0"/>
            <a:t>Long-term commitments</a:t>
          </a:r>
        </a:p>
        <a:p>
          <a:pPr marL="228600" lvl="1" indent="-228600" algn="l" defTabSz="1066800">
            <a:lnSpc>
              <a:spcPct val="90000"/>
            </a:lnSpc>
            <a:spcBef>
              <a:spcPct val="0"/>
            </a:spcBef>
            <a:spcAft>
              <a:spcPct val="15000"/>
            </a:spcAft>
            <a:buClr>
              <a:schemeClr val="accent1"/>
            </a:buClr>
            <a:buFont typeface="Arial" panose="020B0604020202020204" pitchFamily="34" charset="0"/>
            <a:buChar char="•"/>
          </a:pPr>
          <a:r>
            <a:rPr lang="en-US" sz="2400" kern="1200" dirty="0"/>
            <a:t>Accounting cutoff</a:t>
          </a:r>
        </a:p>
      </dsp:txBody>
      <dsp:txXfrm>
        <a:off x="53" y="1365249"/>
        <a:ext cx="5098496" cy="2964599"/>
      </dsp:txXfrm>
    </dsp:sp>
    <dsp:sp modelId="{8E8B3E83-FD2D-4270-83BE-98895FF99634}">
      <dsp:nvSpPr>
        <dsp:cNvPr id="0" name=""/>
        <dsp:cNvSpPr/>
      </dsp:nvSpPr>
      <dsp:spPr>
        <a:xfrm>
          <a:off x="5812338" y="15137"/>
          <a:ext cx="5098496" cy="1350112"/>
        </a:xfrm>
        <a:prstGeom prst="round2SameRect">
          <a:avLst/>
        </a:prstGeom>
        <a:solidFill>
          <a:schemeClr val="accent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en-US" sz="3600" kern="1200" dirty="0"/>
            <a:t>Government Contracting</a:t>
          </a:r>
        </a:p>
      </dsp:txBody>
      <dsp:txXfrm>
        <a:off x="5878245" y="81044"/>
        <a:ext cx="4966682" cy="1284205"/>
      </dsp:txXfrm>
    </dsp:sp>
    <dsp:sp modelId="{42C05D1B-EE71-49B5-94BD-0078FECEC04C}">
      <dsp:nvSpPr>
        <dsp:cNvPr id="0" name=""/>
        <dsp:cNvSpPr/>
      </dsp:nvSpPr>
      <dsp:spPr>
        <a:xfrm>
          <a:off x="5812338" y="1365249"/>
          <a:ext cx="5098496" cy="2964599"/>
        </a:xfrm>
        <a:prstGeom prst="rect">
          <a:avLst/>
        </a:prstGeom>
        <a:solidFill>
          <a:schemeClr val="bg1">
            <a:lumMod val="95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4320" tIns="128016" rIns="274320" bIns="192024" numCol="1" spcCol="1270" anchor="t" anchorCtr="0">
          <a:noAutofit/>
        </a:bodyPr>
        <a:lstStyle/>
        <a:p>
          <a:pPr marL="228600" lvl="1" indent="-228600" algn="l" defTabSz="1111250">
            <a:lnSpc>
              <a:spcPct val="90000"/>
            </a:lnSpc>
            <a:spcBef>
              <a:spcPct val="0"/>
            </a:spcBef>
            <a:spcAft>
              <a:spcPct val="15000"/>
            </a:spcAft>
            <a:buClr>
              <a:srgbClr val="F37920"/>
            </a:buClr>
            <a:buFont typeface="Arial" panose="020B0604020202020204" pitchFamily="34" charset="0"/>
            <a:buChar char="•"/>
          </a:pPr>
          <a:r>
            <a:rPr lang="en-US" sz="2400" kern="1200">
              <a:solidFill>
                <a:srgbClr val="788591">
                  <a:hueOff val="0"/>
                  <a:satOff val="0"/>
                  <a:lumOff val="0"/>
                  <a:alphaOff val="0"/>
                </a:srgbClr>
              </a:solidFill>
              <a:latin typeface="+mn-lt"/>
              <a:ea typeface="+mn-ea"/>
              <a:cs typeface="+mn-cs"/>
            </a:rPr>
            <a:t>Indirect cost pools</a:t>
          </a:r>
          <a:endParaRPr lang="en-US" sz="2400" kern="1200" dirty="0">
            <a:solidFill>
              <a:srgbClr val="788591">
                <a:hueOff val="0"/>
                <a:satOff val="0"/>
                <a:lumOff val="0"/>
                <a:alphaOff val="0"/>
              </a:srgbClr>
            </a:solidFill>
            <a:latin typeface="+mn-lt"/>
            <a:ea typeface="+mn-ea"/>
            <a:cs typeface="+mn-cs"/>
          </a:endParaRPr>
        </a:p>
        <a:p>
          <a:pPr marL="457200" lvl="1" indent="-274320" algn="l" defTabSz="1111250">
            <a:lnSpc>
              <a:spcPct val="90000"/>
            </a:lnSpc>
            <a:spcBef>
              <a:spcPct val="0"/>
            </a:spcBef>
            <a:spcAft>
              <a:spcPct val="15000"/>
            </a:spcAft>
            <a:buClr>
              <a:srgbClr val="F37920"/>
            </a:buClr>
            <a:buFont typeface="Courier New" panose="02070309020205020404" pitchFamily="49" charset="0"/>
            <a:buChar char="o"/>
          </a:pPr>
          <a:r>
            <a:rPr lang="en-US" sz="2000" kern="1200" dirty="0">
              <a:solidFill>
                <a:srgbClr val="788591">
                  <a:hueOff val="0"/>
                  <a:satOff val="0"/>
                  <a:lumOff val="0"/>
                  <a:alphaOff val="0"/>
                </a:srgbClr>
              </a:solidFill>
              <a:latin typeface="+mn-lt"/>
              <a:ea typeface="+mn-ea"/>
              <a:cs typeface="+mn-cs"/>
            </a:rPr>
            <a:t>Structure, number of</a:t>
          </a:r>
        </a:p>
        <a:p>
          <a:pPr marL="457200" lvl="1" indent="-274320" algn="l" defTabSz="1111250">
            <a:lnSpc>
              <a:spcPct val="90000"/>
            </a:lnSpc>
            <a:spcBef>
              <a:spcPct val="0"/>
            </a:spcBef>
            <a:spcAft>
              <a:spcPct val="15000"/>
            </a:spcAft>
            <a:buClr>
              <a:srgbClr val="F37920"/>
            </a:buClr>
            <a:buFont typeface="Courier New" panose="02070309020205020404" pitchFamily="49" charset="0"/>
            <a:buChar char="o"/>
          </a:pPr>
          <a:r>
            <a:rPr lang="en-US" sz="2000" kern="1200" dirty="0">
              <a:solidFill>
                <a:srgbClr val="788591">
                  <a:hueOff val="0"/>
                  <a:satOff val="0"/>
                  <a:lumOff val="0"/>
                  <a:alphaOff val="0"/>
                </a:srgbClr>
              </a:solidFill>
              <a:latin typeface="+mn-lt"/>
              <a:ea typeface="+mn-ea"/>
              <a:cs typeface="+mn-cs"/>
            </a:rPr>
            <a:t>Historical period changes</a:t>
          </a:r>
        </a:p>
        <a:p>
          <a:pPr marL="457200" lvl="1" indent="-274320" algn="l" defTabSz="1111250">
            <a:lnSpc>
              <a:spcPct val="90000"/>
            </a:lnSpc>
            <a:spcBef>
              <a:spcPct val="0"/>
            </a:spcBef>
            <a:spcAft>
              <a:spcPct val="15000"/>
            </a:spcAft>
            <a:buClr>
              <a:srgbClr val="F37920"/>
            </a:buClr>
            <a:buFont typeface="Courier New" panose="02070309020205020404" pitchFamily="49" charset="0"/>
            <a:buChar char="o"/>
          </a:pPr>
          <a:r>
            <a:rPr lang="en-US" sz="2000" kern="1200" dirty="0">
              <a:solidFill>
                <a:srgbClr val="788591">
                  <a:hueOff val="0"/>
                  <a:satOff val="0"/>
                  <a:lumOff val="0"/>
                  <a:alphaOff val="0"/>
                </a:srgbClr>
              </a:solidFill>
              <a:latin typeface="+mn-lt"/>
              <a:ea typeface="+mn-ea"/>
              <a:cs typeface="+mn-cs"/>
            </a:rPr>
            <a:t>Compatibility</a:t>
          </a:r>
        </a:p>
        <a:p>
          <a:pPr marL="228600" lvl="1" indent="-228600" algn="l" defTabSz="1111250">
            <a:lnSpc>
              <a:spcPct val="90000"/>
            </a:lnSpc>
            <a:spcBef>
              <a:spcPct val="0"/>
            </a:spcBef>
            <a:spcAft>
              <a:spcPct val="15000"/>
            </a:spcAft>
            <a:buClr>
              <a:srgbClr val="F37920"/>
            </a:buClr>
            <a:buFont typeface="Arial" panose="020B0604020202020204" pitchFamily="34" charset="0"/>
            <a:buChar char="•"/>
          </a:pPr>
          <a:r>
            <a:rPr lang="en-US" sz="2400" kern="1200" dirty="0">
              <a:solidFill>
                <a:srgbClr val="788591">
                  <a:hueOff val="0"/>
                  <a:satOff val="0"/>
                  <a:lumOff val="0"/>
                  <a:alphaOff val="0"/>
                </a:srgbClr>
              </a:solidFill>
              <a:latin typeface="+mn-lt"/>
              <a:ea typeface="+mn-ea"/>
              <a:cs typeface="+mn-cs"/>
            </a:rPr>
            <a:t>Allowability of costs</a:t>
          </a:r>
        </a:p>
        <a:p>
          <a:pPr marL="228600" lvl="1" indent="-228600" algn="l" defTabSz="1111250">
            <a:lnSpc>
              <a:spcPct val="90000"/>
            </a:lnSpc>
            <a:spcBef>
              <a:spcPct val="0"/>
            </a:spcBef>
            <a:spcAft>
              <a:spcPct val="15000"/>
            </a:spcAft>
            <a:buClr>
              <a:srgbClr val="F37920"/>
            </a:buClr>
            <a:buFont typeface="Arial" panose="020B0604020202020204" pitchFamily="34" charset="0"/>
            <a:buChar char="•"/>
          </a:pPr>
          <a:r>
            <a:rPr lang="en-US" sz="2400" kern="1200" dirty="0">
              <a:solidFill>
                <a:srgbClr val="788591">
                  <a:hueOff val="0"/>
                  <a:satOff val="0"/>
                  <a:lumOff val="0"/>
                  <a:alphaOff val="0"/>
                </a:srgbClr>
              </a:solidFill>
              <a:latin typeface="+mn-lt"/>
              <a:ea typeface="+mn-ea"/>
              <a:cs typeface="+mn-cs"/>
            </a:rPr>
            <a:t>Incurred cost submissions</a:t>
          </a:r>
        </a:p>
        <a:p>
          <a:pPr marL="228600" lvl="1" indent="-228600" algn="l" defTabSz="1111250">
            <a:lnSpc>
              <a:spcPct val="90000"/>
            </a:lnSpc>
            <a:spcBef>
              <a:spcPct val="0"/>
            </a:spcBef>
            <a:spcAft>
              <a:spcPct val="15000"/>
            </a:spcAft>
            <a:buClr>
              <a:srgbClr val="F37920"/>
            </a:buClr>
            <a:buFont typeface="Arial" panose="020B0604020202020204" pitchFamily="34" charset="0"/>
            <a:buChar char="•"/>
          </a:pPr>
          <a:r>
            <a:rPr lang="en-US" sz="2400" kern="1200" dirty="0">
              <a:solidFill>
                <a:srgbClr val="788591">
                  <a:hueOff val="0"/>
                  <a:satOff val="0"/>
                  <a:lumOff val="0"/>
                  <a:alphaOff val="0"/>
                </a:srgbClr>
              </a:solidFill>
              <a:latin typeface="+mn-lt"/>
              <a:ea typeface="+mn-ea"/>
              <a:cs typeface="+mn-cs"/>
            </a:rPr>
            <a:t>Indirect cost rate variances</a:t>
          </a:r>
        </a:p>
      </dsp:txBody>
      <dsp:txXfrm>
        <a:off x="5812338" y="1365249"/>
        <a:ext cx="5098496" cy="296459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C5E6F3-8150-4B1B-9708-DF9C6822B5A7}">
      <dsp:nvSpPr>
        <dsp:cNvPr id="0" name=""/>
        <dsp:cNvSpPr/>
      </dsp:nvSpPr>
      <dsp:spPr>
        <a:xfrm>
          <a:off x="1937100" y="566"/>
          <a:ext cx="1607003" cy="160700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Current Assets</a:t>
          </a:r>
        </a:p>
      </dsp:txBody>
      <dsp:txXfrm>
        <a:off x="2172440" y="235906"/>
        <a:ext cx="1136323" cy="1136323"/>
      </dsp:txXfrm>
    </dsp:sp>
    <dsp:sp modelId="{68949117-877A-4CFF-B924-60C4F02F0F22}">
      <dsp:nvSpPr>
        <dsp:cNvPr id="0" name=""/>
        <dsp:cNvSpPr/>
      </dsp:nvSpPr>
      <dsp:spPr>
        <a:xfrm>
          <a:off x="3674593" y="338037"/>
          <a:ext cx="932062" cy="932062"/>
        </a:xfrm>
        <a:prstGeom prst="mathMinus">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798138" y="694458"/>
        <a:ext cx="684972" cy="219220"/>
      </dsp:txXfrm>
    </dsp:sp>
    <dsp:sp modelId="{00C6FC9A-7E62-4F82-9016-2978C4B9290A}">
      <dsp:nvSpPr>
        <dsp:cNvPr id="0" name=""/>
        <dsp:cNvSpPr/>
      </dsp:nvSpPr>
      <dsp:spPr>
        <a:xfrm>
          <a:off x="4737144" y="566"/>
          <a:ext cx="1607003" cy="1607003"/>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Current Liabilities</a:t>
          </a:r>
        </a:p>
      </dsp:txBody>
      <dsp:txXfrm>
        <a:off x="4972484" y="235906"/>
        <a:ext cx="1136323" cy="1136323"/>
      </dsp:txXfrm>
    </dsp:sp>
    <dsp:sp modelId="{1431FE2F-A923-49D2-A38C-2A4A091CE70C}">
      <dsp:nvSpPr>
        <dsp:cNvPr id="0" name=""/>
        <dsp:cNvSpPr/>
      </dsp:nvSpPr>
      <dsp:spPr>
        <a:xfrm>
          <a:off x="6474636" y="338037"/>
          <a:ext cx="932062" cy="932062"/>
        </a:xfrm>
        <a:prstGeom prst="mathEqual">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6598181" y="530042"/>
        <a:ext cx="684972" cy="548052"/>
      </dsp:txXfrm>
    </dsp:sp>
    <dsp:sp modelId="{384D1045-819C-435C-B025-85A43DE1F628}">
      <dsp:nvSpPr>
        <dsp:cNvPr id="0" name=""/>
        <dsp:cNvSpPr/>
      </dsp:nvSpPr>
      <dsp:spPr>
        <a:xfrm>
          <a:off x="7537187" y="566"/>
          <a:ext cx="1607003" cy="1607003"/>
        </a:xfrm>
        <a:prstGeom prst="ellipse">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Working Capital</a:t>
          </a:r>
        </a:p>
      </dsp:txBody>
      <dsp:txXfrm>
        <a:off x="7772527" y="235906"/>
        <a:ext cx="1136323" cy="113632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C66AA6-A8EC-4612-8665-44F09FA6B74F}">
      <dsp:nvSpPr>
        <dsp:cNvPr id="0" name=""/>
        <dsp:cNvSpPr/>
      </dsp:nvSpPr>
      <dsp:spPr>
        <a:xfrm>
          <a:off x="0" y="0"/>
          <a:ext cx="8401383" cy="782097"/>
        </a:xfrm>
        <a:prstGeom prst="roundRect">
          <a:avLst>
            <a:gd name="adj" fmla="val 10000"/>
          </a:avLst>
        </a:prstGeom>
        <a:solidFill>
          <a:schemeClr val="accent6">
            <a:lumMod val="5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rPr>
            <a:t>Develop Purchase Consideration</a:t>
          </a:r>
        </a:p>
      </dsp:txBody>
      <dsp:txXfrm>
        <a:off x="22907" y="22907"/>
        <a:ext cx="7465933" cy="736283"/>
      </dsp:txXfrm>
    </dsp:sp>
    <dsp:sp modelId="{D3710415-7286-407A-B4F0-077DF7811C6C}">
      <dsp:nvSpPr>
        <dsp:cNvPr id="0" name=""/>
        <dsp:cNvSpPr/>
      </dsp:nvSpPr>
      <dsp:spPr>
        <a:xfrm>
          <a:off x="627376" y="890722"/>
          <a:ext cx="8401383" cy="782097"/>
        </a:xfrm>
        <a:prstGeom prst="roundRect">
          <a:avLst>
            <a:gd name="adj" fmla="val 10000"/>
          </a:avLst>
        </a:prstGeom>
        <a:solidFill>
          <a:schemeClr val="accent4"/>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lumMod val="75000"/>
                </a:schemeClr>
              </a:solidFill>
            </a:rPr>
            <a:t>Analyze Business Enterprise Value</a:t>
          </a:r>
        </a:p>
      </dsp:txBody>
      <dsp:txXfrm>
        <a:off x="650283" y="913629"/>
        <a:ext cx="7219830" cy="736283"/>
      </dsp:txXfrm>
    </dsp:sp>
    <dsp:sp modelId="{5E797FB4-524A-410B-B282-608AA45DBED0}">
      <dsp:nvSpPr>
        <dsp:cNvPr id="0" name=""/>
        <dsp:cNvSpPr/>
      </dsp:nvSpPr>
      <dsp:spPr>
        <a:xfrm>
          <a:off x="1254752" y="1781444"/>
          <a:ext cx="8401383" cy="782097"/>
        </a:xfrm>
        <a:prstGeom prst="roundRect">
          <a:avLst>
            <a:gd name="adj" fmla="val 10000"/>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rPr>
            <a:t>Value Each Intangible Asset</a:t>
          </a:r>
        </a:p>
      </dsp:txBody>
      <dsp:txXfrm>
        <a:off x="1277659" y="1804351"/>
        <a:ext cx="7219830" cy="736283"/>
      </dsp:txXfrm>
    </dsp:sp>
    <dsp:sp modelId="{728FED47-750D-4450-8188-89C056C2D3BC}">
      <dsp:nvSpPr>
        <dsp:cNvPr id="0" name=""/>
        <dsp:cNvSpPr/>
      </dsp:nvSpPr>
      <dsp:spPr>
        <a:xfrm>
          <a:off x="1882128" y="2672167"/>
          <a:ext cx="8401383" cy="782097"/>
        </a:xfrm>
        <a:prstGeom prst="roundRect">
          <a:avLst>
            <a:gd name="adj" fmla="val 10000"/>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rPr>
            <a:t>Calculate Residual Goodwill</a:t>
          </a:r>
        </a:p>
      </dsp:txBody>
      <dsp:txXfrm>
        <a:off x="1905035" y="2695074"/>
        <a:ext cx="7219830" cy="736283"/>
      </dsp:txXfrm>
    </dsp:sp>
    <dsp:sp modelId="{CD8CCA62-882C-498A-A873-FE1D7A47F87C}">
      <dsp:nvSpPr>
        <dsp:cNvPr id="0" name=""/>
        <dsp:cNvSpPr/>
      </dsp:nvSpPr>
      <dsp:spPr>
        <a:xfrm>
          <a:off x="2509504" y="3562889"/>
          <a:ext cx="8401383" cy="782097"/>
        </a:xfrm>
        <a:prstGeom prst="roundRect">
          <a:avLst>
            <a:gd name="adj" fmla="val 10000"/>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rPr>
            <a:t>Reconcile IRR, WACC &amp; WARA </a:t>
          </a:r>
        </a:p>
      </dsp:txBody>
      <dsp:txXfrm>
        <a:off x="2532411" y="3585796"/>
        <a:ext cx="7219830" cy="736283"/>
      </dsp:txXfrm>
    </dsp:sp>
    <dsp:sp modelId="{119D3CD6-05EC-4E69-8EA1-035C37552453}">
      <dsp:nvSpPr>
        <dsp:cNvPr id="0" name=""/>
        <dsp:cNvSpPr/>
      </dsp:nvSpPr>
      <dsp:spPr>
        <a:xfrm>
          <a:off x="7893020" y="571365"/>
          <a:ext cx="508363" cy="508363"/>
        </a:xfrm>
        <a:prstGeom prst="downArrow">
          <a:avLst>
            <a:gd name="adj1" fmla="val 55000"/>
            <a:gd name="adj2" fmla="val 45000"/>
          </a:avLst>
        </a:prstGeom>
        <a:solidFill>
          <a:schemeClr val="tx1">
            <a:alpha val="9000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dirty="0"/>
        </a:p>
      </dsp:txBody>
      <dsp:txXfrm>
        <a:off x="8007402" y="571365"/>
        <a:ext cx="279599" cy="382543"/>
      </dsp:txXfrm>
    </dsp:sp>
    <dsp:sp modelId="{80DF51C2-DE6A-4411-8711-2647414E2419}">
      <dsp:nvSpPr>
        <dsp:cNvPr id="0" name=""/>
        <dsp:cNvSpPr/>
      </dsp:nvSpPr>
      <dsp:spPr>
        <a:xfrm>
          <a:off x="8520396" y="1462088"/>
          <a:ext cx="508363" cy="508363"/>
        </a:xfrm>
        <a:prstGeom prst="downArrow">
          <a:avLst>
            <a:gd name="adj1" fmla="val 55000"/>
            <a:gd name="adj2" fmla="val 45000"/>
          </a:avLst>
        </a:prstGeom>
        <a:solidFill>
          <a:schemeClr val="tx1">
            <a:alpha val="9000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dirty="0"/>
        </a:p>
      </dsp:txBody>
      <dsp:txXfrm>
        <a:off x="8634778" y="1462088"/>
        <a:ext cx="279599" cy="382543"/>
      </dsp:txXfrm>
    </dsp:sp>
    <dsp:sp modelId="{7CBCA9C8-62FA-48B2-97FC-97FB8E11C4A6}">
      <dsp:nvSpPr>
        <dsp:cNvPr id="0" name=""/>
        <dsp:cNvSpPr/>
      </dsp:nvSpPr>
      <dsp:spPr>
        <a:xfrm>
          <a:off x="9147772" y="2339775"/>
          <a:ext cx="508363" cy="508363"/>
        </a:xfrm>
        <a:prstGeom prst="downArrow">
          <a:avLst>
            <a:gd name="adj1" fmla="val 55000"/>
            <a:gd name="adj2" fmla="val 45000"/>
          </a:avLst>
        </a:prstGeom>
        <a:solidFill>
          <a:schemeClr val="tx1">
            <a:alpha val="9000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dirty="0"/>
        </a:p>
      </dsp:txBody>
      <dsp:txXfrm>
        <a:off x="9262154" y="2339775"/>
        <a:ext cx="279599" cy="382543"/>
      </dsp:txXfrm>
    </dsp:sp>
    <dsp:sp modelId="{B2425E78-57B1-4B6C-9505-850516A81A7A}">
      <dsp:nvSpPr>
        <dsp:cNvPr id="0" name=""/>
        <dsp:cNvSpPr/>
      </dsp:nvSpPr>
      <dsp:spPr>
        <a:xfrm>
          <a:off x="9775148" y="3239187"/>
          <a:ext cx="508363" cy="508363"/>
        </a:xfrm>
        <a:prstGeom prst="downArrow">
          <a:avLst>
            <a:gd name="adj1" fmla="val 55000"/>
            <a:gd name="adj2" fmla="val 45000"/>
          </a:avLst>
        </a:prstGeom>
        <a:solidFill>
          <a:schemeClr val="tx1">
            <a:alpha val="9000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dirty="0"/>
        </a:p>
      </dsp:txBody>
      <dsp:txXfrm>
        <a:off x="9889530" y="3239187"/>
        <a:ext cx="279599" cy="382543"/>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F15DED-C9CA-4B32-BDFB-EAB4F83E3373}" type="datetimeFigureOut">
              <a:rPr lang="en-US" smtClean="0"/>
              <a:t>6/25/2024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DC2657-FE92-4695-A354-4AFD08AAF47F}" type="slidenum">
              <a:rPr lang="en-US" smtClean="0"/>
              <a:t>‹#›</a:t>
            </a:fld>
            <a:endParaRPr lang="en-US"/>
          </a:p>
        </p:txBody>
      </p:sp>
    </p:spTree>
    <p:extLst>
      <p:ext uri="{BB962C8B-B14F-4D97-AF65-F5344CB8AC3E}">
        <p14:creationId xmlns:p14="http://schemas.microsoft.com/office/powerpoint/2010/main" val="4152700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C2657-FE92-4695-A354-4AFD08AAF47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5702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AFDC2657-FE92-4695-A354-4AFD08AAF47F}" type="slidenum">
              <a:rPr lang="en-US" smtClean="0"/>
              <a:t>15</a:t>
            </a:fld>
            <a:endParaRPr lang="en-US"/>
          </a:p>
        </p:txBody>
      </p:sp>
    </p:spTree>
    <p:extLst>
      <p:ext uri="{BB962C8B-B14F-4D97-AF65-F5344CB8AC3E}">
        <p14:creationId xmlns:p14="http://schemas.microsoft.com/office/powerpoint/2010/main" val="3564006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DC2657-FE92-4695-A354-4AFD08AAF47F}" type="slidenum">
              <a:rPr lang="en-US" smtClean="0"/>
              <a:t>17</a:t>
            </a:fld>
            <a:endParaRPr lang="en-US"/>
          </a:p>
        </p:txBody>
      </p:sp>
    </p:spTree>
    <p:extLst>
      <p:ext uri="{BB962C8B-B14F-4D97-AF65-F5344CB8AC3E}">
        <p14:creationId xmlns:p14="http://schemas.microsoft.com/office/powerpoint/2010/main" val="2286710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FDC2657-FE92-4695-A354-4AFD08AAF47F}" type="slidenum">
              <a:rPr lang="en-US" smtClean="0"/>
              <a:t>18</a:t>
            </a:fld>
            <a:endParaRPr lang="en-US"/>
          </a:p>
        </p:txBody>
      </p:sp>
    </p:spTree>
    <p:extLst>
      <p:ext uri="{BB962C8B-B14F-4D97-AF65-F5344CB8AC3E}">
        <p14:creationId xmlns:p14="http://schemas.microsoft.com/office/powerpoint/2010/main" val="4174886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DC2657-FE92-4695-A354-4AFD08AAF47F}" type="slidenum">
              <a:rPr lang="en-US" smtClean="0"/>
              <a:t>20</a:t>
            </a:fld>
            <a:endParaRPr lang="en-US"/>
          </a:p>
        </p:txBody>
      </p:sp>
    </p:spTree>
    <p:extLst>
      <p:ext uri="{BB962C8B-B14F-4D97-AF65-F5344CB8AC3E}">
        <p14:creationId xmlns:p14="http://schemas.microsoft.com/office/powerpoint/2010/main" val="2980209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DC2657-FE92-4695-A354-4AFD08AAF47F}" type="slidenum">
              <a:rPr lang="en-US" smtClean="0"/>
              <a:t>22</a:t>
            </a:fld>
            <a:endParaRPr lang="en-US"/>
          </a:p>
        </p:txBody>
      </p:sp>
    </p:spTree>
    <p:extLst>
      <p:ext uri="{BB962C8B-B14F-4D97-AF65-F5344CB8AC3E}">
        <p14:creationId xmlns:p14="http://schemas.microsoft.com/office/powerpoint/2010/main" val="1854123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DC2657-FE92-4695-A354-4AFD08AAF47F}" type="slidenum">
              <a:rPr lang="en-US" smtClean="0"/>
              <a:t>23</a:t>
            </a:fld>
            <a:endParaRPr lang="en-US"/>
          </a:p>
        </p:txBody>
      </p:sp>
    </p:spTree>
    <p:extLst>
      <p:ext uri="{BB962C8B-B14F-4D97-AF65-F5344CB8AC3E}">
        <p14:creationId xmlns:p14="http://schemas.microsoft.com/office/powerpoint/2010/main" val="1308180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p>
        </p:txBody>
      </p:sp>
      <p:sp>
        <p:nvSpPr>
          <p:cNvPr id="4" name="Slide Number Placeholder 3"/>
          <p:cNvSpPr>
            <a:spLocks noGrp="1"/>
          </p:cNvSpPr>
          <p:nvPr>
            <p:ph type="sldNum" sz="quarter" idx="5"/>
          </p:nvPr>
        </p:nvSpPr>
        <p:spPr/>
        <p:txBody>
          <a:bodyPr/>
          <a:lstStyle/>
          <a:p>
            <a:fld id="{AFDC2657-FE92-4695-A354-4AFD08AAF47F}" type="slidenum">
              <a:rPr lang="en-US" smtClean="0"/>
              <a:t>24</a:t>
            </a:fld>
            <a:endParaRPr lang="en-US"/>
          </a:p>
        </p:txBody>
      </p:sp>
    </p:spTree>
    <p:extLst>
      <p:ext uri="{BB962C8B-B14F-4D97-AF65-F5344CB8AC3E}">
        <p14:creationId xmlns:p14="http://schemas.microsoft.com/office/powerpoint/2010/main" val="17878836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DC2657-FE92-4695-A354-4AFD08AAF47F}" type="slidenum">
              <a:rPr lang="en-US" smtClean="0"/>
              <a:t>25</a:t>
            </a:fld>
            <a:endParaRPr lang="en-US" dirty="0"/>
          </a:p>
        </p:txBody>
      </p:sp>
    </p:spTree>
    <p:extLst>
      <p:ext uri="{BB962C8B-B14F-4D97-AF65-F5344CB8AC3E}">
        <p14:creationId xmlns:p14="http://schemas.microsoft.com/office/powerpoint/2010/main" val="37567216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DC2657-FE92-4695-A354-4AFD08AAF47F}" type="slidenum">
              <a:rPr lang="en-US" smtClean="0"/>
              <a:t>26</a:t>
            </a:fld>
            <a:endParaRPr lang="en-US" dirty="0"/>
          </a:p>
        </p:txBody>
      </p:sp>
    </p:spTree>
    <p:extLst>
      <p:ext uri="{BB962C8B-B14F-4D97-AF65-F5344CB8AC3E}">
        <p14:creationId xmlns:p14="http://schemas.microsoft.com/office/powerpoint/2010/main" val="34415825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DC2657-FE92-4695-A354-4AFD08AAF47F}" type="slidenum">
              <a:rPr lang="en-US" smtClean="0"/>
              <a:t>27</a:t>
            </a:fld>
            <a:endParaRPr lang="en-US" dirty="0"/>
          </a:p>
        </p:txBody>
      </p:sp>
    </p:spTree>
    <p:extLst>
      <p:ext uri="{BB962C8B-B14F-4D97-AF65-F5344CB8AC3E}">
        <p14:creationId xmlns:p14="http://schemas.microsoft.com/office/powerpoint/2010/main" val="1483290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2221B-2BD3-1A9C-CC32-B5D40D7C60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AFEE88-A171-4070-6077-D292986029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10EF1A-345F-1FBD-084E-06490CC8A9C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8B210AD-613E-3217-A10D-3F6B85ED0032}"/>
              </a:ext>
            </a:extLst>
          </p:cNvPr>
          <p:cNvSpPr>
            <a:spLocks noGrp="1"/>
          </p:cNvSpPr>
          <p:nvPr>
            <p:ph type="sldNum" sz="quarter" idx="5"/>
          </p:nvPr>
        </p:nvSpPr>
        <p:spPr/>
        <p:txBody>
          <a:bodyPr/>
          <a:lstStyle/>
          <a:p>
            <a:fld id="{06A62213-5062-4494-8B7D-1BD647AEC13F}" type="slidenum">
              <a:rPr lang="en-US" smtClean="0"/>
              <a:pPr/>
              <a:t>2</a:t>
            </a:fld>
            <a:endParaRPr lang="en-US"/>
          </a:p>
        </p:txBody>
      </p:sp>
    </p:spTree>
    <p:extLst>
      <p:ext uri="{BB962C8B-B14F-4D97-AF65-F5344CB8AC3E}">
        <p14:creationId xmlns:p14="http://schemas.microsoft.com/office/powerpoint/2010/main" val="17154011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DC2657-FE92-4695-A354-4AFD08AAF47F}" type="slidenum">
              <a:rPr lang="en-US" smtClean="0"/>
              <a:t>28</a:t>
            </a:fld>
            <a:endParaRPr lang="en-US"/>
          </a:p>
        </p:txBody>
      </p:sp>
    </p:spTree>
    <p:extLst>
      <p:ext uri="{BB962C8B-B14F-4D97-AF65-F5344CB8AC3E}">
        <p14:creationId xmlns:p14="http://schemas.microsoft.com/office/powerpoint/2010/main" val="31947219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chemeClr val="tx2"/>
                </a:solidFill>
              </a:rPr>
              <a:t>“Due Diligence for GSA Multiple Award Schedule (MAS) Contracts“</a:t>
            </a:r>
          </a:p>
        </p:txBody>
      </p:sp>
      <p:sp>
        <p:nvSpPr>
          <p:cNvPr id="4" name="Slide Number Placeholder 3"/>
          <p:cNvSpPr>
            <a:spLocks noGrp="1"/>
          </p:cNvSpPr>
          <p:nvPr>
            <p:ph type="sldNum" sz="quarter" idx="10"/>
          </p:nvPr>
        </p:nvSpPr>
        <p:spPr/>
        <p:txBody>
          <a:bodyPr/>
          <a:lstStyle/>
          <a:p>
            <a:fld id="{AFDC2657-FE92-4695-A354-4AFD08AAF47F}" type="slidenum">
              <a:rPr lang="en-US" smtClean="0"/>
              <a:t>29</a:t>
            </a:fld>
            <a:endParaRPr lang="en-US"/>
          </a:p>
        </p:txBody>
      </p:sp>
    </p:spTree>
    <p:extLst>
      <p:ext uri="{BB962C8B-B14F-4D97-AF65-F5344CB8AC3E}">
        <p14:creationId xmlns:p14="http://schemas.microsoft.com/office/powerpoint/2010/main" val="2206179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DC2657-FE92-4695-A354-4AFD08AAF47F}" type="slidenum">
              <a:rPr lang="en-US" smtClean="0"/>
              <a:t>33</a:t>
            </a:fld>
            <a:endParaRPr lang="en-US"/>
          </a:p>
        </p:txBody>
      </p:sp>
    </p:spTree>
    <p:extLst>
      <p:ext uri="{BB962C8B-B14F-4D97-AF65-F5344CB8AC3E}">
        <p14:creationId xmlns:p14="http://schemas.microsoft.com/office/powerpoint/2010/main" val="10093669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DC2657-FE92-4695-A354-4AFD08AAF47F}" type="slidenum">
              <a:rPr lang="en-US" smtClean="0"/>
              <a:t>39</a:t>
            </a:fld>
            <a:endParaRPr lang="en-US"/>
          </a:p>
        </p:txBody>
      </p:sp>
    </p:spTree>
    <p:extLst>
      <p:ext uri="{BB962C8B-B14F-4D97-AF65-F5344CB8AC3E}">
        <p14:creationId xmlns:p14="http://schemas.microsoft.com/office/powerpoint/2010/main" val="8718144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DC2657-FE92-4695-A354-4AFD08AAF47F}" type="slidenum">
              <a:rPr lang="en-US" smtClean="0"/>
              <a:t>41</a:t>
            </a:fld>
            <a:endParaRPr lang="en-US"/>
          </a:p>
        </p:txBody>
      </p:sp>
    </p:spTree>
    <p:extLst>
      <p:ext uri="{BB962C8B-B14F-4D97-AF65-F5344CB8AC3E}">
        <p14:creationId xmlns:p14="http://schemas.microsoft.com/office/powerpoint/2010/main" val="1073525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DC2657-FE92-4695-A354-4AFD08AAF47F}" type="slidenum">
              <a:rPr lang="en-US" smtClean="0"/>
              <a:t>3</a:t>
            </a:fld>
            <a:endParaRPr lang="en-US"/>
          </a:p>
        </p:txBody>
      </p:sp>
    </p:spTree>
    <p:extLst>
      <p:ext uri="{BB962C8B-B14F-4D97-AF65-F5344CB8AC3E}">
        <p14:creationId xmlns:p14="http://schemas.microsoft.com/office/powerpoint/2010/main" val="135955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DC2657-FE92-4695-A354-4AFD08AAF47F}" type="slidenum">
              <a:rPr lang="en-US" smtClean="0"/>
              <a:t>4</a:t>
            </a:fld>
            <a:endParaRPr lang="en-US"/>
          </a:p>
        </p:txBody>
      </p:sp>
    </p:spTree>
    <p:extLst>
      <p:ext uri="{BB962C8B-B14F-4D97-AF65-F5344CB8AC3E}">
        <p14:creationId xmlns:p14="http://schemas.microsoft.com/office/powerpoint/2010/main" val="1617529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2" name="Google Shape;60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Clr>
                <a:schemeClr val="dk1"/>
              </a:buClr>
              <a:buSzPts val="1200"/>
              <a:buFont typeface="Calibri"/>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DC2657-FE92-4695-A354-4AFD08AAF47F}" type="slidenum">
              <a:rPr lang="en-US" smtClean="0"/>
              <a:t>6</a:t>
            </a:fld>
            <a:endParaRPr lang="en-US"/>
          </a:p>
        </p:txBody>
      </p:sp>
    </p:spTree>
    <p:extLst>
      <p:ext uri="{BB962C8B-B14F-4D97-AF65-F5344CB8AC3E}">
        <p14:creationId xmlns:p14="http://schemas.microsoft.com/office/powerpoint/2010/main" val="843772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DC2657-FE92-4695-A354-4AFD08AAF47F}" type="slidenum">
              <a:rPr lang="en-US" smtClean="0"/>
              <a:t>7</a:t>
            </a:fld>
            <a:endParaRPr lang="en-US"/>
          </a:p>
        </p:txBody>
      </p:sp>
    </p:spTree>
    <p:extLst>
      <p:ext uri="{BB962C8B-B14F-4D97-AF65-F5344CB8AC3E}">
        <p14:creationId xmlns:p14="http://schemas.microsoft.com/office/powerpoint/2010/main" val="1343992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DC2657-FE92-4695-A354-4AFD08AAF47F}" type="slidenum">
              <a:rPr lang="en-US" smtClean="0"/>
              <a:t>9</a:t>
            </a:fld>
            <a:endParaRPr lang="en-US"/>
          </a:p>
        </p:txBody>
      </p:sp>
    </p:spTree>
    <p:extLst>
      <p:ext uri="{BB962C8B-B14F-4D97-AF65-F5344CB8AC3E}">
        <p14:creationId xmlns:p14="http://schemas.microsoft.com/office/powerpoint/2010/main" val="2444437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DC2657-FE92-4695-A354-4AFD08AAF47F}" type="slidenum">
              <a:rPr lang="en-US" smtClean="0"/>
              <a:t>12</a:t>
            </a:fld>
            <a:endParaRPr lang="en-US"/>
          </a:p>
        </p:txBody>
      </p:sp>
    </p:spTree>
    <p:extLst>
      <p:ext uri="{BB962C8B-B14F-4D97-AF65-F5344CB8AC3E}">
        <p14:creationId xmlns:p14="http://schemas.microsoft.com/office/powerpoint/2010/main" val="2163259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75A13F00-64B8-AB43-ABB7-03B7910C8AA8}"/>
              </a:ext>
            </a:extLst>
          </p:cNvPr>
          <p:cNvCxnSpPr/>
          <p:nvPr userDrawn="1"/>
        </p:nvCxnSpPr>
        <p:spPr>
          <a:xfrm>
            <a:off x="0" y="4663440"/>
            <a:ext cx="1166368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Picture Placeholder 2">
            <a:extLst>
              <a:ext uri="{FF2B5EF4-FFF2-40B4-BE49-F238E27FC236}">
                <a16:creationId xmlns:a16="http://schemas.microsoft.com/office/drawing/2014/main" id="{6948C723-AB77-8049-B0ED-EBE58D79A6EB}"/>
              </a:ext>
            </a:extLst>
          </p:cNvPr>
          <p:cNvSpPr>
            <a:spLocks noGrp="1"/>
          </p:cNvSpPr>
          <p:nvPr>
            <p:ph type="pic" sz="quarter" idx="13"/>
          </p:nvPr>
        </p:nvSpPr>
        <p:spPr>
          <a:xfrm>
            <a:off x="0" y="0"/>
            <a:ext cx="12192000" cy="4663440"/>
          </a:xfrm>
          <a:prstGeom prst="rect">
            <a:avLst/>
          </a:prstGeom>
          <a:solidFill>
            <a:schemeClr val="tx2">
              <a:lumMod val="25000"/>
              <a:lumOff val="75000"/>
            </a:schemeClr>
          </a:solidFill>
        </p:spPr>
        <p:txBody>
          <a:bodyPr anchor="ctr"/>
          <a:lstStyle>
            <a:lvl1pPr marL="0" indent="0" algn="ctr">
              <a:buNone/>
              <a:defRPr sz="1000"/>
            </a:lvl1pPr>
          </a:lstStyle>
          <a:p>
            <a:endParaRPr lang="en-US" dirty="0"/>
          </a:p>
        </p:txBody>
      </p:sp>
      <p:sp>
        <p:nvSpPr>
          <p:cNvPr id="3" name="Text Placeholder 2">
            <a:extLst>
              <a:ext uri="{FF2B5EF4-FFF2-40B4-BE49-F238E27FC236}">
                <a16:creationId xmlns:a16="http://schemas.microsoft.com/office/drawing/2014/main" id="{3A0CD032-9CFB-C748-B181-A3CA1B369D6C}"/>
              </a:ext>
            </a:extLst>
          </p:cNvPr>
          <p:cNvSpPr>
            <a:spLocks noGrp="1"/>
          </p:cNvSpPr>
          <p:nvPr>
            <p:ph type="body" sz="quarter" idx="14"/>
          </p:nvPr>
        </p:nvSpPr>
        <p:spPr>
          <a:xfrm>
            <a:off x="894080" y="573882"/>
            <a:ext cx="5201920" cy="3505517"/>
          </a:xfrm>
          <a:prstGeom prst="rect">
            <a:avLst/>
          </a:prstGeom>
        </p:spPr>
        <p:txBody>
          <a:bodyPr anchor="ctr"/>
          <a:lstStyle>
            <a:lvl1pPr marL="0" indent="0">
              <a:buNone/>
              <a:defRPr sz="4800">
                <a:solidFill>
                  <a:schemeClr val="bg1"/>
                </a:solidFill>
                <a:latin typeface="+mj-lt"/>
              </a:defRPr>
            </a:lvl1pPr>
            <a:lvl2pPr>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dirty="0"/>
              <a:t>Click to edit Master text styles</a:t>
            </a:r>
          </a:p>
        </p:txBody>
      </p:sp>
      <p:sp>
        <p:nvSpPr>
          <p:cNvPr id="13" name="Text Placeholder 12">
            <a:extLst>
              <a:ext uri="{FF2B5EF4-FFF2-40B4-BE49-F238E27FC236}">
                <a16:creationId xmlns:a16="http://schemas.microsoft.com/office/drawing/2014/main" id="{9F70A496-FC1A-C641-9C21-44CC63AE372F}"/>
              </a:ext>
            </a:extLst>
          </p:cNvPr>
          <p:cNvSpPr>
            <a:spLocks noGrp="1"/>
          </p:cNvSpPr>
          <p:nvPr>
            <p:ph type="body" sz="quarter" idx="15" hasCustomPrompt="1"/>
          </p:nvPr>
        </p:nvSpPr>
        <p:spPr>
          <a:xfrm>
            <a:off x="893763" y="5441400"/>
            <a:ext cx="5700712" cy="660400"/>
          </a:xfrm>
          <a:prstGeom prst="rect">
            <a:avLst/>
          </a:prstGeom>
        </p:spPr>
        <p:txBody>
          <a:bodyPr/>
          <a:lstStyle>
            <a:lvl1pPr marL="0" indent="0">
              <a:buNone/>
              <a:defRPr sz="1600" cap="none" spc="40" baseline="0">
                <a:solidFill>
                  <a:schemeClr val="bg2">
                    <a:lumMod val="25000"/>
                  </a:schemeClr>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Subhead Company Prepared for or Date</a:t>
            </a:r>
          </a:p>
        </p:txBody>
      </p:sp>
      <p:pic>
        <p:nvPicPr>
          <p:cNvPr id="2" name="Picture 1">
            <a:extLst>
              <a:ext uri="{FF2B5EF4-FFF2-40B4-BE49-F238E27FC236}">
                <a16:creationId xmlns:a16="http://schemas.microsoft.com/office/drawing/2014/main" id="{F14F91A7-1DA6-C5A8-D71A-CF31463FBE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90176" y="4818656"/>
            <a:ext cx="3933015" cy="2039341"/>
          </a:xfrm>
          <a:prstGeom prst="rect">
            <a:avLst/>
          </a:prstGeom>
        </p:spPr>
      </p:pic>
    </p:spTree>
    <p:extLst>
      <p:ext uri="{BB962C8B-B14F-4D97-AF65-F5344CB8AC3E}">
        <p14:creationId xmlns:p14="http://schemas.microsoft.com/office/powerpoint/2010/main" val="2622259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0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1F24C89-CD1D-4E78-A006-6AC7BDE441C1}"/>
              </a:ext>
            </a:extLst>
          </p:cNvPr>
          <p:cNvSpPr>
            <a:spLocks noGrp="1"/>
          </p:cNvSpPr>
          <p:nvPr>
            <p:ph type="pic" sz="quarter" idx="13"/>
          </p:nvPr>
        </p:nvSpPr>
        <p:spPr>
          <a:xfrm>
            <a:off x="5633007" y="0"/>
            <a:ext cx="6558993" cy="6416406"/>
          </a:xfrm>
          <a:custGeom>
            <a:avLst/>
            <a:gdLst>
              <a:gd name="connsiteX0" fmla="*/ 0 w 6558993"/>
              <a:gd name="connsiteY0" fmla="*/ 0 h 6416406"/>
              <a:gd name="connsiteX1" fmla="*/ 6558993 w 6558993"/>
              <a:gd name="connsiteY1" fmla="*/ 0 h 6416406"/>
              <a:gd name="connsiteX2" fmla="*/ 6558993 w 6558993"/>
              <a:gd name="connsiteY2" fmla="*/ 6416406 h 6416406"/>
              <a:gd name="connsiteX3" fmla="*/ 3277645 w 6558993"/>
              <a:gd name="connsiteY3" fmla="*/ 6416406 h 6416406"/>
            </a:gdLst>
            <a:ahLst/>
            <a:cxnLst>
              <a:cxn ang="0">
                <a:pos x="connsiteX0" y="connsiteY0"/>
              </a:cxn>
              <a:cxn ang="0">
                <a:pos x="connsiteX1" y="connsiteY1"/>
              </a:cxn>
              <a:cxn ang="0">
                <a:pos x="connsiteX2" y="connsiteY2"/>
              </a:cxn>
              <a:cxn ang="0">
                <a:pos x="connsiteX3" y="connsiteY3"/>
              </a:cxn>
            </a:cxnLst>
            <a:rect l="l" t="t" r="r" b="b"/>
            <a:pathLst>
              <a:path w="6558993" h="6416406">
                <a:moveTo>
                  <a:pt x="0" y="0"/>
                </a:moveTo>
                <a:lnTo>
                  <a:pt x="6558993" y="0"/>
                </a:lnTo>
                <a:lnTo>
                  <a:pt x="6558993" y="6416406"/>
                </a:lnTo>
                <a:lnTo>
                  <a:pt x="3277645" y="6416406"/>
                </a:lnTo>
                <a:close/>
              </a:path>
            </a:pathLst>
          </a:custGeom>
          <a:solidFill>
            <a:schemeClr val="bg1">
              <a:lumMod val="95000"/>
            </a:schemeClr>
          </a:solidFill>
          <a:ln>
            <a:noFill/>
          </a:ln>
        </p:spPr>
        <p:txBody>
          <a:bodyPr wrap="square" anchor="ctr">
            <a:noAutofit/>
          </a:bodyPr>
          <a:lstStyle>
            <a:lvl1pPr marL="0" indent="0" algn="ctr">
              <a:buNone/>
              <a:defRPr sz="1400"/>
            </a:lvl1pPr>
          </a:lstStyle>
          <a:p>
            <a:endParaRPr lang="en-US"/>
          </a:p>
        </p:txBody>
      </p:sp>
      <p:sp>
        <p:nvSpPr>
          <p:cNvPr id="3" name="Footer Placeholder 2">
            <a:extLst>
              <a:ext uri="{FF2B5EF4-FFF2-40B4-BE49-F238E27FC236}">
                <a16:creationId xmlns:a16="http://schemas.microsoft.com/office/drawing/2014/main" id="{73362A10-3D67-4102-8018-1D585A82EB3A}"/>
              </a:ext>
            </a:extLst>
          </p:cNvPr>
          <p:cNvSpPr>
            <a:spLocks noGrp="1"/>
          </p:cNvSpPr>
          <p:nvPr>
            <p:ph type="ftr" sz="quarter" idx="14"/>
          </p:nvPr>
        </p:nvSpPr>
        <p:spPr/>
        <p:txBody>
          <a:bodyPr/>
          <a:lstStyle/>
          <a:p>
            <a:endParaRPr lang="en-US" dirty="0"/>
          </a:p>
        </p:txBody>
      </p:sp>
      <p:sp>
        <p:nvSpPr>
          <p:cNvPr id="4" name="Slide Number Placeholder 3">
            <a:extLst>
              <a:ext uri="{FF2B5EF4-FFF2-40B4-BE49-F238E27FC236}">
                <a16:creationId xmlns:a16="http://schemas.microsoft.com/office/drawing/2014/main" id="{CA1AA7BA-1388-455A-AA46-72F69D5F8EE0}"/>
              </a:ext>
            </a:extLst>
          </p:cNvPr>
          <p:cNvSpPr>
            <a:spLocks noGrp="1"/>
          </p:cNvSpPr>
          <p:nvPr>
            <p:ph type="sldNum" sz="quarter" idx="15"/>
          </p:nvPr>
        </p:nvSpPr>
        <p:spPr>
          <a:xfrm>
            <a:off x="11649705" y="363912"/>
            <a:ext cx="357207" cy="365126"/>
          </a:xfrm>
          <a:prstGeom prst="ellipse">
            <a:avLst/>
          </a:prstGeom>
        </p:spPr>
        <p:txBody>
          <a:bodyPr/>
          <a:lstStyle/>
          <a:p>
            <a:fld id="{8C499CF0-C8E2-4E59-9052-1B24C1960F75}" type="slidenum">
              <a:rPr lang="en-US" smtClean="0"/>
              <a:pPr/>
              <a:t>‹#›</a:t>
            </a:fld>
            <a:endParaRPr lang="en-US"/>
          </a:p>
        </p:txBody>
      </p:sp>
    </p:spTree>
    <p:extLst>
      <p:ext uri="{BB962C8B-B14F-4D97-AF65-F5344CB8AC3E}">
        <p14:creationId xmlns:p14="http://schemas.microsoft.com/office/powerpoint/2010/main" val="1051242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1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3A06F6E-2857-439A-994C-32DB5834D97E}"/>
              </a:ext>
            </a:extLst>
          </p:cNvPr>
          <p:cNvSpPr>
            <a:spLocks noGrp="1"/>
          </p:cNvSpPr>
          <p:nvPr>
            <p:ph type="pic" sz="quarter" idx="13"/>
          </p:nvPr>
        </p:nvSpPr>
        <p:spPr>
          <a:xfrm>
            <a:off x="0" y="2"/>
            <a:ext cx="5469554" cy="6429733"/>
          </a:xfrm>
          <a:custGeom>
            <a:avLst/>
            <a:gdLst>
              <a:gd name="connsiteX0" fmla="*/ 0 w 5469554"/>
              <a:gd name="connsiteY0" fmla="*/ 0 h 6429733"/>
              <a:gd name="connsiteX1" fmla="*/ 4327383 w 5469554"/>
              <a:gd name="connsiteY1" fmla="*/ 0 h 6429733"/>
              <a:gd name="connsiteX2" fmla="*/ 4402979 w 5469554"/>
              <a:gd name="connsiteY2" fmla="*/ 205200 h 6429733"/>
              <a:gd name="connsiteX3" fmla="*/ 5469310 w 5469554"/>
              <a:gd name="connsiteY3" fmla="*/ 3211464 h 6429733"/>
              <a:gd name="connsiteX4" fmla="*/ 4327383 w 5469554"/>
              <a:gd name="connsiteY4" fmla="*/ 6429733 h 6429733"/>
              <a:gd name="connsiteX5" fmla="*/ 0 w 5469554"/>
              <a:gd name="connsiteY5" fmla="*/ 6429733 h 642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9554" h="6429733">
                <a:moveTo>
                  <a:pt x="0" y="0"/>
                </a:moveTo>
                <a:lnTo>
                  <a:pt x="4327383" y="0"/>
                </a:lnTo>
                <a:lnTo>
                  <a:pt x="4402979" y="205200"/>
                </a:lnTo>
                <a:cubicBezTo>
                  <a:pt x="4800682" y="1252139"/>
                  <a:pt x="5473066" y="2590603"/>
                  <a:pt x="5469310" y="3211464"/>
                </a:cubicBezTo>
                <a:cubicBezTo>
                  <a:pt x="5485336" y="3984847"/>
                  <a:pt x="4708026" y="5356977"/>
                  <a:pt x="4327383" y="6429733"/>
                </a:cubicBezTo>
                <a:lnTo>
                  <a:pt x="0" y="6429733"/>
                </a:lnTo>
                <a:close/>
              </a:path>
            </a:pathLst>
          </a:custGeom>
          <a:solidFill>
            <a:schemeClr val="bg1">
              <a:lumMod val="95000"/>
            </a:schemeClr>
          </a:solidFill>
          <a:ln>
            <a:noFill/>
          </a:ln>
        </p:spPr>
        <p:txBody>
          <a:bodyPr wrap="square" anchor="ctr">
            <a:noAutofit/>
          </a:bodyPr>
          <a:lstStyle>
            <a:lvl1pPr marL="0" indent="0" algn="ctr">
              <a:buNone/>
              <a:defRPr sz="1400"/>
            </a:lvl1pPr>
          </a:lstStyle>
          <a:p>
            <a:endParaRPr lang="en-US"/>
          </a:p>
        </p:txBody>
      </p:sp>
      <p:sp>
        <p:nvSpPr>
          <p:cNvPr id="3" name="Footer Placeholder 2">
            <a:extLst>
              <a:ext uri="{FF2B5EF4-FFF2-40B4-BE49-F238E27FC236}">
                <a16:creationId xmlns:a16="http://schemas.microsoft.com/office/drawing/2014/main" id="{73362A10-3D67-4102-8018-1D585A82EB3A}"/>
              </a:ext>
            </a:extLst>
          </p:cNvPr>
          <p:cNvSpPr>
            <a:spLocks noGrp="1"/>
          </p:cNvSpPr>
          <p:nvPr>
            <p:ph type="ftr" sz="quarter" idx="14"/>
          </p:nvPr>
        </p:nvSpPr>
        <p:spPr/>
        <p:txBody>
          <a:bodyPr/>
          <a:lstStyle/>
          <a:p>
            <a:endParaRPr lang="en-US" dirty="0"/>
          </a:p>
        </p:txBody>
      </p:sp>
      <p:sp>
        <p:nvSpPr>
          <p:cNvPr id="4" name="Slide Number Placeholder 3">
            <a:extLst>
              <a:ext uri="{FF2B5EF4-FFF2-40B4-BE49-F238E27FC236}">
                <a16:creationId xmlns:a16="http://schemas.microsoft.com/office/drawing/2014/main" id="{CA1AA7BA-1388-455A-AA46-72F69D5F8EE0}"/>
              </a:ext>
            </a:extLst>
          </p:cNvPr>
          <p:cNvSpPr>
            <a:spLocks noGrp="1"/>
          </p:cNvSpPr>
          <p:nvPr>
            <p:ph type="sldNum" sz="quarter" idx="15"/>
          </p:nvPr>
        </p:nvSpPr>
        <p:spPr>
          <a:xfrm>
            <a:off x="11649705" y="363912"/>
            <a:ext cx="357207" cy="365126"/>
          </a:xfrm>
          <a:prstGeom prst="ellipse">
            <a:avLst/>
          </a:prstGeom>
        </p:spPr>
        <p:txBody>
          <a:bodyPr/>
          <a:lstStyle/>
          <a:p>
            <a:fld id="{8C499CF0-C8E2-4E59-9052-1B24C1960F75}" type="slidenum">
              <a:rPr lang="en-US" smtClean="0"/>
              <a:pPr/>
              <a:t>‹#›</a:t>
            </a:fld>
            <a:endParaRPr lang="en-US"/>
          </a:p>
        </p:txBody>
      </p:sp>
    </p:spTree>
    <p:extLst>
      <p:ext uri="{BB962C8B-B14F-4D97-AF65-F5344CB8AC3E}">
        <p14:creationId xmlns:p14="http://schemas.microsoft.com/office/powerpoint/2010/main" val="2398814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2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62A8076-7A99-451A-B276-A8D879DB91D1}"/>
              </a:ext>
            </a:extLst>
          </p:cNvPr>
          <p:cNvSpPr>
            <a:spLocks noGrp="1"/>
          </p:cNvSpPr>
          <p:nvPr>
            <p:ph type="pic" sz="quarter" idx="13"/>
          </p:nvPr>
        </p:nvSpPr>
        <p:spPr>
          <a:xfrm>
            <a:off x="2" y="0"/>
            <a:ext cx="6444949" cy="6441458"/>
          </a:xfrm>
          <a:custGeom>
            <a:avLst/>
            <a:gdLst>
              <a:gd name="connsiteX0" fmla="*/ 0 w 6444949"/>
              <a:gd name="connsiteY0" fmla="*/ 0 h 6441458"/>
              <a:gd name="connsiteX1" fmla="*/ 4297617 w 6444949"/>
              <a:gd name="connsiteY1" fmla="*/ 0 h 6441458"/>
              <a:gd name="connsiteX2" fmla="*/ 6444949 w 6444949"/>
              <a:gd name="connsiteY2" fmla="*/ 6441458 h 6441458"/>
              <a:gd name="connsiteX3" fmla="*/ 0 w 6444949"/>
              <a:gd name="connsiteY3" fmla="*/ 6441458 h 6441458"/>
            </a:gdLst>
            <a:ahLst/>
            <a:cxnLst>
              <a:cxn ang="0">
                <a:pos x="connsiteX0" y="connsiteY0"/>
              </a:cxn>
              <a:cxn ang="0">
                <a:pos x="connsiteX1" y="connsiteY1"/>
              </a:cxn>
              <a:cxn ang="0">
                <a:pos x="connsiteX2" y="connsiteY2"/>
              </a:cxn>
              <a:cxn ang="0">
                <a:pos x="connsiteX3" y="connsiteY3"/>
              </a:cxn>
            </a:cxnLst>
            <a:rect l="l" t="t" r="r" b="b"/>
            <a:pathLst>
              <a:path w="6444949" h="6441458">
                <a:moveTo>
                  <a:pt x="0" y="0"/>
                </a:moveTo>
                <a:lnTo>
                  <a:pt x="4297617" y="0"/>
                </a:lnTo>
                <a:lnTo>
                  <a:pt x="6444949" y="6441458"/>
                </a:lnTo>
                <a:lnTo>
                  <a:pt x="0" y="6441458"/>
                </a:lnTo>
                <a:close/>
              </a:path>
            </a:pathLst>
          </a:custGeom>
          <a:solidFill>
            <a:schemeClr val="bg1">
              <a:lumMod val="95000"/>
            </a:schemeClr>
          </a:solidFill>
          <a:ln>
            <a:noFill/>
          </a:ln>
        </p:spPr>
        <p:txBody>
          <a:bodyPr wrap="square" anchor="ctr">
            <a:noAutofit/>
          </a:bodyPr>
          <a:lstStyle>
            <a:lvl1pPr marL="0" indent="0" algn="ctr">
              <a:buNone/>
              <a:defRPr sz="1400"/>
            </a:lvl1pPr>
          </a:lstStyle>
          <a:p>
            <a:endParaRPr lang="en-US" dirty="0"/>
          </a:p>
        </p:txBody>
      </p:sp>
      <p:sp>
        <p:nvSpPr>
          <p:cNvPr id="3" name="Footer Placeholder 2">
            <a:extLst>
              <a:ext uri="{FF2B5EF4-FFF2-40B4-BE49-F238E27FC236}">
                <a16:creationId xmlns:a16="http://schemas.microsoft.com/office/drawing/2014/main" id="{73362A10-3D67-4102-8018-1D585A82EB3A}"/>
              </a:ext>
            </a:extLst>
          </p:cNvPr>
          <p:cNvSpPr>
            <a:spLocks noGrp="1"/>
          </p:cNvSpPr>
          <p:nvPr>
            <p:ph type="ftr" sz="quarter" idx="14"/>
          </p:nvPr>
        </p:nvSpPr>
        <p:spPr/>
        <p:txBody>
          <a:bodyPr/>
          <a:lstStyle/>
          <a:p>
            <a:endParaRPr lang="en-US" dirty="0"/>
          </a:p>
        </p:txBody>
      </p:sp>
      <p:sp>
        <p:nvSpPr>
          <p:cNvPr id="4" name="Slide Number Placeholder 3">
            <a:extLst>
              <a:ext uri="{FF2B5EF4-FFF2-40B4-BE49-F238E27FC236}">
                <a16:creationId xmlns:a16="http://schemas.microsoft.com/office/drawing/2014/main" id="{CA1AA7BA-1388-455A-AA46-72F69D5F8EE0}"/>
              </a:ext>
            </a:extLst>
          </p:cNvPr>
          <p:cNvSpPr>
            <a:spLocks noGrp="1"/>
          </p:cNvSpPr>
          <p:nvPr>
            <p:ph type="sldNum" sz="quarter" idx="15"/>
          </p:nvPr>
        </p:nvSpPr>
        <p:spPr>
          <a:xfrm>
            <a:off x="11649705" y="363912"/>
            <a:ext cx="357207" cy="365126"/>
          </a:xfrm>
          <a:prstGeom prst="ellipse">
            <a:avLst/>
          </a:prstGeom>
        </p:spPr>
        <p:txBody>
          <a:bodyPr/>
          <a:lstStyle/>
          <a:p>
            <a:fld id="{8C499CF0-C8E2-4E59-9052-1B24C1960F75}" type="slidenum">
              <a:rPr lang="en-US" smtClean="0"/>
              <a:pPr/>
              <a:t>‹#›</a:t>
            </a:fld>
            <a:endParaRPr lang="en-US"/>
          </a:p>
        </p:txBody>
      </p:sp>
    </p:spTree>
    <p:extLst>
      <p:ext uri="{BB962C8B-B14F-4D97-AF65-F5344CB8AC3E}">
        <p14:creationId xmlns:p14="http://schemas.microsoft.com/office/powerpoint/2010/main" val="3491867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3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CFB7389-1BE9-4875-8CB5-4CDDE725A62F}"/>
              </a:ext>
            </a:extLst>
          </p:cNvPr>
          <p:cNvSpPr>
            <a:spLocks noGrp="1"/>
          </p:cNvSpPr>
          <p:nvPr>
            <p:ph type="pic" sz="quarter" idx="13"/>
          </p:nvPr>
        </p:nvSpPr>
        <p:spPr>
          <a:xfrm>
            <a:off x="6644045" y="1"/>
            <a:ext cx="5547956" cy="4903222"/>
          </a:xfrm>
          <a:custGeom>
            <a:avLst/>
            <a:gdLst>
              <a:gd name="connsiteX0" fmla="*/ 190686 w 5547956"/>
              <a:gd name="connsiteY0" fmla="*/ 0 h 4903222"/>
              <a:gd name="connsiteX1" fmla="*/ 5347895 w 5547956"/>
              <a:gd name="connsiteY1" fmla="*/ 0 h 4903222"/>
              <a:gd name="connsiteX2" fmla="*/ 5547956 w 5547956"/>
              <a:gd name="connsiteY2" fmla="*/ 0 h 4903222"/>
              <a:gd name="connsiteX3" fmla="*/ 5547956 w 5547956"/>
              <a:gd name="connsiteY3" fmla="*/ 4418241 h 4903222"/>
              <a:gd name="connsiteX4" fmla="*/ 5400094 w 5547956"/>
              <a:gd name="connsiteY4" fmla="*/ 4498506 h 4903222"/>
              <a:gd name="connsiteX5" fmla="*/ 3712743 w 5547956"/>
              <a:gd name="connsiteY5" fmla="*/ 4903222 h 4903222"/>
              <a:gd name="connsiteX6" fmla="*/ 0 w 5547956"/>
              <a:gd name="connsiteY6" fmla="*/ 1178120 h 4903222"/>
              <a:gd name="connsiteX7" fmla="*/ 190686 w 5547956"/>
              <a:gd name="connsiteY7" fmla="*/ 0 h 490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7956" h="4903222">
                <a:moveTo>
                  <a:pt x="190686" y="0"/>
                </a:moveTo>
                <a:cubicBezTo>
                  <a:pt x="190686" y="0"/>
                  <a:pt x="190686" y="0"/>
                  <a:pt x="5347895" y="0"/>
                </a:cubicBezTo>
                <a:lnTo>
                  <a:pt x="5547956" y="0"/>
                </a:lnTo>
                <a:lnTo>
                  <a:pt x="5547956" y="4418241"/>
                </a:lnTo>
                <a:lnTo>
                  <a:pt x="5400094" y="4498506"/>
                </a:lnTo>
                <a:cubicBezTo>
                  <a:pt x="4892209" y="4757667"/>
                  <a:pt x="4318447" y="4903222"/>
                  <a:pt x="3712743" y="4903222"/>
                </a:cubicBezTo>
                <a:cubicBezTo>
                  <a:pt x="1660078" y="4903222"/>
                  <a:pt x="0" y="3231415"/>
                  <a:pt x="0" y="1178120"/>
                </a:cubicBezTo>
                <a:cubicBezTo>
                  <a:pt x="0" y="762973"/>
                  <a:pt x="67301" y="370266"/>
                  <a:pt x="190686" y="0"/>
                </a:cubicBezTo>
                <a:close/>
              </a:path>
            </a:pathLst>
          </a:custGeom>
          <a:solidFill>
            <a:schemeClr val="bg1">
              <a:lumMod val="95000"/>
            </a:schemeClr>
          </a:solidFill>
          <a:ln>
            <a:noFill/>
          </a:ln>
        </p:spPr>
        <p:txBody>
          <a:bodyPr wrap="square" anchor="ctr">
            <a:noAutofit/>
          </a:bodyPr>
          <a:lstStyle>
            <a:lvl1pPr marL="0" indent="0" algn="ctr">
              <a:buNone/>
              <a:defRPr sz="1400"/>
            </a:lvl1pPr>
          </a:lstStyle>
          <a:p>
            <a:endParaRPr lang="en-US" dirty="0"/>
          </a:p>
        </p:txBody>
      </p:sp>
      <p:sp>
        <p:nvSpPr>
          <p:cNvPr id="3" name="Footer Placeholder 2">
            <a:extLst>
              <a:ext uri="{FF2B5EF4-FFF2-40B4-BE49-F238E27FC236}">
                <a16:creationId xmlns:a16="http://schemas.microsoft.com/office/drawing/2014/main" id="{73362A10-3D67-4102-8018-1D585A82EB3A}"/>
              </a:ext>
            </a:extLst>
          </p:cNvPr>
          <p:cNvSpPr>
            <a:spLocks noGrp="1"/>
          </p:cNvSpPr>
          <p:nvPr>
            <p:ph type="ftr" sz="quarter" idx="14"/>
          </p:nvPr>
        </p:nvSpPr>
        <p:spPr/>
        <p:txBody>
          <a:bodyPr/>
          <a:lstStyle/>
          <a:p>
            <a:endParaRPr lang="en-US" dirty="0"/>
          </a:p>
        </p:txBody>
      </p:sp>
      <p:sp>
        <p:nvSpPr>
          <p:cNvPr id="4" name="Slide Number Placeholder 3">
            <a:extLst>
              <a:ext uri="{FF2B5EF4-FFF2-40B4-BE49-F238E27FC236}">
                <a16:creationId xmlns:a16="http://schemas.microsoft.com/office/drawing/2014/main" id="{CA1AA7BA-1388-455A-AA46-72F69D5F8EE0}"/>
              </a:ext>
            </a:extLst>
          </p:cNvPr>
          <p:cNvSpPr>
            <a:spLocks noGrp="1"/>
          </p:cNvSpPr>
          <p:nvPr>
            <p:ph type="sldNum" sz="quarter" idx="15"/>
          </p:nvPr>
        </p:nvSpPr>
        <p:spPr>
          <a:xfrm>
            <a:off x="11649705" y="363912"/>
            <a:ext cx="357207" cy="365126"/>
          </a:xfrm>
          <a:prstGeom prst="ellipse">
            <a:avLst/>
          </a:prstGeom>
        </p:spPr>
        <p:txBody>
          <a:bodyPr/>
          <a:lstStyle/>
          <a:p>
            <a:fld id="{8C499CF0-C8E2-4E59-9052-1B24C1960F75}" type="slidenum">
              <a:rPr lang="en-US" smtClean="0"/>
              <a:pPr/>
              <a:t>‹#›</a:t>
            </a:fld>
            <a:endParaRPr lang="en-US"/>
          </a:p>
        </p:txBody>
      </p:sp>
    </p:spTree>
    <p:extLst>
      <p:ext uri="{BB962C8B-B14F-4D97-AF65-F5344CB8AC3E}">
        <p14:creationId xmlns:p14="http://schemas.microsoft.com/office/powerpoint/2010/main" val="41137426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4_Blank">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15E1DE8-480D-4959-AE38-9DCDE15ECDB4}"/>
              </a:ext>
            </a:extLst>
          </p:cNvPr>
          <p:cNvSpPr>
            <a:spLocks noGrp="1"/>
          </p:cNvSpPr>
          <p:nvPr>
            <p:ph type="pic" sz="quarter" idx="16"/>
          </p:nvPr>
        </p:nvSpPr>
        <p:spPr>
          <a:xfrm>
            <a:off x="4432626" y="2064463"/>
            <a:ext cx="3326748" cy="2184362"/>
          </a:xfrm>
          <a:custGeom>
            <a:avLst/>
            <a:gdLst>
              <a:gd name="connsiteX0" fmla="*/ 78179 w 3326748"/>
              <a:gd name="connsiteY0" fmla="*/ 0 h 2184362"/>
              <a:gd name="connsiteX1" fmla="*/ 3248569 w 3326748"/>
              <a:gd name="connsiteY1" fmla="*/ 0 h 2184362"/>
              <a:gd name="connsiteX2" fmla="*/ 3326748 w 3326748"/>
              <a:gd name="connsiteY2" fmla="*/ 91862 h 2184362"/>
              <a:gd name="connsiteX3" fmla="*/ 3326748 w 3326748"/>
              <a:gd name="connsiteY3" fmla="*/ 2184362 h 2184362"/>
              <a:gd name="connsiteX4" fmla="*/ 0 w 3326748"/>
              <a:gd name="connsiteY4" fmla="*/ 2184362 h 2184362"/>
              <a:gd name="connsiteX5" fmla="*/ 0 w 3326748"/>
              <a:gd name="connsiteY5" fmla="*/ 91862 h 2184362"/>
              <a:gd name="connsiteX6" fmla="*/ 78179 w 3326748"/>
              <a:gd name="connsiteY6" fmla="*/ 0 h 218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748" h="2184362">
                <a:moveTo>
                  <a:pt x="78179" y="0"/>
                </a:moveTo>
                <a:lnTo>
                  <a:pt x="3248569" y="0"/>
                </a:lnTo>
                <a:cubicBezTo>
                  <a:pt x="3291747" y="0"/>
                  <a:pt x="3326748" y="41127"/>
                  <a:pt x="3326748" y="91862"/>
                </a:cubicBezTo>
                <a:lnTo>
                  <a:pt x="3326748" y="2184362"/>
                </a:lnTo>
                <a:lnTo>
                  <a:pt x="0" y="2184362"/>
                </a:lnTo>
                <a:lnTo>
                  <a:pt x="0" y="91862"/>
                </a:lnTo>
                <a:cubicBezTo>
                  <a:pt x="0" y="41127"/>
                  <a:pt x="35002" y="0"/>
                  <a:pt x="78179" y="0"/>
                </a:cubicBezTo>
                <a:close/>
              </a:path>
            </a:pathLst>
          </a:custGeom>
          <a:solidFill>
            <a:schemeClr val="bg1">
              <a:lumMod val="95000"/>
            </a:schemeClr>
          </a:solidFill>
          <a:ln>
            <a:noFill/>
          </a:ln>
        </p:spPr>
        <p:txBody>
          <a:bodyPr wrap="square" anchor="ctr">
            <a:noAutofit/>
          </a:bodyPr>
          <a:lstStyle>
            <a:lvl1pPr marL="0" indent="0" algn="ctr">
              <a:buNone/>
              <a:defRPr sz="1400"/>
            </a:lvl1pPr>
          </a:lstStyle>
          <a:p>
            <a:endParaRPr lang="en-US"/>
          </a:p>
        </p:txBody>
      </p:sp>
      <p:sp>
        <p:nvSpPr>
          <p:cNvPr id="14" name="Picture Placeholder 13">
            <a:extLst>
              <a:ext uri="{FF2B5EF4-FFF2-40B4-BE49-F238E27FC236}">
                <a16:creationId xmlns:a16="http://schemas.microsoft.com/office/drawing/2014/main" id="{D5B07692-9FFB-43A5-897B-19E2E15E80F6}"/>
              </a:ext>
            </a:extLst>
          </p:cNvPr>
          <p:cNvSpPr>
            <a:spLocks noGrp="1"/>
          </p:cNvSpPr>
          <p:nvPr>
            <p:ph type="pic" sz="quarter" idx="17"/>
          </p:nvPr>
        </p:nvSpPr>
        <p:spPr>
          <a:xfrm>
            <a:off x="8217552" y="2064464"/>
            <a:ext cx="3326748" cy="2184362"/>
          </a:xfrm>
          <a:custGeom>
            <a:avLst/>
            <a:gdLst>
              <a:gd name="connsiteX0" fmla="*/ 78179 w 3326748"/>
              <a:gd name="connsiteY0" fmla="*/ 0 h 2184362"/>
              <a:gd name="connsiteX1" fmla="*/ 3248569 w 3326748"/>
              <a:gd name="connsiteY1" fmla="*/ 0 h 2184362"/>
              <a:gd name="connsiteX2" fmla="*/ 3326748 w 3326748"/>
              <a:gd name="connsiteY2" fmla="*/ 91862 h 2184362"/>
              <a:gd name="connsiteX3" fmla="*/ 3326748 w 3326748"/>
              <a:gd name="connsiteY3" fmla="*/ 2184362 h 2184362"/>
              <a:gd name="connsiteX4" fmla="*/ 0 w 3326748"/>
              <a:gd name="connsiteY4" fmla="*/ 2184362 h 2184362"/>
              <a:gd name="connsiteX5" fmla="*/ 0 w 3326748"/>
              <a:gd name="connsiteY5" fmla="*/ 91862 h 2184362"/>
              <a:gd name="connsiteX6" fmla="*/ 78179 w 3326748"/>
              <a:gd name="connsiteY6" fmla="*/ 0 h 218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748" h="2184362">
                <a:moveTo>
                  <a:pt x="78179" y="0"/>
                </a:moveTo>
                <a:lnTo>
                  <a:pt x="3248569" y="0"/>
                </a:lnTo>
                <a:cubicBezTo>
                  <a:pt x="3291746" y="0"/>
                  <a:pt x="3326748" y="41127"/>
                  <a:pt x="3326748" y="91862"/>
                </a:cubicBezTo>
                <a:lnTo>
                  <a:pt x="3326748" y="2184362"/>
                </a:lnTo>
                <a:lnTo>
                  <a:pt x="0" y="2184362"/>
                </a:lnTo>
                <a:lnTo>
                  <a:pt x="0" y="91862"/>
                </a:lnTo>
                <a:cubicBezTo>
                  <a:pt x="0" y="41127"/>
                  <a:pt x="35002" y="0"/>
                  <a:pt x="78179" y="0"/>
                </a:cubicBezTo>
                <a:close/>
              </a:path>
            </a:pathLst>
          </a:custGeom>
          <a:solidFill>
            <a:schemeClr val="bg1">
              <a:lumMod val="95000"/>
            </a:schemeClr>
          </a:solidFill>
          <a:ln>
            <a:noFill/>
          </a:ln>
        </p:spPr>
        <p:txBody>
          <a:bodyPr wrap="square" anchor="ctr">
            <a:noAutofit/>
          </a:bodyPr>
          <a:lstStyle>
            <a:lvl1pPr marL="0" indent="0" algn="ctr">
              <a:buNone/>
              <a:defRPr sz="1400"/>
            </a:lvl1pPr>
          </a:lstStyle>
          <a:p>
            <a:endParaRPr lang="en-US"/>
          </a:p>
        </p:txBody>
      </p:sp>
      <p:sp>
        <p:nvSpPr>
          <p:cNvPr id="12" name="Picture Placeholder 11">
            <a:extLst>
              <a:ext uri="{FF2B5EF4-FFF2-40B4-BE49-F238E27FC236}">
                <a16:creationId xmlns:a16="http://schemas.microsoft.com/office/drawing/2014/main" id="{796F45E6-C182-4222-BD1F-70241FB28A85}"/>
              </a:ext>
            </a:extLst>
          </p:cNvPr>
          <p:cNvSpPr>
            <a:spLocks noGrp="1"/>
          </p:cNvSpPr>
          <p:nvPr>
            <p:ph type="pic" sz="quarter" idx="13"/>
          </p:nvPr>
        </p:nvSpPr>
        <p:spPr>
          <a:xfrm>
            <a:off x="647700" y="2064464"/>
            <a:ext cx="3326748" cy="2184362"/>
          </a:xfrm>
          <a:custGeom>
            <a:avLst/>
            <a:gdLst>
              <a:gd name="connsiteX0" fmla="*/ 78179 w 3326748"/>
              <a:gd name="connsiteY0" fmla="*/ 0 h 2184362"/>
              <a:gd name="connsiteX1" fmla="*/ 3248569 w 3326748"/>
              <a:gd name="connsiteY1" fmla="*/ 0 h 2184362"/>
              <a:gd name="connsiteX2" fmla="*/ 3326748 w 3326748"/>
              <a:gd name="connsiteY2" fmla="*/ 91862 h 2184362"/>
              <a:gd name="connsiteX3" fmla="*/ 3326748 w 3326748"/>
              <a:gd name="connsiteY3" fmla="*/ 2184362 h 2184362"/>
              <a:gd name="connsiteX4" fmla="*/ 0 w 3326748"/>
              <a:gd name="connsiteY4" fmla="*/ 2184362 h 2184362"/>
              <a:gd name="connsiteX5" fmla="*/ 0 w 3326748"/>
              <a:gd name="connsiteY5" fmla="*/ 91862 h 2184362"/>
              <a:gd name="connsiteX6" fmla="*/ 78179 w 3326748"/>
              <a:gd name="connsiteY6" fmla="*/ 0 h 218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748" h="2184362">
                <a:moveTo>
                  <a:pt x="78179" y="0"/>
                </a:moveTo>
                <a:lnTo>
                  <a:pt x="3248569" y="0"/>
                </a:lnTo>
                <a:cubicBezTo>
                  <a:pt x="3291747" y="0"/>
                  <a:pt x="3326748" y="41127"/>
                  <a:pt x="3326748" y="91862"/>
                </a:cubicBezTo>
                <a:lnTo>
                  <a:pt x="3326748" y="2184362"/>
                </a:lnTo>
                <a:lnTo>
                  <a:pt x="0" y="2184362"/>
                </a:lnTo>
                <a:lnTo>
                  <a:pt x="0" y="91862"/>
                </a:lnTo>
                <a:cubicBezTo>
                  <a:pt x="0" y="41127"/>
                  <a:pt x="35002" y="0"/>
                  <a:pt x="78179" y="0"/>
                </a:cubicBezTo>
                <a:close/>
              </a:path>
            </a:pathLst>
          </a:custGeom>
          <a:solidFill>
            <a:schemeClr val="bg1">
              <a:lumMod val="95000"/>
            </a:schemeClr>
          </a:solidFill>
          <a:ln>
            <a:noFill/>
          </a:ln>
        </p:spPr>
        <p:txBody>
          <a:bodyPr wrap="square" anchor="ctr">
            <a:noAutofit/>
          </a:bodyPr>
          <a:lstStyle>
            <a:lvl1pPr marL="0" indent="0" algn="ctr">
              <a:buNone/>
              <a:defRPr sz="1400"/>
            </a:lvl1pPr>
          </a:lstStyle>
          <a:p>
            <a:endParaRPr lang="en-US"/>
          </a:p>
        </p:txBody>
      </p:sp>
      <p:sp>
        <p:nvSpPr>
          <p:cNvPr id="3" name="Footer Placeholder 2">
            <a:extLst>
              <a:ext uri="{FF2B5EF4-FFF2-40B4-BE49-F238E27FC236}">
                <a16:creationId xmlns:a16="http://schemas.microsoft.com/office/drawing/2014/main" id="{73362A10-3D67-4102-8018-1D585A82EB3A}"/>
              </a:ext>
            </a:extLst>
          </p:cNvPr>
          <p:cNvSpPr>
            <a:spLocks noGrp="1"/>
          </p:cNvSpPr>
          <p:nvPr>
            <p:ph type="ftr" sz="quarter" idx="14"/>
          </p:nvPr>
        </p:nvSpPr>
        <p:spPr/>
        <p:txBody>
          <a:bodyPr/>
          <a:lstStyle/>
          <a:p>
            <a:endParaRPr lang="en-US" dirty="0"/>
          </a:p>
        </p:txBody>
      </p:sp>
      <p:sp>
        <p:nvSpPr>
          <p:cNvPr id="4" name="Slide Number Placeholder 3">
            <a:extLst>
              <a:ext uri="{FF2B5EF4-FFF2-40B4-BE49-F238E27FC236}">
                <a16:creationId xmlns:a16="http://schemas.microsoft.com/office/drawing/2014/main" id="{CA1AA7BA-1388-455A-AA46-72F69D5F8EE0}"/>
              </a:ext>
            </a:extLst>
          </p:cNvPr>
          <p:cNvSpPr>
            <a:spLocks noGrp="1"/>
          </p:cNvSpPr>
          <p:nvPr>
            <p:ph type="sldNum" sz="quarter" idx="15"/>
          </p:nvPr>
        </p:nvSpPr>
        <p:spPr>
          <a:xfrm>
            <a:off x="11649705" y="363912"/>
            <a:ext cx="357207" cy="365126"/>
          </a:xfrm>
          <a:prstGeom prst="ellipse">
            <a:avLst/>
          </a:prstGeom>
        </p:spPr>
        <p:txBody>
          <a:bodyPr/>
          <a:lstStyle/>
          <a:p>
            <a:fld id="{8C499CF0-C8E2-4E59-9052-1B24C1960F75}" type="slidenum">
              <a:rPr lang="en-US" smtClean="0"/>
              <a:pPr/>
              <a:t>‹#›</a:t>
            </a:fld>
            <a:endParaRPr lang="en-US"/>
          </a:p>
        </p:txBody>
      </p:sp>
    </p:spTree>
    <p:extLst>
      <p:ext uri="{BB962C8B-B14F-4D97-AF65-F5344CB8AC3E}">
        <p14:creationId xmlns:p14="http://schemas.microsoft.com/office/powerpoint/2010/main" val="83463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4_Blank">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6E562AE-ED5A-4D2D-8C7B-A9A4ADE87DB5}"/>
              </a:ext>
            </a:extLst>
          </p:cNvPr>
          <p:cNvSpPr>
            <a:spLocks noGrp="1"/>
          </p:cNvSpPr>
          <p:nvPr>
            <p:ph type="pic" sz="quarter" idx="13"/>
          </p:nvPr>
        </p:nvSpPr>
        <p:spPr>
          <a:xfrm>
            <a:off x="650635" y="-1"/>
            <a:ext cx="5427783" cy="4502727"/>
          </a:xfrm>
          <a:custGeom>
            <a:avLst/>
            <a:gdLst>
              <a:gd name="connsiteX0" fmla="*/ 0 w 5427783"/>
              <a:gd name="connsiteY0" fmla="*/ 0 h 4502727"/>
              <a:gd name="connsiteX1" fmla="*/ 5427783 w 5427783"/>
              <a:gd name="connsiteY1" fmla="*/ 0 h 4502727"/>
              <a:gd name="connsiteX2" fmla="*/ 5427783 w 5427783"/>
              <a:gd name="connsiteY2" fmla="*/ 4502727 h 4502727"/>
              <a:gd name="connsiteX3" fmla="*/ 0 w 5427783"/>
              <a:gd name="connsiteY3" fmla="*/ 4502727 h 4502727"/>
            </a:gdLst>
            <a:ahLst/>
            <a:cxnLst>
              <a:cxn ang="0">
                <a:pos x="connsiteX0" y="connsiteY0"/>
              </a:cxn>
              <a:cxn ang="0">
                <a:pos x="connsiteX1" y="connsiteY1"/>
              </a:cxn>
              <a:cxn ang="0">
                <a:pos x="connsiteX2" y="connsiteY2"/>
              </a:cxn>
              <a:cxn ang="0">
                <a:pos x="connsiteX3" y="connsiteY3"/>
              </a:cxn>
            </a:cxnLst>
            <a:rect l="l" t="t" r="r" b="b"/>
            <a:pathLst>
              <a:path w="5427783" h="4502727">
                <a:moveTo>
                  <a:pt x="0" y="0"/>
                </a:moveTo>
                <a:lnTo>
                  <a:pt x="5427783" y="0"/>
                </a:lnTo>
                <a:lnTo>
                  <a:pt x="5427783" y="4502727"/>
                </a:lnTo>
                <a:lnTo>
                  <a:pt x="0" y="4502727"/>
                </a:lnTo>
                <a:close/>
              </a:path>
            </a:pathLst>
          </a:custGeom>
          <a:solidFill>
            <a:schemeClr val="bg1">
              <a:lumMod val="95000"/>
            </a:schemeClr>
          </a:solidFill>
          <a:ln>
            <a:noFill/>
          </a:ln>
        </p:spPr>
        <p:txBody>
          <a:bodyPr wrap="square" anchor="ctr">
            <a:noAutofit/>
          </a:bodyPr>
          <a:lstStyle>
            <a:lvl1pPr marL="0" indent="0" algn="ctr">
              <a:buNone/>
              <a:defRPr sz="1400"/>
            </a:lvl1pPr>
          </a:lstStyle>
          <a:p>
            <a:endParaRPr lang="en-US"/>
          </a:p>
        </p:txBody>
      </p:sp>
      <p:sp>
        <p:nvSpPr>
          <p:cNvPr id="11" name="Picture Placeholder 10">
            <a:extLst>
              <a:ext uri="{FF2B5EF4-FFF2-40B4-BE49-F238E27FC236}">
                <a16:creationId xmlns:a16="http://schemas.microsoft.com/office/drawing/2014/main" id="{44396E12-F471-4F86-AD33-B99E324188B4}"/>
              </a:ext>
            </a:extLst>
          </p:cNvPr>
          <p:cNvSpPr>
            <a:spLocks noGrp="1"/>
          </p:cNvSpPr>
          <p:nvPr>
            <p:ph type="pic" sz="quarter" idx="16"/>
          </p:nvPr>
        </p:nvSpPr>
        <p:spPr>
          <a:xfrm>
            <a:off x="6078418" y="-1"/>
            <a:ext cx="5427783" cy="4502727"/>
          </a:xfrm>
          <a:custGeom>
            <a:avLst/>
            <a:gdLst>
              <a:gd name="connsiteX0" fmla="*/ 0 w 5427783"/>
              <a:gd name="connsiteY0" fmla="*/ 0 h 4502727"/>
              <a:gd name="connsiteX1" fmla="*/ 5427783 w 5427783"/>
              <a:gd name="connsiteY1" fmla="*/ 0 h 4502727"/>
              <a:gd name="connsiteX2" fmla="*/ 5427783 w 5427783"/>
              <a:gd name="connsiteY2" fmla="*/ 4502727 h 4502727"/>
              <a:gd name="connsiteX3" fmla="*/ 0 w 5427783"/>
              <a:gd name="connsiteY3" fmla="*/ 4502727 h 4502727"/>
            </a:gdLst>
            <a:ahLst/>
            <a:cxnLst>
              <a:cxn ang="0">
                <a:pos x="connsiteX0" y="connsiteY0"/>
              </a:cxn>
              <a:cxn ang="0">
                <a:pos x="connsiteX1" y="connsiteY1"/>
              </a:cxn>
              <a:cxn ang="0">
                <a:pos x="connsiteX2" y="connsiteY2"/>
              </a:cxn>
              <a:cxn ang="0">
                <a:pos x="connsiteX3" y="connsiteY3"/>
              </a:cxn>
            </a:cxnLst>
            <a:rect l="l" t="t" r="r" b="b"/>
            <a:pathLst>
              <a:path w="5427783" h="4502727">
                <a:moveTo>
                  <a:pt x="0" y="0"/>
                </a:moveTo>
                <a:lnTo>
                  <a:pt x="5427783" y="0"/>
                </a:lnTo>
                <a:lnTo>
                  <a:pt x="5427783" y="4502727"/>
                </a:lnTo>
                <a:lnTo>
                  <a:pt x="0" y="4502727"/>
                </a:lnTo>
                <a:close/>
              </a:path>
            </a:pathLst>
          </a:custGeom>
          <a:solidFill>
            <a:schemeClr val="bg1">
              <a:lumMod val="95000"/>
            </a:schemeClr>
          </a:solidFill>
          <a:ln>
            <a:noFill/>
          </a:ln>
        </p:spPr>
        <p:txBody>
          <a:bodyPr wrap="square" anchor="ctr">
            <a:noAutofit/>
          </a:bodyPr>
          <a:lstStyle>
            <a:lvl1pPr marL="0" indent="0" algn="ctr">
              <a:buNone/>
              <a:defRPr sz="1400"/>
            </a:lvl1pPr>
          </a:lstStyle>
          <a:p>
            <a:endParaRPr lang="en-US"/>
          </a:p>
        </p:txBody>
      </p:sp>
      <p:sp>
        <p:nvSpPr>
          <p:cNvPr id="3" name="Footer Placeholder 2">
            <a:extLst>
              <a:ext uri="{FF2B5EF4-FFF2-40B4-BE49-F238E27FC236}">
                <a16:creationId xmlns:a16="http://schemas.microsoft.com/office/drawing/2014/main" id="{73362A10-3D67-4102-8018-1D585A82EB3A}"/>
              </a:ext>
            </a:extLst>
          </p:cNvPr>
          <p:cNvSpPr>
            <a:spLocks noGrp="1"/>
          </p:cNvSpPr>
          <p:nvPr>
            <p:ph type="ftr" sz="quarter" idx="14"/>
          </p:nvPr>
        </p:nvSpPr>
        <p:spPr/>
        <p:txBody>
          <a:bodyPr/>
          <a:lstStyle/>
          <a:p>
            <a:endParaRPr lang="en-US" dirty="0"/>
          </a:p>
        </p:txBody>
      </p:sp>
      <p:sp>
        <p:nvSpPr>
          <p:cNvPr id="4" name="Slide Number Placeholder 3">
            <a:extLst>
              <a:ext uri="{FF2B5EF4-FFF2-40B4-BE49-F238E27FC236}">
                <a16:creationId xmlns:a16="http://schemas.microsoft.com/office/drawing/2014/main" id="{CA1AA7BA-1388-455A-AA46-72F69D5F8EE0}"/>
              </a:ext>
            </a:extLst>
          </p:cNvPr>
          <p:cNvSpPr>
            <a:spLocks noGrp="1"/>
          </p:cNvSpPr>
          <p:nvPr>
            <p:ph type="sldNum" sz="quarter" idx="15"/>
          </p:nvPr>
        </p:nvSpPr>
        <p:spPr>
          <a:xfrm>
            <a:off x="11649705" y="363912"/>
            <a:ext cx="357207" cy="365126"/>
          </a:xfrm>
          <a:prstGeom prst="ellipse">
            <a:avLst/>
          </a:prstGeom>
        </p:spPr>
        <p:txBody>
          <a:bodyPr/>
          <a:lstStyle/>
          <a:p>
            <a:fld id="{8C499CF0-C8E2-4E59-9052-1B24C1960F75}" type="slidenum">
              <a:rPr lang="en-US" smtClean="0"/>
              <a:pPr/>
              <a:t>‹#›</a:t>
            </a:fld>
            <a:endParaRPr lang="en-US"/>
          </a:p>
        </p:txBody>
      </p:sp>
    </p:spTree>
    <p:extLst>
      <p:ext uri="{BB962C8B-B14F-4D97-AF65-F5344CB8AC3E}">
        <p14:creationId xmlns:p14="http://schemas.microsoft.com/office/powerpoint/2010/main" val="12785467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rge panoramic-image top">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46090CDB-5A84-469C-856C-82BFE57F1326}"/>
              </a:ext>
            </a:extLst>
          </p:cNvPr>
          <p:cNvSpPr>
            <a:spLocks noGrp="1"/>
          </p:cNvSpPr>
          <p:nvPr>
            <p:ph type="pic" sz="quarter" idx="13"/>
          </p:nvPr>
        </p:nvSpPr>
        <p:spPr>
          <a:xfrm>
            <a:off x="0" y="0"/>
            <a:ext cx="12192000" cy="3209469"/>
          </a:xfrm>
          <a:prstGeom prst="rect">
            <a:avLst/>
          </a:prstGeom>
          <a:solidFill>
            <a:schemeClr val="bg1">
              <a:lumMod val="95000"/>
            </a:schemeClr>
          </a:solidFill>
          <a:ln>
            <a:noFill/>
          </a:ln>
        </p:spPr>
        <p:txBody>
          <a:bodyPr anchor="ctr"/>
          <a:lstStyle>
            <a:lvl1pPr marL="0" indent="0" algn="ctr">
              <a:buNone/>
              <a:defRPr sz="1400"/>
            </a:lvl1pPr>
          </a:lstStyle>
          <a:p>
            <a:endParaRPr lang="en-US" dirty="0"/>
          </a:p>
        </p:txBody>
      </p:sp>
      <p:sp>
        <p:nvSpPr>
          <p:cNvPr id="3" name="Footer Placeholder 2">
            <a:extLst>
              <a:ext uri="{FF2B5EF4-FFF2-40B4-BE49-F238E27FC236}">
                <a16:creationId xmlns:a16="http://schemas.microsoft.com/office/drawing/2014/main" id="{73362A10-3D67-4102-8018-1D585A82EB3A}"/>
              </a:ext>
            </a:extLst>
          </p:cNvPr>
          <p:cNvSpPr>
            <a:spLocks noGrp="1"/>
          </p:cNvSpPr>
          <p:nvPr>
            <p:ph type="ftr" sz="quarter" idx="14"/>
          </p:nvPr>
        </p:nvSpPr>
        <p:spPr/>
        <p:txBody>
          <a:bodyPr/>
          <a:lstStyle/>
          <a:p>
            <a:endParaRPr lang="en-US" dirty="0"/>
          </a:p>
        </p:txBody>
      </p:sp>
      <p:sp>
        <p:nvSpPr>
          <p:cNvPr id="4" name="Slide Number Placeholder 3">
            <a:extLst>
              <a:ext uri="{FF2B5EF4-FFF2-40B4-BE49-F238E27FC236}">
                <a16:creationId xmlns:a16="http://schemas.microsoft.com/office/drawing/2014/main" id="{CA1AA7BA-1388-455A-AA46-72F69D5F8EE0}"/>
              </a:ext>
            </a:extLst>
          </p:cNvPr>
          <p:cNvSpPr>
            <a:spLocks noGrp="1"/>
          </p:cNvSpPr>
          <p:nvPr>
            <p:ph type="sldNum" sz="quarter" idx="15"/>
          </p:nvPr>
        </p:nvSpPr>
        <p:spPr>
          <a:xfrm>
            <a:off x="11649705" y="363912"/>
            <a:ext cx="357207" cy="365126"/>
          </a:xfrm>
          <a:prstGeom prst="ellipse">
            <a:avLst/>
          </a:prstGeom>
        </p:spPr>
        <p:txBody>
          <a:bodyPr/>
          <a:lstStyle/>
          <a:p>
            <a:fld id="{8C499CF0-C8E2-4E59-9052-1B24C1960F75}" type="slidenum">
              <a:rPr lang="en-US" smtClean="0"/>
              <a:pPr/>
              <a:t>‹#›</a:t>
            </a:fld>
            <a:endParaRPr lang="en-US"/>
          </a:p>
        </p:txBody>
      </p:sp>
    </p:spTree>
    <p:extLst>
      <p:ext uri="{BB962C8B-B14F-4D97-AF65-F5344CB8AC3E}">
        <p14:creationId xmlns:p14="http://schemas.microsoft.com/office/powerpoint/2010/main" val="35675763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CA5E6F6-C02F-4AE2-99A9-868A496B271D}"/>
              </a:ext>
            </a:extLst>
          </p:cNvPr>
          <p:cNvSpPr>
            <a:spLocks noGrp="1"/>
          </p:cNvSpPr>
          <p:nvPr>
            <p:ph type="pic" sz="quarter" idx="13"/>
          </p:nvPr>
        </p:nvSpPr>
        <p:spPr>
          <a:xfrm>
            <a:off x="0" y="2086198"/>
            <a:ext cx="3048000" cy="2685651"/>
          </a:xfrm>
          <a:custGeom>
            <a:avLst/>
            <a:gdLst>
              <a:gd name="connsiteX0" fmla="*/ 0 w 3048000"/>
              <a:gd name="connsiteY0" fmla="*/ 0 h 2685651"/>
              <a:gd name="connsiteX1" fmla="*/ 3048000 w 3048000"/>
              <a:gd name="connsiteY1" fmla="*/ 0 h 2685651"/>
              <a:gd name="connsiteX2" fmla="*/ 3048000 w 3048000"/>
              <a:gd name="connsiteY2" fmla="*/ 2685651 h 2685651"/>
              <a:gd name="connsiteX3" fmla="*/ 0 w 3048000"/>
              <a:gd name="connsiteY3" fmla="*/ 2685651 h 2685651"/>
            </a:gdLst>
            <a:ahLst/>
            <a:cxnLst>
              <a:cxn ang="0">
                <a:pos x="connsiteX0" y="connsiteY0"/>
              </a:cxn>
              <a:cxn ang="0">
                <a:pos x="connsiteX1" y="connsiteY1"/>
              </a:cxn>
              <a:cxn ang="0">
                <a:pos x="connsiteX2" y="connsiteY2"/>
              </a:cxn>
              <a:cxn ang="0">
                <a:pos x="connsiteX3" y="connsiteY3"/>
              </a:cxn>
            </a:cxnLst>
            <a:rect l="l" t="t" r="r" b="b"/>
            <a:pathLst>
              <a:path w="3048000" h="2685651">
                <a:moveTo>
                  <a:pt x="0" y="0"/>
                </a:moveTo>
                <a:lnTo>
                  <a:pt x="3048000" y="0"/>
                </a:lnTo>
                <a:lnTo>
                  <a:pt x="3048000" y="2685651"/>
                </a:lnTo>
                <a:lnTo>
                  <a:pt x="0" y="2685651"/>
                </a:lnTo>
                <a:close/>
              </a:path>
            </a:pathLst>
          </a:custGeom>
          <a:solidFill>
            <a:schemeClr val="bg1">
              <a:lumMod val="95000"/>
            </a:schemeClr>
          </a:solidFill>
        </p:spPr>
        <p:txBody>
          <a:bodyPr wrap="square" anchor="ctr">
            <a:noAutofit/>
          </a:bodyPr>
          <a:lstStyle>
            <a:lvl1pPr marL="0" indent="0" algn="ctr">
              <a:buNone/>
              <a:defRPr sz="1400"/>
            </a:lvl1pPr>
          </a:lstStyle>
          <a:p>
            <a:endParaRPr lang="en-US"/>
          </a:p>
        </p:txBody>
      </p:sp>
      <p:sp>
        <p:nvSpPr>
          <p:cNvPr id="13" name="Picture Placeholder 12">
            <a:extLst>
              <a:ext uri="{FF2B5EF4-FFF2-40B4-BE49-F238E27FC236}">
                <a16:creationId xmlns:a16="http://schemas.microsoft.com/office/drawing/2014/main" id="{7E82FFD5-FD47-46A8-BE90-3B46DE8FFC35}"/>
              </a:ext>
            </a:extLst>
          </p:cNvPr>
          <p:cNvSpPr>
            <a:spLocks noGrp="1"/>
          </p:cNvSpPr>
          <p:nvPr>
            <p:ph type="pic" sz="quarter" idx="14"/>
          </p:nvPr>
        </p:nvSpPr>
        <p:spPr>
          <a:xfrm>
            <a:off x="3048000" y="2086186"/>
            <a:ext cx="3048000" cy="2685651"/>
          </a:xfrm>
          <a:custGeom>
            <a:avLst/>
            <a:gdLst>
              <a:gd name="connsiteX0" fmla="*/ 0 w 3048000"/>
              <a:gd name="connsiteY0" fmla="*/ 0 h 2685651"/>
              <a:gd name="connsiteX1" fmla="*/ 3048000 w 3048000"/>
              <a:gd name="connsiteY1" fmla="*/ 0 h 2685651"/>
              <a:gd name="connsiteX2" fmla="*/ 3048000 w 3048000"/>
              <a:gd name="connsiteY2" fmla="*/ 2685651 h 2685651"/>
              <a:gd name="connsiteX3" fmla="*/ 0 w 3048000"/>
              <a:gd name="connsiteY3" fmla="*/ 2685651 h 2685651"/>
            </a:gdLst>
            <a:ahLst/>
            <a:cxnLst>
              <a:cxn ang="0">
                <a:pos x="connsiteX0" y="connsiteY0"/>
              </a:cxn>
              <a:cxn ang="0">
                <a:pos x="connsiteX1" y="connsiteY1"/>
              </a:cxn>
              <a:cxn ang="0">
                <a:pos x="connsiteX2" y="connsiteY2"/>
              </a:cxn>
              <a:cxn ang="0">
                <a:pos x="connsiteX3" y="connsiteY3"/>
              </a:cxn>
            </a:cxnLst>
            <a:rect l="l" t="t" r="r" b="b"/>
            <a:pathLst>
              <a:path w="3048000" h="2685651">
                <a:moveTo>
                  <a:pt x="0" y="0"/>
                </a:moveTo>
                <a:lnTo>
                  <a:pt x="3048000" y="0"/>
                </a:lnTo>
                <a:lnTo>
                  <a:pt x="3048000" y="2685651"/>
                </a:lnTo>
                <a:lnTo>
                  <a:pt x="0" y="2685651"/>
                </a:lnTo>
                <a:close/>
              </a:path>
            </a:pathLst>
          </a:custGeom>
          <a:solidFill>
            <a:schemeClr val="bg1">
              <a:lumMod val="95000"/>
            </a:schemeClr>
          </a:solidFill>
        </p:spPr>
        <p:txBody>
          <a:bodyPr wrap="square" anchor="ctr">
            <a:noAutofit/>
          </a:bodyPr>
          <a:lstStyle>
            <a:lvl1pPr marL="0" indent="0" algn="ctr">
              <a:buNone/>
              <a:defRPr sz="1400"/>
            </a:lvl1pPr>
          </a:lstStyle>
          <a:p>
            <a:endParaRPr lang="en-US"/>
          </a:p>
        </p:txBody>
      </p:sp>
      <p:sp>
        <p:nvSpPr>
          <p:cNvPr id="14" name="Picture Placeholder 13">
            <a:extLst>
              <a:ext uri="{FF2B5EF4-FFF2-40B4-BE49-F238E27FC236}">
                <a16:creationId xmlns:a16="http://schemas.microsoft.com/office/drawing/2014/main" id="{335BFADC-B5FF-458C-9694-41C5382B4E70}"/>
              </a:ext>
            </a:extLst>
          </p:cNvPr>
          <p:cNvSpPr>
            <a:spLocks noGrp="1"/>
          </p:cNvSpPr>
          <p:nvPr>
            <p:ph type="pic" sz="quarter" idx="15"/>
          </p:nvPr>
        </p:nvSpPr>
        <p:spPr>
          <a:xfrm>
            <a:off x="6096000" y="2086174"/>
            <a:ext cx="3048000" cy="2685651"/>
          </a:xfrm>
          <a:custGeom>
            <a:avLst/>
            <a:gdLst>
              <a:gd name="connsiteX0" fmla="*/ 0 w 3048000"/>
              <a:gd name="connsiteY0" fmla="*/ 0 h 2685651"/>
              <a:gd name="connsiteX1" fmla="*/ 3048000 w 3048000"/>
              <a:gd name="connsiteY1" fmla="*/ 0 h 2685651"/>
              <a:gd name="connsiteX2" fmla="*/ 3048000 w 3048000"/>
              <a:gd name="connsiteY2" fmla="*/ 2685651 h 2685651"/>
              <a:gd name="connsiteX3" fmla="*/ 0 w 3048000"/>
              <a:gd name="connsiteY3" fmla="*/ 2685651 h 2685651"/>
            </a:gdLst>
            <a:ahLst/>
            <a:cxnLst>
              <a:cxn ang="0">
                <a:pos x="connsiteX0" y="connsiteY0"/>
              </a:cxn>
              <a:cxn ang="0">
                <a:pos x="connsiteX1" y="connsiteY1"/>
              </a:cxn>
              <a:cxn ang="0">
                <a:pos x="connsiteX2" y="connsiteY2"/>
              </a:cxn>
              <a:cxn ang="0">
                <a:pos x="connsiteX3" y="connsiteY3"/>
              </a:cxn>
            </a:cxnLst>
            <a:rect l="l" t="t" r="r" b="b"/>
            <a:pathLst>
              <a:path w="3048000" h="2685651">
                <a:moveTo>
                  <a:pt x="0" y="0"/>
                </a:moveTo>
                <a:lnTo>
                  <a:pt x="3048000" y="0"/>
                </a:lnTo>
                <a:lnTo>
                  <a:pt x="3048000" y="2685651"/>
                </a:lnTo>
                <a:lnTo>
                  <a:pt x="0" y="2685651"/>
                </a:lnTo>
                <a:close/>
              </a:path>
            </a:pathLst>
          </a:custGeom>
          <a:solidFill>
            <a:schemeClr val="bg1">
              <a:lumMod val="95000"/>
            </a:schemeClr>
          </a:solidFill>
        </p:spPr>
        <p:txBody>
          <a:bodyPr wrap="square" anchor="ctr">
            <a:noAutofit/>
          </a:bodyPr>
          <a:lstStyle>
            <a:lvl1pPr marL="0" indent="0" algn="ctr">
              <a:buNone/>
              <a:defRPr sz="1400"/>
            </a:lvl1pPr>
          </a:lstStyle>
          <a:p>
            <a:endParaRPr lang="en-US"/>
          </a:p>
        </p:txBody>
      </p:sp>
      <p:sp>
        <p:nvSpPr>
          <p:cNvPr id="15" name="Picture Placeholder 14">
            <a:extLst>
              <a:ext uri="{FF2B5EF4-FFF2-40B4-BE49-F238E27FC236}">
                <a16:creationId xmlns:a16="http://schemas.microsoft.com/office/drawing/2014/main" id="{1F5B941A-CC8E-453F-A9FB-4A4C67790A7A}"/>
              </a:ext>
            </a:extLst>
          </p:cNvPr>
          <p:cNvSpPr>
            <a:spLocks noGrp="1"/>
          </p:cNvSpPr>
          <p:nvPr>
            <p:ph type="pic" sz="quarter" idx="16"/>
          </p:nvPr>
        </p:nvSpPr>
        <p:spPr>
          <a:xfrm>
            <a:off x="9144000" y="2086162"/>
            <a:ext cx="3048000" cy="2685651"/>
          </a:xfrm>
          <a:custGeom>
            <a:avLst/>
            <a:gdLst>
              <a:gd name="connsiteX0" fmla="*/ 0 w 3048000"/>
              <a:gd name="connsiteY0" fmla="*/ 0 h 2685651"/>
              <a:gd name="connsiteX1" fmla="*/ 3048000 w 3048000"/>
              <a:gd name="connsiteY1" fmla="*/ 0 h 2685651"/>
              <a:gd name="connsiteX2" fmla="*/ 3048000 w 3048000"/>
              <a:gd name="connsiteY2" fmla="*/ 2685651 h 2685651"/>
              <a:gd name="connsiteX3" fmla="*/ 0 w 3048000"/>
              <a:gd name="connsiteY3" fmla="*/ 2685651 h 2685651"/>
            </a:gdLst>
            <a:ahLst/>
            <a:cxnLst>
              <a:cxn ang="0">
                <a:pos x="connsiteX0" y="connsiteY0"/>
              </a:cxn>
              <a:cxn ang="0">
                <a:pos x="connsiteX1" y="connsiteY1"/>
              </a:cxn>
              <a:cxn ang="0">
                <a:pos x="connsiteX2" y="connsiteY2"/>
              </a:cxn>
              <a:cxn ang="0">
                <a:pos x="connsiteX3" y="connsiteY3"/>
              </a:cxn>
            </a:cxnLst>
            <a:rect l="l" t="t" r="r" b="b"/>
            <a:pathLst>
              <a:path w="3048000" h="2685651">
                <a:moveTo>
                  <a:pt x="0" y="0"/>
                </a:moveTo>
                <a:lnTo>
                  <a:pt x="3048000" y="0"/>
                </a:lnTo>
                <a:lnTo>
                  <a:pt x="3048000" y="2685651"/>
                </a:lnTo>
                <a:lnTo>
                  <a:pt x="0" y="2685651"/>
                </a:lnTo>
                <a:close/>
              </a:path>
            </a:pathLst>
          </a:custGeom>
          <a:solidFill>
            <a:schemeClr val="bg1">
              <a:lumMod val="95000"/>
            </a:schemeClr>
          </a:solidFill>
        </p:spPr>
        <p:txBody>
          <a:bodyPr wrap="square" anchor="ctr">
            <a:noAutofit/>
          </a:bodyPr>
          <a:lstStyle>
            <a:lvl1pPr marL="0" indent="0" algn="ctr">
              <a:buNone/>
              <a:defRPr sz="1400"/>
            </a:lvl1pPr>
          </a:lstStyle>
          <a:p>
            <a:endParaRPr lang="en-US"/>
          </a:p>
        </p:txBody>
      </p:sp>
      <p:sp>
        <p:nvSpPr>
          <p:cNvPr id="3" name="Footer Placeholder 2">
            <a:extLst>
              <a:ext uri="{FF2B5EF4-FFF2-40B4-BE49-F238E27FC236}">
                <a16:creationId xmlns:a16="http://schemas.microsoft.com/office/drawing/2014/main" id="{C195D7C2-3B00-4CB3-898F-F458D3BE5F23}"/>
              </a:ext>
            </a:extLst>
          </p:cNvPr>
          <p:cNvSpPr>
            <a:spLocks noGrp="1"/>
          </p:cNvSpPr>
          <p:nvPr>
            <p:ph type="ftr" sz="quarter" idx="17"/>
          </p:nvPr>
        </p:nvSpPr>
        <p:spPr/>
        <p:txBody>
          <a:bodyPr/>
          <a:lstStyle/>
          <a:p>
            <a:endParaRPr lang="en-US" dirty="0"/>
          </a:p>
        </p:txBody>
      </p:sp>
      <p:sp>
        <p:nvSpPr>
          <p:cNvPr id="4" name="Slide Number Placeholder 3">
            <a:extLst>
              <a:ext uri="{FF2B5EF4-FFF2-40B4-BE49-F238E27FC236}">
                <a16:creationId xmlns:a16="http://schemas.microsoft.com/office/drawing/2014/main" id="{643D2D25-4023-4587-956E-C5F4A76DED88}"/>
              </a:ext>
            </a:extLst>
          </p:cNvPr>
          <p:cNvSpPr>
            <a:spLocks noGrp="1"/>
          </p:cNvSpPr>
          <p:nvPr>
            <p:ph type="sldNum" sz="quarter" idx="18"/>
          </p:nvPr>
        </p:nvSpPr>
        <p:spPr>
          <a:xfrm>
            <a:off x="11649705" y="363912"/>
            <a:ext cx="357207" cy="365126"/>
          </a:xfrm>
          <a:prstGeom prst="ellipse">
            <a:avLst/>
          </a:prstGeom>
        </p:spPr>
        <p:txBody>
          <a:bodyPr/>
          <a:lstStyle/>
          <a:p>
            <a:fld id="{8C499CF0-C8E2-4E59-9052-1B24C1960F75}" type="slidenum">
              <a:rPr lang="en-US" smtClean="0"/>
              <a:pPr/>
              <a:t>‹#›</a:t>
            </a:fld>
            <a:endParaRPr lang="en-US"/>
          </a:p>
        </p:txBody>
      </p:sp>
    </p:spTree>
    <p:extLst>
      <p:ext uri="{BB962C8B-B14F-4D97-AF65-F5344CB8AC3E}">
        <p14:creationId xmlns:p14="http://schemas.microsoft.com/office/powerpoint/2010/main" val="2239026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5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B1793A0-DEF4-4732-84E1-ADF674F11BD0}"/>
              </a:ext>
            </a:extLst>
          </p:cNvPr>
          <p:cNvSpPr>
            <a:spLocks noGrp="1"/>
          </p:cNvSpPr>
          <p:nvPr>
            <p:ph type="pic" sz="quarter" idx="15"/>
          </p:nvPr>
        </p:nvSpPr>
        <p:spPr>
          <a:xfrm>
            <a:off x="6123882" y="0"/>
            <a:ext cx="6068117" cy="5112672"/>
          </a:xfrm>
          <a:custGeom>
            <a:avLst/>
            <a:gdLst>
              <a:gd name="connsiteX0" fmla="*/ 536690 w 6068117"/>
              <a:gd name="connsiteY0" fmla="*/ 0 h 5112672"/>
              <a:gd name="connsiteX1" fmla="*/ 6068117 w 6068117"/>
              <a:gd name="connsiteY1" fmla="*/ 0 h 5112672"/>
              <a:gd name="connsiteX2" fmla="*/ 6068117 w 6068117"/>
              <a:gd name="connsiteY2" fmla="*/ 3645762 h 5112672"/>
              <a:gd name="connsiteX3" fmla="*/ 3314155 w 6068117"/>
              <a:gd name="connsiteY3" fmla="*/ 5112672 h 5112672"/>
              <a:gd name="connsiteX4" fmla="*/ 0 w 6068117"/>
              <a:gd name="connsiteY4" fmla="*/ 1803322 h 5112672"/>
              <a:gd name="connsiteX5" fmla="*/ 536690 w 6068117"/>
              <a:gd name="connsiteY5" fmla="*/ 0 h 511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8117" h="5112672">
                <a:moveTo>
                  <a:pt x="536690" y="0"/>
                </a:moveTo>
                <a:cubicBezTo>
                  <a:pt x="536690" y="0"/>
                  <a:pt x="536690" y="0"/>
                  <a:pt x="6068117" y="0"/>
                </a:cubicBezTo>
                <a:cubicBezTo>
                  <a:pt x="6068117" y="0"/>
                  <a:pt x="6068117" y="0"/>
                  <a:pt x="6068117" y="3645762"/>
                </a:cubicBezTo>
                <a:cubicBezTo>
                  <a:pt x="5472666" y="4529820"/>
                  <a:pt x="4461966" y="5112672"/>
                  <a:pt x="3314155" y="5112672"/>
                </a:cubicBezTo>
                <a:cubicBezTo>
                  <a:pt x="1484711" y="5112672"/>
                  <a:pt x="0" y="3634026"/>
                  <a:pt x="0" y="1803322"/>
                </a:cubicBezTo>
                <a:cubicBezTo>
                  <a:pt x="0" y="1138323"/>
                  <a:pt x="195872" y="516353"/>
                  <a:pt x="536690" y="0"/>
                </a:cubicBezTo>
                <a:close/>
              </a:path>
            </a:pathLst>
          </a:custGeom>
          <a:solidFill>
            <a:schemeClr val="bg1">
              <a:lumMod val="95000"/>
            </a:schemeClr>
          </a:solidFill>
        </p:spPr>
        <p:txBody>
          <a:bodyPr wrap="square" anchor="ctr">
            <a:noAutofit/>
          </a:bodyPr>
          <a:lstStyle>
            <a:lvl1pPr marL="0" indent="0" algn="ctr">
              <a:buNone/>
              <a:defRPr sz="1400"/>
            </a:lvl1pPr>
          </a:lstStyle>
          <a:p>
            <a:endParaRPr lang="en-US" dirty="0"/>
          </a:p>
        </p:txBody>
      </p:sp>
      <p:sp>
        <p:nvSpPr>
          <p:cNvPr id="3" name="Footer Placeholder 2">
            <a:extLst>
              <a:ext uri="{FF2B5EF4-FFF2-40B4-BE49-F238E27FC236}">
                <a16:creationId xmlns:a16="http://schemas.microsoft.com/office/drawing/2014/main" id="{C195D7C2-3B00-4CB3-898F-F458D3BE5F23}"/>
              </a:ext>
            </a:extLst>
          </p:cNvPr>
          <p:cNvSpPr>
            <a:spLocks noGrp="1"/>
          </p:cNvSpPr>
          <p:nvPr>
            <p:ph type="ftr" sz="quarter" idx="17"/>
          </p:nvPr>
        </p:nvSpPr>
        <p:spPr/>
        <p:txBody>
          <a:bodyPr/>
          <a:lstStyle/>
          <a:p>
            <a:endParaRPr lang="en-US" dirty="0"/>
          </a:p>
        </p:txBody>
      </p:sp>
      <p:sp>
        <p:nvSpPr>
          <p:cNvPr id="4" name="Slide Number Placeholder 3">
            <a:extLst>
              <a:ext uri="{FF2B5EF4-FFF2-40B4-BE49-F238E27FC236}">
                <a16:creationId xmlns:a16="http://schemas.microsoft.com/office/drawing/2014/main" id="{643D2D25-4023-4587-956E-C5F4A76DED88}"/>
              </a:ext>
            </a:extLst>
          </p:cNvPr>
          <p:cNvSpPr>
            <a:spLocks noGrp="1"/>
          </p:cNvSpPr>
          <p:nvPr>
            <p:ph type="sldNum" sz="quarter" idx="18"/>
          </p:nvPr>
        </p:nvSpPr>
        <p:spPr>
          <a:xfrm>
            <a:off x="11649705" y="363912"/>
            <a:ext cx="357207" cy="365126"/>
          </a:xfrm>
          <a:prstGeom prst="ellipse">
            <a:avLst/>
          </a:prstGeom>
        </p:spPr>
        <p:txBody>
          <a:bodyPr/>
          <a:lstStyle/>
          <a:p>
            <a:fld id="{8C499CF0-C8E2-4E59-9052-1B24C1960F75}" type="slidenum">
              <a:rPr lang="en-US" smtClean="0"/>
              <a:pPr/>
              <a:t>‹#›</a:t>
            </a:fld>
            <a:endParaRPr lang="en-US"/>
          </a:p>
        </p:txBody>
      </p:sp>
    </p:spTree>
    <p:extLst>
      <p:ext uri="{BB962C8B-B14F-4D97-AF65-F5344CB8AC3E}">
        <p14:creationId xmlns:p14="http://schemas.microsoft.com/office/powerpoint/2010/main" val="40207461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6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153D983-C588-4007-B00B-9A6352E161C5}"/>
              </a:ext>
            </a:extLst>
          </p:cNvPr>
          <p:cNvSpPr>
            <a:spLocks noGrp="1"/>
          </p:cNvSpPr>
          <p:nvPr>
            <p:ph type="pic" sz="quarter" idx="13"/>
          </p:nvPr>
        </p:nvSpPr>
        <p:spPr>
          <a:xfrm>
            <a:off x="0" y="-1696"/>
            <a:ext cx="5550284" cy="5553291"/>
          </a:xfrm>
          <a:custGeom>
            <a:avLst/>
            <a:gdLst>
              <a:gd name="connsiteX0" fmla="*/ 0 w 5550284"/>
              <a:gd name="connsiteY0" fmla="*/ 0 h 5553291"/>
              <a:gd name="connsiteX1" fmla="*/ 5550284 w 5550284"/>
              <a:gd name="connsiteY1" fmla="*/ 0 h 5553291"/>
              <a:gd name="connsiteX2" fmla="*/ 5550284 w 5550284"/>
              <a:gd name="connsiteY2" fmla="*/ 5553291 h 5553291"/>
              <a:gd name="connsiteX3" fmla="*/ 0 w 5550284"/>
              <a:gd name="connsiteY3" fmla="*/ 3703042 h 5553291"/>
            </a:gdLst>
            <a:ahLst/>
            <a:cxnLst>
              <a:cxn ang="0">
                <a:pos x="connsiteX0" y="connsiteY0"/>
              </a:cxn>
              <a:cxn ang="0">
                <a:pos x="connsiteX1" y="connsiteY1"/>
              </a:cxn>
              <a:cxn ang="0">
                <a:pos x="connsiteX2" y="connsiteY2"/>
              </a:cxn>
              <a:cxn ang="0">
                <a:pos x="connsiteX3" y="connsiteY3"/>
              </a:cxn>
            </a:cxnLst>
            <a:rect l="l" t="t" r="r" b="b"/>
            <a:pathLst>
              <a:path w="5550284" h="5553291">
                <a:moveTo>
                  <a:pt x="0" y="0"/>
                </a:moveTo>
                <a:lnTo>
                  <a:pt x="5550284" y="0"/>
                </a:lnTo>
                <a:lnTo>
                  <a:pt x="5550284" y="5553291"/>
                </a:lnTo>
                <a:lnTo>
                  <a:pt x="0" y="3703042"/>
                </a:lnTo>
                <a:close/>
              </a:path>
            </a:pathLst>
          </a:custGeom>
          <a:solidFill>
            <a:schemeClr val="bg1">
              <a:lumMod val="95000"/>
            </a:schemeClr>
          </a:solidFill>
          <a:ln>
            <a:noFill/>
          </a:ln>
        </p:spPr>
        <p:txBody>
          <a:bodyPr wrap="square" anchor="ctr">
            <a:noAutofit/>
          </a:bodyPr>
          <a:lstStyle>
            <a:lvl1pPr marL="0" indent="0" algn="ctr">
              <a:buNone/>
              <a:defRPr sz="1400"/>
            </a:lvl1pPr>
          </a:lstStyle>
          <a:p>
            <a:endParaRPr lang="en-US"/>
          </a:p>
        </p:txBody>
      </p:sp>
      <p:sp>
        <p:nvSpPr>
          <p:cNvPr id="3" name="Footer Placeholder 2">
            <a:extLst>
              <a:ext uri="{FF2B5EF4-FFF2-40B4-BE49-F238E27FC236}">
                <a16:creationId xmlns:a16="http://schemas.microsoft.com/office/drawing/2014/main" id="{C195D7C2-3B00-4CB3-898F-F458D3BE5F23}"/>
              </a:ext>
            </a:extLst>
          </p:cNvPr>
          <p:cNvSpPr>
            <a:spLocks noGrp="1"/>
          </p:cNvSpPr>
          <p:nvPr>
            <p:ph type="ftr" sz="quarter" idx="17"/>
          </p:nvPr>
        </p:nvSpPr>
        <p:spPr/>
        <p:txBody>
          <a:bodyPr/>
          <a:lstStyle/>
          <a:p>
            <a:endParaRPr lang="en-US" dirty="0"/>
          </a:p>
        </p:txBody>
      </p:sp>
      <p:sp>
        <p:nvSpPr>
          <p:cNvPr id="4" name="Slide Number Placeholder 3">
            <a:extLst>
              <a:ext uri="{FF2B5EF4-FFF2-40B4-BE49-F238E27FC236}">
                <a16:creationId xmlns:a16="http://schemas.microsoft.com/office/drawing/2014/main" id="{643D2D25-4023-4587-956E-C5F4A76DED88}"/>
              </a:ext>
            </a:extLst>
          </p:cNvPr>
          <p:cNvSpPr>
            <a:spLocks noGrp="1"/>
          </p:cNvSpPr>
          <p:nvPr>
            <p:ph type="sldNum" sz="quarter" idx="18"/>
          </p:nvPr>
        </p:nvSpPr>
        <p:spPr>
          <a:xfrm>
            <a:off x="11649705" y="363912"/>
            <a:ext cx="357207" cy="365126"/>
          </a:xfrm>
          <a:prstGeom prst="ellipse">
            <a:avLst/>
          </a:prstGeom>
        </p:spPr>
        <p:txBody>
          <a:bodyPr/>
          <a:lstStyle/>
          <a:p>
            <a:fld id="{8C499CF0-C8E2-4E59-9052-1B24C1960F75}" type="slidenum">
              <a:rPr lang="en-US" smtClean="0"/>
              <a:pPr/>
              <a:t>‹#›</a:t>
            </a:fld>
            <a:endParaRPr lang="en-US"/>
          </a:p>
        </p:txBody>
      </p:sp>
    </p:spTree>
    <p:extLst>
      <p:ext uri="{BB962C8B-B14F-4D97-AF65-F5344CB8AC3E}">
        <p14:creationId xmlns:p14="http://schemas.microsoft.com/office/powerpoint/2010/main" val="4054548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3FBBD-28D6-4BC4-A068-6D7B1B014AC4}"/>
              </a:ext>
            </a:extLst>
          </p:cNvPr>
          <p:cNvSpPr>
            <a:spLocks noGrp="1"/>
          </p:cNvSpPr>
          <p:nvPr>
            <p:ph type="title"/>
          </p:nvPr>
        </p:nvSpPr>
        <p:spPr>
          <a:xfrm>
            <a:off x="555084" y="363912"/>
            <a:ext cx="11081950" cy="1231208"/>
          </a:xfrm>
        </p:spPr>
        <p:txBody>
          <a:bodyPr anchor="ctr"/>
          <a:lstStyle>
            <a:lvl1pPr>
              <a:defRPr sz="4000">
                <a:solidFill>
                  <a:schemeClr val="tx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E74CE1F-EEC8-42CD-9F01-9F0A3B2B5D81}"/>
              </a:ext>
            </a:extLst>
          </p:cNvPr>
          <p:cNvSpPr>
            <a:spLocks noGrp="1"/>
          </p:cNvSpPr>
          <p:nvPr>
            <p:ph idx="1" hasCustomPrompt="1"/>
          </p:nvPr>
        </p:nvSpPr>
        <p:spPr>
          <a:xfrm>
            <a:off x="555084" y="1820174"/>
            <a:ext cx="10911492" cy="4346330"/>
          </a:xfrm>
        </p:spPr>
        <p:txBody>
          <a:bodyPr/>
          <a:lstStyle>
            <a:lvl1pPr marL="0" indent="0">
              <a:lnSpc>
                <a:spcPct val="120000"/>
              </a:lnSpc>
              <a:spcBef>
                <a:spcPts val="0"/>
              </a:spcBef>
              <a:spcAft>
                <a:spcPts val="600"/>
              </a:spcAft>
              <a:buNone/>
              <a:defRPr sz="2400">
                <a:solidFill>
                  <a:schemeClr val="bg2">
                    <a:lumMod val="25000"/>
                  </a:schemeClr>
                </a:solidFill>
                <a:latin typeface="+mj-lt"/>
              </a:defRPr>
            </a:lvl1pPr>
            <a:lvl2pPr marL="171450" indent="-161925">
              <a:lnSpc>
                <a:spcPct val="100000"/>
              </a:lnSpc>
              <a:spcBef>
                <a:spcPts val="0"/>
              </a:spcBef>
              <a:spcAft>
                <a:spcPts val="600"/>
              </a:spcAft>
              <a:tabLst/>
              <a:defRPr sz="2000"/>
            </a:lvl2pPr>
            <a:lvl3pPr marL="457200" indent="-182880">
              <a:lnSpc>
                <a:spcPct val="100000"/>
              </a:lnSpc>
              <a:spcBef>
                <a:spcPts val="0"/>
              </a:spcBef>
              <a:spcAft>
                <a:spcPts val="600"/>
              </a:spcAft>
              <a:buFont typeface="Courier New" panose="02070309020205020404" pitchFamily="49" charset="0"/>
              <a:buChar char="o"/>
              <a:tabLst/>
              <a:defRPr sz="1800"/>
            </a:lvl3pPr>
            <a:lvl4pPr marL="685800" indent="-182880">
              <a:lnSpc>
                <a:spcPct val="100000"/>
              </a:lnSpc>
              <a:spcAft>
                <a:spcPts val="600"/>
              </a:spcAft>
              <a:tabLst/>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Footer Placeholder 4">
            <a:extLst>
              <a:ext uri="{FF2B5EF4-FFF2-40B4-BE49-F238E27FC236}">
                <a16:creationId xmlns:a16="http://schemas.microsoft.com/office/drawing/2014/main" id="{78F48434-E822-421B-BFB3-FF8ECC6C50CF}"/>
              </a:ext>
            </a:extLst>
          </p:cNvPr>
          <p:cNvSpPr>
            <a:spLocks noGrp="1"/>
          </p:cNvSpPr>
          <p:nvPr>
            <p:ph type="ftr" sz="quarter" idx="11"/>
          </p:nvPr>
        </p:nvSpPr>
        <p:spPr>
          <a:xfrm>
            <a:off x="555084" y="6441458"/>
            <a:ext cx="4382676" cy="416542"/>
          </a:xfrm>
        </p:spPr>
        <p:txBody>
          <a:bodyPr/>
          <a:lstStyle>
            <a:lvl1pPr>
              <a:defRPr sz="1000"/>
            </a:lvl1pPr>
          </a:lstStyle>
          <a:p>
            <a:endParaRPr lang="en-US" dirty="0"/>
          </a:p>
        </p:txBody>
      </p:sp>
      <p:sp>
        <p:nvSpPr>
          <p:cNvPr id="7" name="Slide Number Placeholder 3">
            <a:extLst>
              <a:ext uri="{FF2B5EF4-FFF2-40B4-BE49-F238E27FC236}">
                <a16:creationId xmlns:a16="http://schemas.microsoft.com/office/drawing/2014/main" id="{39E0D9C6-0EA4-0743-8008-790CB380DDA9}"/>
              </a:ext>
            </a:extLst>
          </p:cNvPr>
          <p:cNvSpPr>
            <a:spLocks noGrp="1"/>
          </p:cNvSpPr>
          <p:nvPr>
            <p:ph type="sldNum" sz="quarter" idx="12"/>
          </p:nvPr>
        </p:nvSpPr>
        <p:spPr>
          <a:xfrm>
            <a:off x="11734799" y="363912"/>
            <a:ext cx="357207" cy="365126"/>
          </a:xfrm>
          <a:prstGeom prst="ellipse">
            <a:avLst/>
          </a:prstGeom>
          <a:solidFill>
            <a:schemeClr val="accent1"/>
          </a:solidFill>
        </p:spPr>
        <p:txBody>
          <a:bodyPr/>
          <a:lstStyle/>
          <a:p>
            <a:fld id="{8C499CF0-C8E2-4E59-9052-1B24C1960F75}" type="slidenum">
              <a:rPr lang="en-US" smtClean="0"/>
              <a:t>‹#›</a:t>
            </a:fld>
            <a:endParaRPr lang="en-US" dirty="0"/>
          </a:p>
        </p:txBody>
      </p:sp>
    </p:spTree>
    <p:extLst>
      <p:ext uri="{BB962C8B-B14F-4D97-AF65-F5344CB8AC3E}">
        <p14:creationId xmlns:p14="http://schemas.microsoft.com/office/powerpoint/2010/main" val="31051901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008" userDrawn="1">
          <p15:clr>
            <a:srgbClr val="FBAE40"/>
          </p15:clr>
        </p15:guide>
        <p15:guide id="4" orient="horz" pos="216" userDrawn="1">
          <p15:clr>
            <a:srgbClr val="FBAE40"/>
          </p15:clr>
        </p15:guide>
        <p15:guide id="5" orient="horz" pos="1152" userDrawn="1">
          <p15:clr>
            <a:srgbClr val="FBAE40"/>
          </p15:clr>
        </p15:guide>
        <p15:guide id="6" pos="33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8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43C6A17-B60E-4313-8487-EFBF67CD8C26}"/>
              </a:ext>
            </a:extLst>
          </p:cNvPr>
          <p:cNvSpPr>
            <a:spLocks noGrp="1"/>
          </p:cNvSpPr>
          <p:nvPr>
            <p:ph type="pic" sz="quarter" idx="13"/>
          </p:nvPr>
        </p:nvSpPr>
        <p:spPr>
          <a:xfrm>
            <a:off x="0" y="0"/>
            <a:ext cx="5211231" cy="6420910"/>
          </a:xfrm>
          <a:custGeom>
            <a:avLst/>
            <a:gdLst>
              <a:gd name="connsiteX0" fmla="*/ 0 w 5211231"/>
              <a:gd name="connsiteY0" fmla="*/ 0 h 6420910"/>
              <a:gd name="connsiteX1" fmla="*/ 5211231 w 5211231"/>
              <a:gd name="connsiteY1" fmla="*/ 0 h 6420910"/>
              <a:gd name="connsiteX2" fmla="*/ 5211231 w 5211231"/>
              <a:gd name="connsiteY2" fmla="*/ 6420910 h 6420910"/>
              <a:gd name="connsiteX3" fmla="*/ 0 w 5211231"/>
              <a:gd name="connsiteY3" fmla="*/ 6420910 h 6420910"/>
            </a:gdLst>
            <a:ahLst/>
            <a:cxnLst>
              <a:cxn ang="0">
                <a:pos x="connsiteX0" y="connsiteY0"/>
              </a:cxn>
              <a:cxn ang="0">
                <a:pos x="connsiteX1" y="connsiteY1"/>
              </a:cxn>
              <a:cxn ang="0">
                <a:pos x="connsiteX2" y="connsiteY2"/>
              </a:cxn>
              <a:cxn ang="0">
                <a:pos x="connsiteX3" y="connsiteY3"/>
              </a:cxn>
            </a:cxnLst>
            <a:rect l="l" t="t" r="r" b="b"/>
            <a:pathLst>
              <a:path w="5211231" h="6420910">
                <a:moveTo>
                  <a:pt x="0" y="0"/>
                </a:moveTo>
                <a:lnTo>
                  <a:pt x="5211231" y="0"/>
                </a:lnTo>
                <a:lnTo>
                  <a:pt x="5211231" y="6420910"/>
                </a:lnTo>
                <a:lnTo>
                  <a:pt x="0" y="6420910"/>
                </a:lnTo>
                <a:close/>
              </a:path>
            </a:pathLst>
          </a:custGeom>
          <a:solidFill>
            <a:schemeClr val="bg1">
              <a:lumMod val="95000"/>
            </a:schemeClr>
          </a:solidFill>
          <a:ln>
            <a:noFill/>
          </a:ln>
        </p:spPr>
        <p:txBody>
          <a:bodyPr wrap="square" anchor="ctr">
            <a:noAutofit/>
          </a:bodyPr>
          <a:lstStyle>
            <a:lvl1pPr marL="0" indent="0" algn="ctr">
              <a:buNone/>
              <a:defRPr sz="1400"/>
            </a:lvl1pPr>
          </a:lstStyle>
          <a:p>
            <a:endParaRPr lang="en-US"/>
          </a:p>
        </p:txBody>
      </p:sp>
      <p:sp>
        <p:nvSpPr>
          <p:cNvPr id="3" name="Footer Placeholder 2">
            <a:extLst>
              <a:ext uri="{FF2B5EF4-FFF2-40B4-BE49-F238E27FC236}">
                <a16:creationId xmlns:a16="http://schemas.microsoft.com/office/drawing/2014/main" id="{C195D7C2-3B00-4CB3-898F-F458D3BE5F23}"/>
              </a:ext>
            </a:extLst>
          </p:cNvPr>
          <p:cNvSpPr>
            <a:spLocks noGrp="1"/>
          </p:cNvSpPr>
          <p:nvPr>
            <p:ph type="ftr" sz="quarter" idx="17"/>
          </p:nvPr>
        </p:nvSpPr>
        <p:spPr/>
        <p:txBody>
          <a:bodyPr/>
          <a:lstStyle/>
          <a:p>
            <a:endParaRPr lang="en-US" dirty="0"/>
          </a:p>
        </p:txBody>
      </p:sp>
      <p:sp>
        <p:nvSpPr>
          <p:cNvPr id="4" name="Slide Number Placeholder 3">
            <a:extLst>
              <a:ext uri="{FF2B5EF4-FFF2-40B4-BE49-F238E27FC236}">
                <a16:creationId xmlns:a16="http://schemas.microsoft.com/office/drawing/2014/main" id="{643D2D25-4023-4587-956E-C5F4A76DED88}"/>
              </a:ext>
            </a:extLst>
          </p:cNvPr>
          <p:cNvSpPr>
            <a:spLocks noGrp="1"/>
          </p:cNvSpPr>
          <p:nvPr>
            <p:ph type="sldNum" sz="quarter" idx="18"/>
          </p:nvPr>
        </p:nvSpPr>
        <p:spPr>
          <a:xfrm>
            <a:off x="11649705" y="363912"/>
            <a:ext cx="357207" cy="365126"/>
          </a:xfrm>
          <a:prstGeom prst="ellipse">
            <a:avLst/>
          </a:prstGeom>
        </p:spPr>
        <p:txBody>
          <a:bodyPr/>
          <a:lstStyle/>
          <a:p>
            <a:fld id="{8C499CF0-C8E2-4E59-9052-1B24C1960F75}" type="slidenum">
              <a:rPr lang="en-US" smtClean="0"/>
              <a:pPr/>
              <a:t>‹#›</a:t>
            </a:fld>
            <a:endParaRPr lang="en-US"/>
          </a:p>
        </p:txBody>
      </p:sp>
    </p:spTree>
    <p:extLst>
      <p:ext uri="{BB962C8B-B14F-4D97-AF65-F5344CB8AC3E}">
        <p14:creationId xmlns:p14="http://schemas.microsoft.com/office/powerpoint/2010/main" val="32564485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9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89CB398-16DC-4476-84FB-C894C764FBD4}"/>
              </a:ext>
            </a:extLst>
          </p:cNvPr>
          <p:cNvSpPr>
            <a:spLocks noGrp="1"/>
          </p:cNvSpPr>
          <p:nvPr>
            <p:ph type="pic" sz="quarter" idx="13"/>
          </p:nvPr>
        </p:nvSpPr>
        <p:spPr>
          <a:xfrm>
            <a:off x="141194" y="363912"/>
            <a:ext cx="5548829" cy="5889743"/>
          </a:xfrm>
          <a:custGeom>
            <a:avLst/>
            <a:gdLst>
              <a:gd name="connsiteX0" fmla="*/ 0 w 5548829"/>
              <a:gd name="connsiteY0" fmla="*/ 0 h 5944023"/>
              <a:gd name="connsiteX1" fmla="*/ 5548829 w 5548829"/>
              <a:gd name="connsiteY1" fmla="*/ 0 h 5944023"/>
              <a:gd name="connsiteX2" fmla="*/ 5548829 w 5548829"/>
              <a:gd name="connsiteY2" fmla="*/ 5944023 h 5944023"/>
              <a:gd name="connsiteX3" fmla="*/ 0 w 5548829"/>
              <a:gd name="connsiteY3" fmla="*/ 5944023 h 5944023"/>
            </a:gdLst>
            <a:ahLst/>
            <a:cxnLst>
              <a:cxn ang="0">
                <a:pos x="connsiteX0" y="connsiteY0"/>
              </a:cxn>
              <a:cxn ang="0">
                <a:pos x="connsiteX1" y="connsiteY1"/>
              </a:cxn>
              <a:cxn ang="0">
                <a:pos x="connsiteX2" y="connsiteY2"/>
              </a:cxn>
              <a:cxn ang="0">
                <a:pos x="connsiteX3" y="connsiteY3"/>
              </a:cxn>
            </a:cxnLst>
            <a:rect l="l" t="t" r="r" b="b"/>
            <a:pathLst>
              <a:path w="5548829" h="5944023">
                <a:moveTo>
                  <a:pt x="0" y="0"/>
                </a:moveTo>
                <a:lnTo>
                  <a:pt x="5548829" y="0"/>
                </a:lnTo>
                <a:lnTo>
                  <a:pt x="5548829" y="5944023"/>
                </a:lnTo>
                <a:lnTo>
                  <a:pt x="0" y="5944023"/>
                </a:lnTo>
                <a:close/>
              </a:path>
            </a:pathLst>
          </a:custGeom>
          <a:solidFill>
            <a:schemeClr val="bg2">
              <a:lumMod val="90000"/>
            </a:schemeClr>
          </a:solidFill>
          <a:ln>
            <a:noFill/>
          </a:ln>
        </p:spPr>
        <p:txBody>
          <a:bodyPr wrap="square" anchor="ctr">
            <a:noAutofit/>
          </a:bodyPr>
          <a:lstStyle>
            <a:lvl1pPr marL="0" indent="0" algn="ctr">
              <a:buNone/>
              <a:defRPr sz="1400"/>
            </a:lvl1pPr>
          </a:lstStyle>
          <a:p>
            <a:endParaRPr lang="en-US"/>
          </a:p>
        </p:txBody>
      </p:sp>
      <p:sp>
        <p:nvSpPr>
          <p:cNvPr id="3" name="Footer Placeholder 2">
            <a:extLst>
              <a:ext uri="{FF2B5EF4-FFF2-40B4-BE49-F238E27FC236}">
                <a16:creationId xmlns:a16="http://schemas.microsoft.com/office/drawing/2014/main" id="{C195D7C2-3B00-4CB3-898F-F458D3BE5F23}"/>
              </a:ext>
            </a:extLst>
          </p:cNvPr>
          <p:cNvSpPr>
            <a:spLocks noGrp="1"/>
          </p:cNvSpPr>
          <p:nvPr>
            <p:ph type="ftr" sz="quarter" idx="17"/>
          </p:nvPr>
        </p:nvSpPr>
        <p:spPr/>
        <p:txBody>
          <a:bodyPr/>
          <a:lstStyle/>
          <a:p>
            <a:endParaRPr lang="en-US" dirty="0"/>
          </a:p>
        </p:txBody>
      </p:sp>
      <p:sp>
        <p:nvSpPr>
          <p:cNvPr id="4" name="Slide Number Placeholder 3">
            <a:extLst>
              <a:ext uri="{FF2B5EF4-FFF2-40B4-BE49-F238E27FC236}">
                <a16:creationId xmlns:a16="http://schemas.microsoft.com/office/drawing/2014/main" id="{643D2D25-4023-4587-956E-C5F4A76DED88}"/>
              </a:ext>
            </a:extLst>
          </p:cNvPr>
          <p:cNvSpPr>
            <a:spLocks noGrp="1"/>
          </p:cNvSpPr>
          <p:nvPr>
            <p:ph type="sldNum" sz="quarter" idx="18"/>
          </p:nvPr>
        </p:nvSpPr>
        <p:spPr>
          <a:xfrm>
            <a:off x="11649705" y="363912"/>
            <a:ext cx="357207" cy="365126"/>
          </a:xfrm>
          <a:prstGeom prst="ellipse">
            <a:avLst/>
          </a:prstGeom>
        </p:spPr>
        <p:txBody>
          <a:bodyPr/>
          <a:lstStyle/>
          <a:p>
            <a:fld id="{8C499CF0-C8E2-4E59-9052-1B24C1960F75}" type="slidenum">
              <a:rPr lang="en-US" smtClean="0"/>
              <a:pPr/>
              <a:t>‹#›</a:t>
            </a:fld>
            <a:endParaRPr lang="en-US"/>
          </a:p>
        </p:txBody>
      </p:sp>
    </p:spTree>
    <p:extLst>
      <p:ext uri="{BB962C8B-B14F-4D97-AF65-F5344CB8AC3E}">
        <p14:creationId xmlns:p14="http://schemas.microsoft.com/office/powerpoint/2010/main" val="42529989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0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037C5EA-4A74-4499-813E-617B20CA30C9}"/>
              </a:ext>
            </a:extLst>
          </p:cNvPr>
          <p:cNvSpPr>
            <a:spLocks noGrp="1"/>
          </p:cNvSpPr>
          <p:nvPr>
            <p:ph type="pic" sz="quarter" idx="13"/>
          </p:nvPr>
        </p:nvSpPr>
        <p:spPr>
          <a:xfrm>
            <a:off x="4691589" y="1911561"/>
            <a:ext cx="2937951" cy="4508738"/>
          </a:xfrm>
          <a:custGeom>
            <a:avLst/>
            <a:gdLst>
              <a:gd name="connsiteX0" fmla="*/ 0 w 2937951"/>
              <a:gd name="connsiteY0" fmla="*/ 0 h 4508738"/>
              <a:gd name="connsiteX1" fmla="*/ 2937951 w 2937951"/>
              <a:gd name="connsiteY1" fmla="*/ 0 h 4508738"/>
              <a:gd name="connsiteX2" fmla="*/ 2937951 w 2937951"/>
              <a:gd name="connsiteY2" fmla="*/ 4508738 h 4508738"/>
              <a:gd name="connsiteX3" fmla="*/ 0 w 2937951"/>
              <a:gd name="connsiteY3" fmla="*/ 4508738 h 4508738"/>
            </a:gdLst>
            <a:ahLst/>
            <a:cxnLst>
              <a:cxn ang="0">
                <a:pos x="connsiteX0" y="connsiteY0"/>
              </a:cxn>
              <a:cxn ang="0">
                <a:pos x="connsiteX1" y="connsiteY1"/>
              </a:cxn>
              <a:cxn ang="0">
                <a:pos x="connsiteX2" y="connsiteY2"/>
              </a:cxn>
              <a:cxn ang="0">
                <a:pos x="connsiteX3" y="connsiteY3"/>
              </a:cxn>
            </a:cxnLst>
            <a:rect l="l" t="t" r="r" b="b"/>
            <a:pathLst>
              <a:path w="2937951" h="4508738">
                <a:moveTo>
                  <a:pt x="0" y="0"/>
                </a:moveTo>
                <a:lnTo>
                  <a:pt x="2937951" y="0"/>
                </a:lnTo>
                <a:lnTo>
                  <a:pt x="2937951" y="4508738"/>
                </a:lnTo>
                <a:lnTo>
                  <a:pt x="0" y="4508738"/>
                </a:lnTo>
                <a:close/>
              </a:path>
            </a:pathLst>
          </a:custGeom>
          <a:noFill/>
          <a:ln>
            <a:noFill/>
          </a:ln>
        </p:spPr>
        <p:txBody>
          <a:bodyPr wrap="square" anchor="ctr">
            <a:noAutofit/>
          </a:bodyPr>
          <a:lstStyle>
            <a:lvl1pPr marL="0" indent="0" algn="ctr">
              <a:buNone/>
              <a:defRPr sz="1400"/>
            </a:lvl1pPr>
          </a:lstStyle>
          <a:p>
            <a:endParaRPr lang="en-US"/>
          </a:p>
        </p:txBody>
      </p:sp>
      <p:sp>
        <p:nvSpPr>
          <p:cNvPr id="3" name="Footer Placeholder 2">
            <a:extLst>
              <a:ext uri="{FF2B5EF4-FFF2-40B4-BE49-F238E27FC236}">
                <a16:creationId xmlns:a16="http://schemas.microsoft.com/office/drawing/2014/main" id="{C195D7C2-3B00-4CB3-898F-F458D3BE5F23}"/>
              </a:ext>
            </a:extLst>
          </p:cNvPr>
          <p:cNvSpPr>
            <a:spLocks noGrp="1"/>
          </p:cNvSpPr>
          <p:nvPr>
            <p:ph type="ftr" sz="quarter" idx="17"/>
          </p:nvPr>
        </p:nvSpPr>
        <p:spPr/>
        <p:txBody>
          <a:bodyPr/>
          <a:lstStyle/>
          <a:p>
            <a:endParaRPr lang="en-US" dirty="0"/>
          </a:p>
        </p:txBody>
      </p:sp>
      <p:sp>
        <p:nvSpPr>
          <p:cNvPr id="4" name="Slide Number Placeholder 3">
            <a:extLst>
              <a:ext uri="{FF2B5EF4-FFF2-40B4-BE49-F238E27FC236}">
                <a16:creationId xmlns:a16="http://schemas.microsoft.com/office/drawing/2014/main" id="{643D2D25-4023-4587-956E-C5F4A76DED88}"/>
              </a:ext>
            </a:extLst>
          </p:cNvPr>
          <p:cNvSpPr>
            <a:spLocks noGrp="1"/>
          </p:cNvSpPr>
          <p:nvPr>
            <p:ph type="sldNum" sz="quarter" idx="18"/>
          </p:nvPr>
        </p:nvSpPr>
        <p:spPr>
          <a:xfrm>
            <a:off x="11649705" y="363912"/>
            <a:ext cx="357207" cy="365126"/>
          </a:xfrm>
          <a:prstGeom prst="ellipse">
            <a:avLst/>
          </a:prstGeom>
        </p:spPr>
        <p:txBody>
          <a:bodyPr/>
          <a:lstStyle/>
          <a:p>
            <a:fld id="{8C499CF0-C8E2-4E59-9052-1B24C1960F75}" type="slidenum">
              <a:rPr lang="en-US" smtClean="0"/>
              <a:pPr/>
              <a:t>‹#›</a:t>
            </a:fld>
            <a:endParaRPr lang="en-US"/>
          </a:p>
        </p:txBody>
      </p:sp>
    </p:spTree>
    <p:extLst>
      <p:ext uri="{BB962C8B-B14F-4D97-AF65-F5344CB8AC3E}">
        <p14:creationId xmlns:p14="http://schemas.microsoft.com/office/powerpoint/2010/main" val="2622821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9B594F47-AA81-40A5-AA32-6FDDCE0189FF}"/>
              </a:ext>
            </a:extLst>
          </p:cNvPr>
          <p:cNvSpPr>
            <a:spLocks noGrp="1"/>
          </p:cNvSpPr>
          <p:nvPr>
            <p:ph type="ftr" sz="quarter" idx="3"/>
          </p:nvPr>
        </p:nvSpPr>
        <p:spPr>
          <a:xfrm>
            <a:off x="555084" y="6441458"/>
            <a:ext cx="1731442" cy="365125"/>
          </a:xfrm>
          <a:prstGeom prst="rect">
            <a:avLst/>
          </a:prstGeom>
        </p:spPr>
        <p:txBody>
          <a:bodyPr vert="horz" lIns="91440" tIns="45720" rIns="91440" bIns="45720" rtlCol="0" anchor="ctr"/>
          <a:lstStyle>
            <a:lvl1pPr algn="l">
              <a:defRPr sz="1200" i="0">
                <a:solidFill>
                  <a:schemeClr val="bg1"/>
                </a:solidFill>
                <a:latin typeface="+mn-lt"/>
              </a:defRPr>
            </a:lvl1pPr>
          </a:lstStyle>
          <a:p>
            <a:endParaRPr lang="en-US"/>
          </a:p>
        </p:txBody>
      </p:sp>
      <p:sp>
        <p:nvSpPr>
          <p:cNvPr id="4" name="Picture Placeholder 3">
            <a:extLst>
              <a:ext uri="{FF2B5EF4-FFF2-40B4-BE49-F238E27FC236}">
                <a16:creationId xmlns:a16="http://schemas.microsoft.com/office/drawing/2014/main" id="{C67919B7-4165-428A-AADE-401B263CD832}"/>
              </a:ext>
            </a:extLst>
          </p:cNvPr>
          <p:cNvSpPr>
            <a:spLocks noGrp="1"/>
          </p:cNvSpPr>
          <p:nvPr>
            <p:ph type="pic" sz="quarter" idx="13"/>
          </p:nvPr>
        </p:nvSpPr>
        <p:spPr>
          <a:xfrm>
            <a:off x="0" y="0"/>
            <a:ext cx="12192000" cy="6858000"/>
          </a:xfrm>
          <a:prstGeom prst="rect">
            <a:avLst/>
          </a:prstGeom>
          <a:solidFill>
            <a:schemeClr val="bg1">
              <a:lumMod val="95000"/>
            </a:schemeClr>
          </a:solidFill>
          <a:ln>
            <a:noFill/>
          </a:ln>
        </p:spPr>
        <p:txBody>
          <a:bodyPr anchor="ctr"/>
          <a:lstStyle>
            <a:lvl1pPr marL="0" indent="0" algn="ctr">
              <a:buNone/>
              <a:defRPr sz="1400"/>
            </a:lvl1pPr>
          </a:lstStyle>
          <a:p>
            <a:endParaRPr lang="en-US" dirty="0"/>
          </a:p>
        </p:txBody>
      </p:sp>
    </p:spTree>
    <p:extLst>
      <p:ext uri="{BB962C8B-B14F-4D97-AF65-F5344CB8AC3E}">
        <p14:creationId xmlns:p14="http://schemas.microsoft.com/office/powerpoint/2010/main" val="35304784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67919B7-4165-428A-AADE-401B263CD832}"/>
              </a:ext>
            </a:extLst>
          </p:cNvPr>
          <p:cNvSpPr>
            <a:spLocks noGrp="1"/>
          </p:cNvSpPr>
          <p:nvPr>
            <p:ph type="pic" sz="quarter" idx="13"/>
          </p:nvPr>
        </p:nvSpPr>
        <p:spPr>
          <a:xfrm>
            <a:off x="0" y="24563"/>
            <a:ext cx="12192000" cy="6858000"/>
          </a:xfrm>
          <a:prstGeom prst="rect">
            <a:avLst/>
          </a:prstGeom>
          <a:solidFill>
            <a:schemeClr val="bg2">
              <a:lumMod val="90000"/>
            </a:schemeClr>
          </a:solidFill>
        </p:spPr>
        <p:txBody>
          <a:bodyPr anchor="ctr"/>
          <a:lstStyle>
            <a:lvl1pPr marL="0" indent="0" algn="ctr">
              <a:buNone/>
              <a:defRPr sz="2400"/>
            </a:lvl1pPr>
          </a:lstStyle>
          <a:p>
            <a:endParaRPr lang="en-US"/>
          </a:p>
        </p:txBody>
      </p:sp>
      <p:sp>
        <p:nvSpPr>
          <p:cNvPr id="11" name="Rectangle 4">
            <a:extLst>
              <a:ext uri="{FF2B5EF4-FFF2-40B4-BE49-F238E27FC236}">
                <a16:creationId xmlns:a16="http://schemas.microsoft.com/office/drawing/2014/main" id="{B1BA2ED2-A3CB-1642-8D82-21C454D1803D}"/>
              </a:ext>
            </a:extLst>
          </p:cNvPr>
          <p:cNvSpPr/>
          <p:nvPr userDrawn="1"/>
        </p:nvSpPr>
        <p:spPr>
          <a:xfrm>
            <a:off x="6936681" y="0"/>
            <a:ext cx="5255319" cy="6858000"/>
          </a:xfrm>
          <a:custGeom>
            <a:avLst/>
            <a:gdLst>
              <a:gd name="connsiteX0" fmla="*/ 0 w 4154905"/>
              <a:gd name="connsiteY0" fmla="*/ 0 h 6569242"/>
              <a:gd name="connsiteX1" fmla="*/ 4154905 w 4154905"/>
              <a:gd name="connsiteY1" fmla="*/ 0 h 6569242"/>
              <a:gd name="connsiteX2" fmla="*/ 4154905 w 4154905"/>
              <a:gd name="connsiteY2" fmla="*/ 6569242 h 6569242"/>
              <a:gd name="connsiteX3" fmla="*/ 0 w 4154905"/>
              <a:gd name="connsiteY3" fmla="*/ 6569242 h 6569242"/>
              <a:gd name="connsiteX4" fmla="*/ 0 w 4154905"/>
              <a:gd name="connsiteY4" fmla="*/ 0 h 6569242"/>
              <a:gd name="connsiteX0" fmla="*/ 0 w 4154905"/>
              <a:gd name="connsiteY0" fmla="*/ 0 h 6569242"/>
              <a:gd name="connsiteX1" fmla="*/ 4154905 w 4154905"/>
              <a:gd name="connsiteY1" fmla="*/ 0 h 6569242"/>
              <a:gd name="connsiteX2" fmla="*/ 4154905 w 4154905"/>
              <a:gd name="connsiteY2" fmla="*/ 6569242 h 6569242"/>
              <a:gd name="connsiteX3" fmla="*/ 0 w 4154905"/>
              <a:gd name="connsiteY3" fmla="*/ 6569242 h 6569242"/>
              <a:gd name="connsiteX4" fmla="*/ 0 w 4154905"/>
              <a:gd name="connsiteY4" fmla="*/ 3272590 h 6569242"/>
              <a:gd name="connsiteX5" fmla="*/ 0 w 4154905"/>
              <a:gd name="connsiteY5" fmla="*/ 0 h 6569242"/>
              <a:gd name="connsiteX0" fmla="*/ 2057400 w 6212305"/>
              <a:gd name="connsiteY0" fmla="*/ 0 h 6569242"/>
              <a:gd name="connsiteX1" fmla="*/ 6212305 w 6212305"/>
              <a:gd name="connsiteY1" fmla="*/ 0 h 6569242"/>
              <a:gd name="connsiteX2" fmla="*/ 6212305 w 6212305"/>
              <a:gd name="connsiteY2" fmla="*/ 6569242 h 6569242"/>
              <a:gd name="connsiteX3" fmla="*/ 2057400 w 6212305"/>
              <a:gd name="connsiteY3" fmla="*/ 6569242 h 6569242"/>
              <a:gd name="connsiteX4" fmla="*/ 0 w 6212305"/>
              <a:gd name="connsiteY4" fmla="*/ 3465096 h 6569242"/>
              <a:gd name="connsiteX5" fmla="*/ 2057400 w 6212305"/>
              <a:gd name="connsiteY5" fmla="*/ 0 h 6569242"/>
              <a:gd name="connsiteX0" fmla="*/ 2057400 w 6212305"/>
              <a:gd name="connsiteY0" fmla="*/ 0 h 6605337"/>
              <a:gd name="connsiteX1" fmla="*/ 6212305 w 6212305"/>
              <a:gd name="connsiteY1" fmla="*/ 0 h 6605337"/>
              <a:gd name="connsiteX2" fmla="*/ 6212305 w 6212305"/>
              <a:gd name="connsiteY2" fmla="*/ 6569242 h 6605337"/>
              <a:gd name="connsiteX3" fmla="*/ 782053 w 6212305"/>
              <a:gd name="connsiteY3" fmla="*/ 6605337 h 6605337"/>
              <a:gd name="connsiteX4" fmla="*/ 0 w 6212305"/>
              <a:gd name="connsiteY4" fmla="*/ 3465096 h 6605337"/>
              <a:gd name="connsiteX5" fmla="*/ 2057400 w 6212305"/>
              <a:gd name="connsiteY5" fmla="*/ 0 h 6605337"/>
              <a:gd name="connsiteX0" fmla="*/ 2057400 w 6212305"/>
              <a:gd name="connsiteY0" fmla="*/ 0 h 6605337"/>
              <a:gd name="connsiteX1" fmla="*/ 6212305 w 6212305"/>
              <a:gd name="connsiteY1" fmla="*/ 0 h 6605337"/>
              <a:gd name="connsiteX2" fmla="*/ 6212305 w 6212305"/>
              <a:gd name="connsiteY2" fmla="*/ 6569242 h 6605337"/>
              <a:gd name="connsiteX3" fmla="*/ 782053 w 6212305"/>
              <a:gd name="connsiteY3" fmla="*/ 6605337 h 6605337"/>
              <a:gd name="connsiteX4" fmla="*/ 0 w 6212305"/>
              <a:gd name="connsiteY4" fmla="*/ 3465096 h 6605337"/>
              <a:gd name="connsiteX5" fmla="*/ 2057400 w 6212305"/>
              <a:gd name="connsiteY5" fmla="*/ 0 h 6605337"/>
              <a:gd name="connsiteX0" fmla="*/ 2092008 w 6246913"/>
              <a:gd name="connsiteY0" fmla="*/ 0 h 6605337"/>
              <a:gd name="connsiteX1" fmla="*/ 6246913 w 6246913"/>
              <a:gd name="connsiteY1" fmla="*/ 0 h 6605337"/>
              <a:gd name="connsiteX2" fmla="*/ 6246913 w 6246913"/>
              <a:gd name="connsiteY2" fmla="*/ 6569242 h 6605337"/>
              <a:gd name="connsiteX3" fmla="*/ 816661 w 6246913"/>
              <a:gd name="connsiteY3" fmla="*/ 6605337 h 6605337"/>
              <a:gd name="connsiteX4" fmla="*/ 0 w 6246913"/>
              <a:gd name="connsiteY4" fmla="*/ 3499704 h 6605337"/>
              <a:gd name="connsiteX5" fmla="*/ 2092008 w 6246913"/>
              <a:gd name="connsiteY5" fmla="*/ 0 h 6605337"/>
              <a:gd name="connsiteX0" fmla="*/ 2092105 w 6247010"/>
              <a:gd name="connsiteY0" fmla="*/ 0 h 6605337"/>
              <a:gd name="connsiteX1" fmla="*/ 6247010 w 6247010"/>
              <a:gd name="connsiteY1" fmla="*/ 0 h 6605337"/>
              <a:gd name="connsiteX2" fmla="*/ 6247010 w 6247010"/>
              <a:gd name="connsiteY2" fmla="*/ 6569242 h 6605337"/>
              <a:gd name="connsiteX3" fmla="*/ 816758 w 6247010"/>
              <a:gd name="connsiteY3" fmla="*/ 6605337 h 6605337"/>
              <a:gd name="connsiteX4" fmla="*/ 97 w 6247010"/>
              <a:gd name="connsiteY4" fmla="*/ 3499704 h 6605337"/>
              <a:gd name="connsiteX5" fmla="*/ 2092105 w 6247010"/>
              <a:gd name="connsiteY5" fmla="*/ 0 h 6605337"/>
              <a:gd name="connsiteX0" fmla="*/ 2092105 w 6247010"/>
              <a:gd name="connsiteY0" fmla="*/ 0 h 6605337"/>
              <a:gd name="connsiteX1" fmla="*/ 6247010 w 6247010"/>
              <a:gd name="connsiteY1" fmla="*/ 0 h 6605337"/>
              <a:gd name="connsiteX2" fmla="*/ 6247010 w 6247010"/>
              <a:gd name="connsiteY2" fmla="*/ 6569242 h 6605337"/>
              <a:gd name="connsiteX3" fmla="*/ 816758 w 6247010"/>
              <a:gd name="connsiteY3" fmla="*/ 6605337 h 6605337"/>
              <a:gd name="connsiteX4" fmla="*/ 97 w 6247010"/>
              <a:gd name="connsiteY4" fmla="*/ 3499704 h 6605337"/>
              <a:gd name="connsiteX5" fmla="*/ 2092105 w 6247010"/>
              <a:gd name="connsiteY5" fmla="*/ 0 h 6605337"/>
              <a:gd name="connsiteX0" fmla="*/ 2103640 w 6258545"/>
              <a:gd name="connsiteY0" fmla="*/ 0 h 6605337"/>
              <a:gd name="connsiteX1" fmla="*/ 6258545 w 6258545"/>
              <a:gd name="connsiteY1" fmla="*/ 0 h 6605337"/>
              <a:gd name="connsiteX2" fmla="*/ 6258545 w 6258545"/>
              <a:gd name="connsiteY2" fmla="*/ 6569242 h 6605337"/>
              <a:gd name="connsiteX3" fmla="*/ 828293 w 6258545"/>
              <a:gd name="connsiteY3" fmla="*/ 6605337 h 6605337"/>
              <a:gd name="connsiteX4" fmla="*/ 95 w 6258545"/>
              <a:gd name="connsiteY4" fmla="*/ 3545848 h 6605337"/>
              <a:gd name="connsiteX5" fmla="*/ 2103640 w 6258545"/>
              <a:gd name="connsiteY5" fmla="*/ 0 h 6605337"/>
              <a:gd name="connsiteX0" fmla="*/ 2103640 w 6258545"/>
              <a:gd name="connsiteY0" fmla="*/ 0 h 6605337"/>
              <a:gd name="connsiteX1" fmla="*/ 6258545 w 6258545"/>
              <a:gd name="connsiteY1" fmla="*/ 0 h 6605337"/>
              <a:gd name="connsiteX2" fmla="*/ 6258545 w 6258545"/>
              <a:gd name="connsiteY2" fmla="*/ 6569242 h 6605337"/>
              <a:gd name="connsiteX3" fmla="*/ 828293 w 6258545"/>
              <a:gd name="connsiteY3" fmla="*/ 6605337 h 6605337"/>
              <a:gd name="connsiteX4" fmla="*/ 95 w 6258545"/>
              <a:gd name="connsiteY4" fmla="*/ 3545848 h 6605337"/>
              <a:gd name="connsiteX5" fmla="*/ 2103640 w 6258545"/>
              <a:gd name="connsiteY5" fmla="*/ 0 h 6605337"/>
              <a:gd name="connsiteX0" fmla="*/ 2103655 w 6258560"/>
              <a:gd name="connsiteY0" fmla="*/ 0 h 6616872"/>
              <a:gd name="connsiteX1" fmla="*/ 6258560 w 6258560"/>
              <a:gd name="connsiteY1" fmla="*/ 0 h 6616872"/>
              <a:gd name="connsiteX2" fmla="*/ 6258560 w 6258560"/>
              <a:gd name="connsiteY2" fmla="*/ 6569242 h 6616872"/>
              <a:gd name="connsiteX3" fmla="*/ 747556 w 6258560"/>
              <a:gd name="connsiteY3" fmla="*/ 6616872 h 6616872"/>
              <a:gd name="connsiteX4" fmla="*/ 110 w 6258560"/>
              <a:gd name="connsiteY4" fmla="*/ 3545848 h 6616872"/>
              <a:gd name="connsiteX5" fmla="*/ 2103655 w 6258560"/>
              <a:gd name="connsiteY5" fmla="*/ 0 h 6616872"/>
              <a:gd name="connsiteX0" fmla="*/ 2103545 w 6258450"/>
              <a:gd name="connsiteY0" fmla="*/ 0 h 6616872"/>
              <a:gd name="connsiteX1" fmla="*/ 6258450 w 6258450"/>
              <a:gd name="connsiteY1" fmla="*/ 0 h 6616872"/>
              <a:gd name="connsiteX2" fmla="*/ 6258450 w 6258450"/>
              <a:gd name="connsiteY2" fmla="*/ 6569242 h 6616872"/>
              <a:gd name="connsiteX3" fmla="*/ 747446 w 6258450"/>
              <a:gd name="connsiteY3" fmla="*/ 6616872 h 6616872"/>
              <a:gd name="connsiteX4" fmla="*/ 0 w 6258450"/>
              <a:gd name="connsiteY4" fmla="*/ 3545848 h 6616872"/>
              <a:gd name="connsiteX5" fmla="*/ 2103545 w 6258450"/>
              <a:gd name="connsiteY5" fmla="*/ 0 h 6616872"/>
              <a:gd name="connsiteX0" fmla="*/ 2103545 w 6258450"/>
              <a:gd name="connsiteY0" fmla="*/ 0 h 6616872"/>
              <a:gd name="connsiteX1" fmla="*/ 6258450 w 6258450"/>
              <a:gd name="connsiteY1" fmla="*/ 0 h 6616872"/>
              <a:gd name="connsiteX2" fmla="*/ 6258450 w 6258450"/>
              <a:gd name="connsiteY2" fmla="*/ 6569242 h 6616872"/>
              <a:gd name="connsiteX3" fmla="*/ 747446 w 6258450"/>
              <a:gd name="connsiteY3" fmla="*/ 6616872 h 6616872"/>
              <a:gd name="connsiteX4" fmla="*/ 0 w 6258450"/>
              <a:gd name="connsiteY4" fmla="*/ 3545848 h 6616872"/>
              <a:gd name="connsiteX5" fmla="*/ 2103545 w 6258450"/>
              <a:gd name="connsiteY5" fmla="*/ 0 h 6616872"/>
              <a:gd name="connsiteX0" fmla="*/ 2106035 w 6260940"/>
              <a:gd name="connsiteY0" fmla="*/ 0 h 6616872"/>
              <a:gd name="connsiteX1" fmla="*/ 6260940 w 6260940"/>
              <a:gd name="connsiteY1" fmla="*/ 0 h 6616872"/>
              <a:gd name="connsiteX2" fmla="*/ 6260940 w 6260940"/>
              <a:gd name="connsiteY2" fmla="*/ 6569242 h 6616872"/>
              <a:gd name="connsiteX3" fmla="*/ 749936 w 6260940"/>
              <a:gd name="connsiteY3" fmla="*/ 6616872 h 6616872"/>
              <a:gd name="connsiteX4" fmla="*/ 2490 w 6260940"/>
              <a:gd name="connsiteY4" fmla="*/ 3545848 h 6616872"/>
              <a:gd name="connsiteX5" fmla="*/ 2106035 w 6260940"/>
              <a:gd name="connsiteY5" fmla="*/ 0 h 6616872"/>
              <a:gd name="connsiteX0" fmla="*/ 2106035 w 6260940"/>
              <a:gd name="connsiteY0" fmla="*/ 0 h 6616872"/>
              <a:gd name="connsiteX1" fmla="*/ 6260940 w 6260940"/>
              <a:gd name="connsiteY1" fmla="*/ 0 h 6616872"/>
              <a:gd name="connsiteX2" fmla="*/ 6260940 w 6260940"/>
              <a:gd name="connsiteY2" fmla="*/ 6569242 h 6616872"/>
              <a:gd name="connsiteX3" fmla="*/ 749936 w 6260940"/>
              <a:gd name="connsiteY3" fmla="*/ 6616872 h 6616872"/>
              <a:gd name="connsiteX4" fmla="*/ 2490 w 6260940"/>
              <a:gd name="connsiteY4" fmla="*/ 3545848 h 6616872"/>
              <a:gd name="connsiteX5" fmla="*/ 2106035 w 6260940"/>
              <a:gd name="connsiteY5" fmla="*/ 0 h 6616872"/>
              <a:gd name="connsiteX0" fmla="*/ 2115069 w 6269974"/>
              <a:gd name="connsiteY0" fmla="*/ 0 h 6616872"/>
              <a:gd name="connsiteX1" fmla="*/ 6269974 w 6269974"/>
              <a:gd name="connsiteY1" fmla="*/ 0 h 6616872"/>
              <a:gd name="connsiteX2" fmla="*/ 6269974 w 6269974"/>
              <a:gd name="connsiteY2" fmla="*/ 6569242 h 6616872"/>
              <a:gd name="connsiteX3" fmla="*/ 758970 w 6269974"/>
              <a:gd name="connsiteY3" fmla="*/ 6616872 h 6616872"/>
              <a:gd name="connsiteX4" fmla="*/ 11524 w 6269974"/>
              <a:gd name="connsiteY4" fmla="*/ 3545848 h 6616872"/>
              <a:gd name="connsiteX5" fmla="*/ 2115069 w 6269974"/>
              <a:gd name="connsiteY5" fmla="*/ 0 h 6616872"/>
              <a:gd name="connsiteX0" fmla="*/ 2115069 w 6269974"/>
              <a:gd name="connsiteY0" fmla="*/ 0 h 6616872"/>
              <a:gd name="connsiteX1" fmla="*/ 6269974 w 6269974"/>
              <a:gd name="connsiteY1" fmla="*/ 0 h 6616872"/>
              <a:gd name="connsiteX2" fmla="*/ 6269974 w 6269974"/>
              <a:gd name="connsiteY2" fmla="*/ 6569242 h 6616872"/>
              <a:gd name="connsiteX3" fmla="*/ 758970 w 6269974"/>
              <a:gd name="connsiteY3" fmla="*/ 6616872 h 6616872"/>
              <a:gd name="connsiteX4" fmla="*/ 11524 w 6269974"/>
              <a:gd name="connsiteY4" fmla="*/ 3545848 h 6616872"/>
              <a:gd name="connsiteX5" fmla="*/ 2115069 w 6269974"/>
              <a:gd name="connsiteY5" fmla="*/ 0 h 6616872"/>
              <a:gd name="connsiteX0" fmla="*/ 2115069 w 6279887"/>
              <a:gd name="connsiteY0" fmla="*/ 0 h 6616872"/>
              <a:gd name="connsiteX1" fmla="*/ 6269974 w 6279887"/>
              <a:gd name="connsiteY1" fmla="*/ 0 h 6616872"/>
              <a:gd name="connsiteX2" fmla="*/ 6279887 w 6279887"/>
              <a:gd name="connsiteY2" fmla="*/ 6608895 h 6616872"/>
              <a:gd name="connsiteX3" fmla="*/ 758970 w 6279887"/>
              <a:gd name="connsiteY3" fmla="*/ 6616872 h 6616872"/>
              <a:gd name="connsiteX4" fmla="*/ 11524 w 6279887"/>
              <a:gd name="connsiteY4" fmla="*/ 3545848 h 6616872"/>
              <a:gd name="connsiteX5" fmla="*/ 2115069 w 6279887"/>
              <a:gd name="connsiteY5" fmla="*/ 0 h 6616872"/>
              <a:gd name="connsiteX0" fmla="*/ 2115069 w 6279887"/>
              <a:gd name="connsiteY0" fmla="*/ 0 h 6628721"/>
              <a:gd name="connsiteX1" fmla="*/ 6269974 w 6279887"/>
              <a:gd name="connsiteY1" fmla="*/ 0 h 6628721"/>
              <a:gd name="connsiteX2" fmla="*/ 6279887 w 6279887"/>
              <a:gd name="connsiteY2" fmla="*/ 6628721 h 6628721"/>
              <a:gd name="connsiteX3" fmla="*/ 758970 w 6279887"/>
              <a:gd name="connsiteY3" fmla="*/ 6616872 h 6628721"/>
              <a:gd name="connsiteX4" fmla="*/ 11524 w 6279887"/>
              <a:gd name="connsiteY4" fmla="*/ 3545848 h 6628721"/>
              <a:gd name="connsiteX5" fmla="*/ 2115069 w 6279887"/>
              <a:gd name="connsiteY5" fmla="*/ 0 h 662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87" h="6628721">
                <a:moveTo>
                  <a:pt x="2115069" y="0"/>
                </a:moveTo>
                <a:lnTo>
                  <a:pt x="6269974" y="0"/>
                </a:lnTo>
                <a:cubicBezTo>
                  <a:pt x="6273278" y="2202965"/>
                  <a:pt x="6276583" y="4425756"/>
                  <a:pt x="6279887" y="6628721"/>
                </a:cubicBezTo>
                <a:lnTo>
                  <a:pt x="758970" y="6616872"/>
                </a:lnTo>
                <a:cubicBezTo>
                  <a:pt x="498286" y="5570125"/>
                  <a:pt x="-89372" y="3766107"/>
                  <a:pt x="11524" y="3545848"/>
                </a:cubicBezTo>
                <a:cubicBezTo>
                  <a:pt x="212813" y="2967618"/>
                  <a:pt x="1417733" y="1166568"/>
                  <a:pt x="2115069" y="0"/>
                </a:cubicBezTo>
                <a:close/>
              </a:path>
            </a:pathLst>
          </a:custGeom>
          <a:solidFill>
            <a:schemeClr val="accent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21">
            <a:extLst>
              <a:ext uri="{FF2B5EF4-FFF2-40B4-BE49-F238E27FC236}">
                <a16:creationId xmlns:a16="http://schemas.microsoft.com/office/drawing/2014/main" id="{7767C3C1-1234-FE4C-8C8E-D891588D5779}"/>
              </a:ext>
            </a:extLst>
          </p:cNvPr>
          <p:cNvSpPr/>
          <p:nvPr userDrawn="1"/>
        </p:nvSpPr>
        <p:spPr>
          <a:xfrm>
            <a:off x="6811633" y="0"/>
            <a:ext cx="2377440" cy="6858000"/>
          </a:xfrm>
          <a:custGeom>
            <a:avLst/>
            <a:gdLst>
              <a:gd name="connsiteX0" fmla="*/ 1794436 w 2401460"/>
              <a:gd name="connsiteY0" fmla="*/ 0 h 6901133"/>
              <a:gd name="connsiteX1" fmla="*/ 2401460 w 2401460"/>
              <a:gd name="connsiteY1" fmla="*/ 0 h 6901133"/>
              <a:gd name="connsiteX2" fmla="*/ 207547 w 2401460"/>
              <a:gd name="connsiteY2" fmla="*/ 3698178 h 6901133"/>
              <a:gd name="connsiteX3" fmla="*/ 932388 w 2401460"/>
              <a:gd name="connsiteY3" fmla="*/ 6687777 h 6901133"/>
              <a:gd name="connsiteX4" fmla="*/ 986947 w 2401460"/>
              <a:gd name="connsiteY4" fmla="*/ 6900518 h 6901133"/>
              <a:gd name="connsiteX5" fmla="*/ 922520 w 2401460"/>
              <a:gd name="connsiteY5" fmla="*/ 6901133 h 6901133"/>
              <a:gd name="connsiteX6" fmla="*/ 10097 w 2401460"/>
              <a:gd name="connsiteY6" fmla="*/ 3688654 h 6901133"/>
              <a:gd name="connsiteX7" fmla="*/ 1794436 w 2401460"/>
              <a:gd name="connsiteY7" fmla="*/ 0 h 69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1460" h="6901133">
                <a:moveTo>
                  <a:pt x="1794436" y="0"/>
                </a:moveTo>
                <a:lnTo>
                  <a:pt x="2401460" y="0"/>
                </a:lnTo>
                <a:cubicBezTo>
                  <a:pt x="1674167" y="1216684"/>
                  <a:pt x="417484" y="3095107"/>
                  <a:pt x="207547" y="3698178"/>
                </a:cubicBezTo>
                <a:cubicBezTo>
                  <a:pt x="108894" y="3913542"/>
                  <a:pt x="641413" y="5580681"/>
                  <a:pt x="932388" y="6687777"/>
                </a:cubicBezTo>
                <a:lnTo>
                  <a:pt x="986947" y="6900518"/>
                </a:lnTo>
                <a:lnTo>
                  <a:pt x="922520" y="6901133"/>
                </a:lnTo>
                <a:cubicBezTo>
                  <a:pt x="650637" y="5809418"/>
                  <a:pt x="-95133" y="3918375"/>
                  <a:pt x="10097" y="3688654"/>
                </a:cubicBezTo>
                <a:cubicBezTo>
                  <a:pt x="220034" y="3085583"/>
                  <a:pt x="1067142" y="1216684"/>
                  <a:pt x="179443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39162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left option">
    <p:bg>
      <p:bgPr>
        <a:solidFill>
          <a:schemeClr val="bg2">
            <a:lumMod val="90000"/>
          </a:schemeClr>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67919B7-4165-428A-AADE-401B263CD832}"/>
              </a:ext>
            </a:extLst>
          </p:cNvPr>
          <p:cNvSpPr>
            <a:spLocks noGrp="1"/>
          </p:cNvSpPr>
          <p:nvPr>
            <p:ph type="pic" sz="quarter" idx="13"/>
          </p:nvPr>
        </p:nvSpPr>
        <p:spPr>
          <a:xfrm>
            <a:off x="0" y="0"/>
            <a:ext cx="12192000" cy="6858000"/>
          </a:xfrm>
          <a:prstGeom prst="rect">
            <a:avLst/>
          </a:prstGeom>
          <a:solidFill>
            <a:schemeClr val="bg2">
              <a:lumMod val="90000"/>
            </a:schemeClr>
          </a:solidFill>
        </p:spPr>
        <p:txBody>
          <a:bodyPr anchor="ctr"/>
          <a:lstStyle>
            <a:lvl1pPr marL="0" indent="0" algn="ctr">
              <a:buNone/>
              <a:defRPr sz="1400"/>
            </a:lvl1pPr>
          </a:lstStyle>
          <a:p>
            <a:endParaRPr lang="en-US" dirty="0"/>
          </a:p>
        </p:txBody>
      </p:sp>
    </p:spTree>
    <p:extLst>
      <p:ext uri="{BB962C8B-B14F-4D97-AF65-F5344CB8AC3E}">
        <p14:creationId xmlns:p14="http://schemas.microsoft.com/office/powerpoint/2010/main" val="42535915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0_Blank">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E487E287-EF91-4E59-90F9-5C9FD6C3A9AC}"/>
              </a:ext>
            </a:extLst>
          </p:cNvPr>
          <p:cNvSpPr>
            <a:spLocks noGrp="1"/>
          </p:cNvSpPr>
          <p:nvPr>
            <p:ph type="pic" sz="quarter" idx="14"/>
          </p:nvPr>
        </p:nvSpPr>
        <p:spPr>
          <a:xfrm>
            <a:off x="4700933" y="2477340"/>
            <a:ext cx="2332924" cy="1512079"/>
          </a:xfrm>
          <a:custGeom>
            <a:avLst/>
            <a:gdLst>
              <a:gd name="connsiteX0" fmla="*/ 0 w 2332924"/>
              <a:gd name="connsiteY0" fmla="*/ 0 h 1512079"/>
              <a:gd name="connsiteX1" fmla="*/ 2332924 w 2332924"/>
              <a:gd name="connsiteY1" fmla="*/ 0 h 1512079"/>
              <a:gd name="connsiteX2" fmla="*/ 2332924 w 2332924"/>
              <a:gd name="connsiteY2" fmla="*/ 1512079 h 1512079"/>
              <a:gd name="connsiteX3" fmla="*/ 0 w 2332924"/>
              <a:gd name="connsiteY3" fmla="*/ 1512079 h 1512079"/>
            </a:gdLst>
            <a:ahLst/>
            <a:cxnLst>
              <a:cxn ang="0">
                <a:pos x="connsiteX0" y="connsiteY0"/>
              </a:cxn>
              <a:cxn ang="0">
                <a:pos x="connsiteX1" y="connsiteY1"/>
              </a:cxn>
              <a:cxn ang="0">
                <a:pos x="connsiteX2" y="connsiteY2"/>
              </a:cxn>
              <a:cxn ang="0">
                <a:pos x="connsiteX3" y="connsiteY3"/>
              </a:cxn>
            </a:cxnLst>
            <a:rect l="l" t="t" r="r" b="b"/>
            <a:pathLst>
              <a:path w="2332924" h="1512079">
                <a:moveTo>
                  <a:pt x="0" y="0"/>
                </a:moveTo>
                <a:lnTo>
                  <a:pt x="2332924" y="0"/>
                </a:lnTo>
                <a:lnTo>
                  <a:pt x="2332924" y="1512079"/>
                </a:lnTo>
                <a:lnTo>
                  <a:pt x="0" y="1512079"/>
                </a:ln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a:p>
        </p:txBody>
      </p:sp>
      <p:sp>
        <p:nvSpPr>
          <p:cNvPr id="14" name="Picture Placeholder 13">
            <a:extLst>
              <a:ext uri="{FF2B5EF4-FFF2-40B4-BE49-F238E27FC236}">
                <a16:creationId xmlns:a16="http://schemas.microsoft.com/office/drawing/2014/main" id="{A9C1EE9F-59EE-4831-A45A-22BC7858A4CD}"/>
              </a:ext>
            </a:extLst>
          </p:cNvPr>
          <p:cNvSpPr>
            <a:spLocks noGrp="1"/>
          </p:cNvSpPr>
          <p:nvPr>
            <p:ph type="pic" sz="quarter" idx="15"/>
          </p:nvPr>
        </p:nvSpPr>
        <p:spPr>
          <a:xfrm>
            <a:off x="4700933" y="4399638"/>
            <a:ext cx="2332924" cy="1512079"/>
          </a:xfrm>
          <a:custGeom>
            <a:avLst/>
            <a:gdLst>
              <a:gd name="connsiteX0" fmla="*/ 0 w 2332924"/>
              <a:gd name="connsiteY0" fmla="*/ 0 h 1512079"/>
              <a:gd name="connsiteX1" fmla="*/ 2332924 w 2332924"/>
              <a:gd name="connsiteY1" fmla="*/ 0 h 1512079"/>
              <a:gd name="connsiteX2" fmla="*/ 2332924 w 2332924"/>
              <a:gd name="connsiteY2" fmla="*/ 1512079 h 1512079"/>
              <a:gd name="connsiteX3" fmla="*/ 0 w 2332924"/>
              <a:gd name="connsiteY3" fmla="*/ 1512079 h 1512079"/>
            </a:gdLst>
            <a:ahLst/>
            <a:cxnLst>
              <a:cxn ang="0">
                <a:pos x="connsiteX0" y="connsiteY0"/>
              </a:cxn>
              <a:cxn ang="0">
                <a:pos x="connsiteX1" y="connsiteY1"/>
              </a:cxn>
              <a:cxn ang="0">
                <a:pos x="connsiteX2" y="connsiteY2"/>
              </a:cxn>
              <a:cxn ang="0">
                <a:pos x="connsiteX3" y="connsiteY3"/>
              </a:cxn>
            </a:cxnLst>
            <a:rect l="l" t="t" r="r" b="b"/>
            <a:pathLst>
              <a:path w="2332924" h="1512079">
                <a:moveTo>
                  <a:pt x="0" y="0"/>
                </a:moveTo>
                <a:lnTo>
                  <a:pt x="2332924" y="0"/>
                </a:lnTo>
                <a:lnTo>
                  <a:pt x="2332924" y="1512079"/>
                </a:lnTo>
                <a:lnTo>
                  <a:pt x="0" y="1512079"/>
                </a:ln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a:p>
        </p:txBody>
      </p:sp>
      <p:sp>
        <p:nvSpPr>
          <p:cNvPr id="9" name="Footer Placeholder 4">
            <a:extLst>
              <a:ext uri="{FF2B5EF4-FFF2-40B4-BE49-F238E27FC236}">
                <a16:creationId xmlns:a16="http://schemas.microsoft.com/office/drawing/2014/main" id="{9B594F47-AA81-40A5-AA32-6FDDCE0189FF}"/>
              </a:ext>
            </a:extLst>
          </p:cNvPr>
          <p:cNvSpPr>
            <a:spLocks noGrp="1"/>
          </p:cNvSpPr>
          <p:nvPr>
            <p:ph type="ftr" sz="quarter" idx="3"/>
          </p:nvPr>
        </p:nvSpPr>
        <p:spPr>
          <a:xfrm>
            <a:off x="555084" y="6441458"/>
            <a:ext cx="1731442" cy="365125"/>
          </a:xfrm>
          <a:prstGeom prst="rect">
            <a:avLst/>
          </a:prstGeom>
        </p:spPr>
        <p:txBody>
          <a:bodyPr vert="horz" lIns="91440" tIns="45720" rIns="91440" bIns="45720" rtlCol="0" anchor="ctr"/>
          <a:lstStyle>
            <a:lvl1pPr algn="l">
              <a:defRPr sz="1200" i="0">
                <a:solidFill>
                  <a:schemeClr val="tx1"/>
                </a:solidFill>
                <a:latin typeface="+mn-lt"/>
              </a:defRPr>
            </a:lvl1pPr>
          </a:lstStyle>
          <a:p>
            <a:endParaRPr lang="en-US" dirty="0"/>
          </a:p>
        </p:txBody>
      </p:sp>
      <p:sp>
        <p:nvSpPr>
          <p:cNvPr id="12" name="Picture Placeholder 11">
            <a:extLst>
              <a:ext uri="{FF2B5EF4-FFF2-40B4-BE49-F238E27FC236}">
                <a16:creationId xmlns:a16="http://schemas.microsoft.com/office/drawing/2014/main" id="{72FF6728-C308-4DC5-9639-EDF1B01F7AAD}"/>
              </a:ext>
            </a:extLst>
          </p:cNvPr>
          <p:cNvSpPr>
            <a:spLocks noGrp="1"/>
          </p:cNvSpPr>
          <p:nvPr>
            <p:ph type="pic" sz="quarter" idx="13"/>
          </p:nvPr>
        </p:nvSpPr>
        <p:spPr>
          <a:xfrm>
            <a:off x="4700933" y="555042"/>
            <a:ext cx="2332924" cy="1512079"/>
          </a:xfrm>
          <a:custGeom>
            <a:avLst/>
            <a:gdLst>
              <a:gd name="connsiteX0" fmla="*/ 0 w 2332924"/>
              <a:gd name="connsiteY0" fmla="*/ 0 h 1512079"/>
              <a:gd name="connsiteX1" fmla="*/ 2332924 w 2332924"/>
              <a:gd name="connsiteY1" fmla="*/ 0 h 1512079"/>
              <a:gd name="connsiteX2" fmla="*/ 2332924 w 2332924"/>
              <a:gd name="connsiteY2" fmla="*/ 1512079 h 1512079"/>
              <a:gd name="connsiteX3" fmla="*/ 0 w 2332924"/>
              <a:gd name="connsiteY3" fmla="*/ 1512079 h 1512079"/>
            </a:gdLst>
            <a:ahLst/>
            <a:cxnLst>
              <a:cxn ang="0">
                <a:pos x="connsiteX0" y="connsiteY0"/>
              </a:cxn>
              <a:cxn ang="0">
                <a:pos x="connsiteX1" y="connsiteY1"/>
              </a:cxn>
              <a:cxn ang="0">
                <a:pos x="connsiteX2" y="connsiteY2"/>
              </a:cxn>
              <a:cxn ang="0">
                <a:pos x="connsiteX3" y="connsiteY3"/>
              </a:cxn>
            </a:cxnLst>
            <a:rect l="l" t="t" r="r" b="b"/>
            <a:pathLst>
              <a:path w="2332924" h="1512079">
                <a:moveTo>
                  <a:pt x="0" y="0"/>
                </a:moveTo>
                <a:lnTo>
                  <a:pt x="2332924" y="0"/>
                </a:lnTo>
                <a:lnTo>
                  <a:pt x="2332924" y="1512079"/>
                </a:lnTo>
                <a:lnTo>
                  <a:pt x="0" y="1512079"/>
                </a:ln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a:p>
        </p:txBody>
      </p:sp>
      <p:sp>
        <p:nvSpPr>
          <p:cNvPr id="7" name="Slide Number Placeholder 5">
            <a:extLst>
              <a:ext uri="{FF2B5EF4-FFF2-40B4-BE49-F238E27FC236}">
                <a16:creationId xmlns:a16="http://schemas.microsoft.com/office/drawing/2014/main" id="{C41E8627-0E18-5E46-BC91-933421A08617}"/>
              </a:ext>
            </a:extLst>
          </p:cNvPr>
          <p:cNvSpPr>
            <a:spLocks noGrp="1"/>
          </p:cNvSpPr>
          <p:nvPr>
            <p:ph type="sldNum" sz="quarter" idx="4"/>
          </p:nvPr>
        </p:nvSpPr>
        <p:spPr>
          <a:xfrm>
            <a:off x="11649705" y="363912"/>
            <a:ext cx="357207" cy="365126"/>
          </a:xfrm>
          <a:prstGeom prst="ellipse">
            <a:avLst/>
          </a:prstGeom>
          <a:solidFill>
            <a:schemeClr val="accent1"/>
          </a:solidFill>
        </p:spPr>
        <p:txBody>
          <a:bodyPr vert="horz" lIns="0" tIns="0" rIns="0" bIns="0" rtlCol="0" anchor="ctr"/>
          <a:lstStyle>
            <a:lvl1pPr algn="ctr">
              <a:defRPr sz="1100">
                <a:solidFill>
                  <a:schemeClr val="bg1"/>
                </a:solidFill>
              </a:defRPr>
            </a:lvl1pPr>
          </a:lstStyle>
          <a:p>
            <a:fld id="{8C499CF0-C8E2-4E59-9052-1B24C1960F75}" type="slidenum">
              <a:rPr lang="en-US" smtClean="0"/>
              <a:pPr/>
              <a:t>‹#›</a:t>
            </a:fld>
            <a:endParaRPr lang="en-US" dirty="0"/>
          </a:p>
        </p:txBody>
      </p:sp>
    </p:spTree>
    <p:extLst>
      <p:ext uri="{BB962C8B-B14F-4D97-AF65-F5344CB8AC3E}">
        <p14:creationId xmlns:p14="http://schemas.microsoft.com/office/powerpoint/2010/main" val="37862637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AD48EF9-5A68-4DB4-B81B-00A663594D4D}"/>
              </a:ext>
            </a:extLst>
          </p:cNvPr>
          <p:cNvSpPr>
            <a:spLocks noGrp="1"/>
          </p:cNvSpPr>
          <p:nvPr>
            <p:ph type="pic" sz="quarter" idx="13"/>
          </p:nvPr>
        </p:nvSpPr>
        <p:spPr>
          <a:xfrm>
            <a:off x="647701" y="2078859"/>
            <a:ext cx="3632200" cy="1991179"/>
          </a:xfrm>
          <a:custGeom>
            <a:avLst/>
            <a:gdLst>
              <a:gd name="connsiteX0" fmla="*/ 0 w 3632200"/>
              <a:gd name="connsiteY0" fmla="*/ 0 h 1991179"/>
              <a:gd name="connsiteX1" fmla="*/ 3632200 w 3632200"/>
              <a:gd name="connsiteY1" fmla="*/ 0 h 1991179"/>
              <a:gd name="connsiteX2" fmla="*/ 3632200 w 3632200"/>
              <a:gd name="connsiteY2" fmla="*/ 1991179 h 1991179"/>
              <a:gd name="connsiteX3" fmla="*/ 0 w 3632200"/>
              <a:gd name="connsiteY3" fmla="*/ 1991179 h 1991179"/>
            </a:gdLst>
            <a:ahLst/>
            <a:cxnLst>
              <a:cxn ang="0">
                <a:pos x="connsiteX0" y="connsiteY0"/>
              </a:cxn>
              <a:cxn ang="0">
                <a:pos x="connsiteX1" y="connsiteY1"/>
              </a:cxn>
              <a:cxn ang="0">
                <a:pos x="connsiteX2" y="connsiteY2"/>
              </a:cxn>
              <a:cxn ang="0">
                <a:pos x="connsiteX3" y="connsiteY3"/>
              </a:cxn>
            </a:cxnLst>
            <a:rect l="l" t="t" r="r" b="b"/>
            <a:pathLst>
              <a:path w="3632200" h="1991179">
                <a:moveTo>
                  <a:pt x="0" y="0"/>
                </a:moveTo>
                <a:lnTo>
                  <a:pt x="3632200" y="0"/>
                </a:lnTo>
                <a:lnTo>
                  <a:pt x="3632200" y="1991179"/>
                </a:lnTo>
                <a:lnTo>
                  <a:pt x="0" y="1991179"/>
                </a:ln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a:p>
        </p:txBody>
      </p:sp>
      <p:sp>
        <p:nvSpPr>
          <p:cNvPr id="13" name="Picture Placeholder 12">
            <a:extLst>
              <a:ext uri="{FF2B5EF4-FFF2-40B4-BE49-F238E27FC236}">
                <a16:creationId xmlns:a16="http://schemas.microsoft.com/office/drawing/2014/main" id="{E074C5A5-8DC1-479A-BE62-61113806E8C4}"/>
              </a:ext>
            </a:extLst>
          </p:cNvPr>
          <p:cNvSpPr>
            <a:spLocks noGrp="1"/>
          </p:cNvSpPr>
          <p:nvPr>
            <p:ph type="pic" sz="quarter" idx="14"/>
          </p:nvPr>
        </p:nvSpPr>
        <p:spPr>
          <a:xfrm>
            <a:off x="4279901" y="4070037"/>
            <a:ext cx="3632200" cy="1991179"/>
          </a:xfrm>
          <a:custGeom>
            <a:avLst/>
            <a:gdLst>
              <a:gd name="connsiteX0" fmla="*/ 0 w 3632200"/>
              <a:gd name="connsiteY0" fmla="*/ 0 h 1991179"/>
              <a:gd name="connsiteX1" fmla="*/ 3632200 w 3632200"/>
              <a:gd name="connsiteY1" fmla="*/ 0 h 1991179"/>
              <a:gd name="connsiteX2" fmla="*/ 3632200 w 3632200"/>
              <a:gd name="connsiteY2" fmla="*/ 1991179 h 1991179"/>
              <a:gd name="connsiteX3" fmla="*/ 0 w 3632200"/>
              <a:gd name="connsiteY3" fmla="*/ 1991179 h 1991179"/>
            </a:gdLst>
            <a:ahLst/>
            <a:cxnLst>
              <a:cxn ang="0">
                <a:pos x="connsiteX0" y="connsiteY0"/>
              </a:cxn>
              <a:cxn ang="0">
                <a:pos x="connsiteX1" y="connsiteY1"/>
              </a:cxn>
              <a:cxn ang="0">
                <a:pos x="connsiteX2" y="connsiteY2"/>
              </a:cxn>
              <a:cxn ang="0">
                <a:pos x="connsiteX3" y="connsiteY3"/>
              </a:cxn>
            </a:cxnLst>
            <a:rect l="l" t="t" r="r" b="b"/>
            <a:pathLst>
              <a:path w="3632200" h="1991179">
                <a:moveTo>
                  <a:pt x="0" y="0"/>
                </a:moveTo>
                <a:lnTo>
                  <a:pt x="3632200" y="0"/>
                </a:lnTo>
                <a:lnTo>
                  <a:pt x="3632200" y="1991179"/>
                </a:lnTo>
                <a:lnTo>
                  <a:pt x="0" y="1991179"/>
                </a:ln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a:p>
        </p:txBody>
      </p:sp>
      <p:sp>
        <p:nvSpPr>
          <p:cNvPr id="14" name="Picture Placeholder 13">
            <a:extLst>
              <a:ext uri="{FF2B5EF4-FFF2-40B4-BE49-F238E27FC236}">
                <a16:creationId xmlns:a16="http://schemas.microsoft.com/office/drawing/2014/main" id="{B14D5F9E-C355-4B1A-9E6E-2C8B03847E38}"/>
              </a:ext>
            </a:extLst>
          </p:cNvPr>
          <p:cNvSpPr>
            <a:spLocks noGrp="1"/>
          </p:cNvSpPr>
          <p:nvPr>
            <p:ph type="pic" sz="quarter" idx="15"/>
          </p:nvPr>
        </p:nvSpPr>
        <p:spPr>
          <a:xfrm>
            <a:off x="7912101" y="2078859"/>
            <a:ext cx="3632200" cy="1991179"/>
          </a:xfrm>
          <a:custGeom>
            <a:avLst/>
            <a:gdLst>
              <a:gd name="connsiteX0" fmla="*/ 0 w 3632200"/>
              <a:gd name="connsiteY0" fmla="*/ 0 h 1991179"/>
              <a:gd name="connsiteX1" fmla="*/ 3632200 w 3632200"/>
              <a:gd name="connsiteY1" fmla="*/ 0 h 1991179"/>
              <a:gd name="connsiteX2" fmla="*/ 3632200 w 3632200"/>
              <a:gd name="connsiteY2" fmla="*/ 1991179 h 1991179"/>
              <a:gd name="connsiteX3" fmla="*/ 0 w 3632200"/>
              <a:gd name="connsiteY3" fmla="*/ 1991179 h 1991179"/>
            </a:gdLst>
            <a:ahLst/>
            <a:cxnLst>
              <a:cxn ang="0">
                <a:pos x="connsiteX0" y="connsiteY0"/>
              </a:cxn>
              <a:cxn ang="0">
                <a:pos x="connsiteX1" y="connsiteY1"/>
              </a:cxn>
              <a:cxn ang="0">
                <a:pos x="connsiteX2" y="connsiteY2"/>
              </a:cxn>
              <a:cxn ang="0">
                <a:pos x="connsiteX3" y="connsiteY3"/>
              </a:cxn>
            </a:cxnLst>
            <a:rect l="l" t="t" r="r" b="b"/>
            <a:pathLst>
              <a:path w="3632200" h="1991179">
                <a:moveTo>
                  <a:pt x="0" y="0"/>
                </a:moveTo>
                <a:lnTo>
                  <a:pt x="3632200" y="0"/>
                </a:lnTo>
                <a:lnTo>
                  <a:pt x="3632200" y="1991179"/>
                </a:lnTo>
                <a:lnTo>
                  <a:pt x="0" y="1991179"/>
                </a:ln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a:p>
        </p:txBody>
      </p:sp>
      <p:sp>
        <p:nvSpPr>
          <p:cNvPr id="5" name="Slide Number Placeholder 5">
            <a:extLst>
              <a:ext uri="{FF2B5EF4-FFF2-40B4-BE49-F238E27FC236}">
                <a16:creationId xmlns:a16="http://schemas.microsoft.com/office/drawing/2014/main" id="{AA9FF4AA-732B-40FC-B7B4-1CDDE6EB9AC5}"/>
              </a:ext>
            </a:extLst>
          </p:cNvPr>
          <p:cNvSpPr>
            <a:spLocks noGrp="1"/>
          </p:cNvSpPr>
          <p:nvPr>
            <p:ph type="sldNum" sz="quarter" idx="12"/>
          </p:nvPr>
        </p:nvSpPr>
        <p:spPr>
          <a:xfrm>
            <a:off x="11471035" y="372478"/>
            <a:ext cx="803718" cy="365126"/>
          </a:xfrm>
          <a:prstGeom prst="ellipse">
            <a:avLst/>
          </a:prstGeom>
        </p:spPr>
        <p:txBody>
          <a:bodyPr/>
          <a:lstStyle/>
          <a:p>
            <a:fld id="{8C499CF0-C8E2-4E59-9052-1B24C1960F75}" type="slidenum">
              <a:rPr lang="en-US" smtClean="0"/>
              <a:t>‹#›</a:t>
            </a:fld>
            <a:endParaRPr lang="en-US"/>
          </a:p>
        </p:txBody>
      </p:sp>
      <p:sp>
        <p:nvSpPr>
          <p:cNvPr id="9" name="Footer Placeholder 4">
            <a:extLst>
              <a:ext uri="{FF2B5EF4-FFF2-40B4-BE49-F238E27FC236}">
                <a16:creationId xmlns:a16="http://schemas.microsoft.com/office/drawing/2014/main" id="{9B594F47-AA81-40A5-AA32-6FDDCE0189FF}"/>
              </a:ext>
            </a:extLst>
          </p:cNvPr>
          <p:cNvSpPr>
            <a:spLocks noGrp="1"/>
          </p:cNvSpPr>
          <p:nvPr>
            <p:ph type="ftr" sz="quarter" idx="3"/>
          </p:nvPr>
        </p:nvSpPr>
        <p:spPr>
          <a:xfrm>
            <a:off x="555084" y="6441458"/>
            <a:ext cx="1731442" cy="365125"/>
          </a:xfrm>
          <a:prstGeom prst="rect">
            <a:avLst/>
          </a:prstGeom>
        </p:spPr>
        <p:txBody>
          <a:bodyPr vert="horz" lIns="91440" tIns="45720" rIns="91440" bIns="45720" rtlCol="0" anchor="ctr"/>
          <a:lstStyle>
            <a:lvl1pPr algn="l">
              <a:defRPr sz="1200" i="0">
                <a:solidFill>
                  <a:schemeClr val="tx1"/>
                </a:solidFill>
                <a:latin typeface="+mn-lt"/>
              </a:defRPr>
            </a:lvl1pPr>
          </a:lstStyle>
          <a:p>
            <a:endParaRPr lang="en-US" dirty="0"/>
          </a:p>
        </p:txBody>
      </p:sp>
    </p:spTree>
    <p:extLst>
      <p:ext uri="{BB962C8B-B14F-4D97-AF65-F5344CB8AC3E}">
        <p14:creationId xmlns:p14="http://schemas.microsoft.com/office/powerpoint/2010/main" val="31898006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9FAF0ED7-E587-494E-AC01-06611F83CA8D}"/>
              </a:ext>
            </a:extLst>
          </p:cNvPr>
          <p:cNvSpPr>
            <a:spLocks noGrp="1"/>
          </p:cNvSpPr>
          <p:nvPr>
            <p:ph type="pic" sz="quarter" idx="14"/>
          </p:nvPr>
        </p:nvSpPr>
        <p:spPr>
          <a:xfrm>
            <a:off x="3372436" y="4107347"/>
            <a:ext cx="2722390" cy="2028489"/>
          </a:xfrm>
          <a:custGeom>
            <a:avLst/>
            <a:gdLst>
              <a:gd name="connsiteX0" fmla="*/ 0 w 2722390"/>
              <a:gd name="connsiteY0" fmla="*/ 0 h 2028489"/>
              <a:gd name="connsiteX1" fmla="*/ 2722390 w 2722390"/>
              <a:gd name="connsiteY1" fmla="*/ 0 h 2028489"/>
              <a:gd name="connsiteX2" fmla="*/ 2722390 w 2722390"/>
              <a:gd name="connsiteY2" fmla="*/ 2028489 h 2028489"/>
              <a:gd name="connsiteX3" fmla="*/ 0 w 2722390"/>
              <a:gd name="connsiteY3" fmla="*/ 2028489 h 2028489"/>
            </a:gdLst>
            <a:ahLst/>
            <a:cxnLst>
              <a:cxn ang="0">
                <a:pos x="connsiteX0" y="connsiteY0"/>
              </a:cxn>
              <a:cxn ang="0">
                <a:pos x="connsiteX1" y="connsiteY1"/>
              </a:cxn>
              <a:cxn ang="0">
                <a:pos x="connsiteX2" y="connsiteY2"/>
              </a:cxn>
              <a:cxn ang="0">
                <a:pos x="connsiteX3" y="connsiteY3"/>
              </a:cxn>
            </a:cxnLst>
            <a:rect l="l" t="t" r="r" b="b"/>
            <a:pathLst>
              <a:path w="2722390" h="2028489">
                <a:moveTo>
                  <a:pt x="0" y="0"/>
                </a:moveTo>
                <a:lnTo>
                  <a:pt x="2722390" y="0"/>
                </a:lnTo>
                <a:lnTo>
                  <a:pt x="2722390" y="2028489"/>
                </a:lnTo>
                <a:lnTo>
                  <a:pt x="0" y="2028489"/>
                </a:ln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a:p>
        </p:txBody>
      </p:sp>
      <p:sp>
        <p:nvSpPr>
          <p:cNvPr id="22" name="Picture Placeholder 21">
            <a:extLst>
              <a:ext uri="{FF2B5EF4-FFF2-40B4-BE49-F238E27FC236}">
                <a16:creationId xmlns:a16="http://schemas.microsoft.com/office/drawing/2014/main" id="{B0182F9A-EFAC-4382-9901-B0512DD7A49F}"/>
              </a:ext>
            </a:extLst>
          </p:cNvPr>
          <p:cNvSpPr>
            <a:spLocks noGrp="1"/>
          </p:cNvSpPr>
          <p:nvPr>
            <p:ph type="pic" sz="quarter" idx="15"/>
          </p:nvPr>
        </p:nvSpPr>
        <p:spPr>
          <a:xfrm>
            <a:off x="8821910" y="4107347"/>
            <a:ext cx="2722390" cy="2028489"/>
          </a:xfrm>
          <a:custGeom>
            <a:avLst/>
            <a:gdLst>
              <a:gd name="connsiteX0" fmla="*/ 0 w 2722390"/>
              <a:gd name="connsiteY0" fmla="*/ 0 h 2028489"/>
              <a:gd name="connsiteX1" fmla="*/ 2722390 w 2722390"/>
              <a:gd name="connsiteY1" fmla="*/ 0 h 2028489"/>
              <a:gd name="connsiteX2" fmla="*/ 2722390 w 2722390"/>
              <a:gd name="connsiteY2" fmla="*/ 2028489 h 2028489"/>
              <a:gd name="connsiteX3" fmla="*/ 0 w 2722390"/>
              <a:gd name="connsiteY3" fmla="*/ 2028489 h 2028489"/>
            </a:gdLst>
            <a:ahLst/>
            <a:cxnLst>
              <a:cxn ang="0">
                <a:pos x="connsiteX0" y="connsiteY0"/>
              </a:cxn>
              <a:cxn ang="0">
                <a:pos x="connsiteX1" y="connsiteY1"/>
              </a:cxn>
              <a:cxn ang="0">
                <a:pos x="connsiteX2" y="connsiteY2"/>
              </a:cxn>
              <a:cxn ang="0">
                <a:pos x="connsiteX3" y="connsiteY3"/>
              </a:cxn>
            </a:cxnLst>
            <a:rect l="l" t="t" r="r" b="b"/>
            <a:pathLst>
              <a:path w="2722390" h="2028489">
                <a:moveTo>
                  <a:pt x="0" y="0"/>
                </a:moveTo>
                <a:lnTo>
                  <a:pt x="2722390" y="0"/>
                </a:lnTo>
                <a:lnTo>
                  <a:pt x="2722390" y="2028489"/>
                </a:lnTo>
                <a:lnTo>
                  <a:pt x="0" y="2028489"/>
                </a:ln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a:p>
        </p:txBody>
      </p:sp>
      <p:sp>
        <p:nvSpPr>
          <p:cNvPr id="21" name="Picture Placeholder 20">
            <a:extLst>
              <a:ext uri="{FF2B5EF4-FFF2-40B4-BE49-F238E27FC236}">
                <a16:creationId xmlns:a16="http://schemas.microsoft.com/office/drawing/2014/main" id="{AB9757D7-9B01-49CF-93D2-0F55732A3927}"/>
              </a:ext>
            </a:extLst>
          </p:cNvPr>
          <p:cNvSpPr>
            <a:spLocks noGrp="1"/>
          </p:cNvSpPr>
          <p:nvPr>
            <p:ph type="pic" sz="quarter" idx="16"/>
          </p:nvPr>
        </p:nvSpPr>
        <p:spPr>
          <a:xfrm>
            <a:off x="6097173" y="2078858"/>
            <a:ext cx="2722390" cy="2028489"/>
          </a:xfrm>
          <a:custGeom>
            <a:avLst/>
            <a:gdLst>
              <a:gd name="connsiteX0" fmla="*/ 0 w 2722390"/>
              <a:gd name="connsiteY0" fmla="*/ 0 h 2028489"/>
              <a:gd name="connsiteX1" fmla="*/ 2722390 w 2722390"/>
              <a:gd name="connsiteY1" fmla="*/ 0 h 2028489"/>
              <a:gd name="connsiteX2" fmla="*/ 2722390 w 2722390"/>
              <a:gd name="connsiteY2" fmla="*/ 2028489 h 2028489"/>
              <a:gd name="connsiteX3" fmla="*/ 0 w 2722390"/>
              <a:gd name="connsiteY3" fmla="*/ 2028489 h 2028489"/>
            </a:gdLst>
            <a:ahLst/>
            <a:cxnLst>
              <a:cxn ang="0">
                <a:pos x="connsiteX0" y="connsiteY0"/>
              </a:cxn>
              <a:cxn ang="0">
                <a:pos x="connsiteX1" y="connsiteY1"/>
              </a:cxn>
              <a:cxn ang="0">
                <a:pos x="connsiteX2" y="connsiteY2"/>
              </a:cxn>
              <a:cxn ang="0">
                <a:pos x="connsiteX3" y="connsiteY3"/>
              </a:cxn>
            </a:cxnLst>
            <a:rect l="l" t="t" r="r" b="b"/>
            <a:pathLst>
              <a:path w="2722390" h="2028489">
                <a:moveTo>
                  <a:pt x="0" y="0"/>
                </a:moveTo>
                <a:lnTo>
                  <a:pt x="2722390" y="0"/>
                </a:lnTo>
                <a:lnTo>
                  <a:pt x="2722390" y="2028489"/>
                </a:lnTo>
                <a:lnTo>
                  <a:pt x="0" y="2028489"/>
                </a:ln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a:p>
        </p:txBody>
      </p:sp>
      <p:sp>
        <p:nvSpPr>
          <p:cNvPr id="24" name="Picture Placeholder 23">
            <a:extLst>
              <a:ext uri="{FF2B5EF4-FFF2-40B4-BE49-F238E27FC236}">
                <a16:creationId xmlns:a16="http://schemas.microsoft.com/office/drawing/2014/main" id="{61309737-471A-494D-A54F-A8BC6F7B7397}"/>
              </a:ext>
            </a:extLst>
          </p:cNvPr>
          <p:cNvSpPr>
            <a:spLocks noGrp="1"/>
          </p:cNvSpPr>
          <p:nvPr>
            <p:ph type="pic" sz="quarter" idx="13"/>
          </p:nvPr>
        </p:nvSpPr>
        <p:spPr>
          <a:xfrm>
            <a:off x="647701" y="2078858"/>
            <a:ext cx="2722390" cy="2028489"/>
          </a:xfrm>
          <a:custGeom>
            <a:avLst/>
            <a:gdLst>
              <a:gd name="connsiteX0" fmla="*/ 0 w 2722390"/>
              <a:gd name="connsiteY0" fmla="*/ 0 h 2028489"/>
              <a:gd name="connsiteX1" fmla="*/ 2722390 w 2722390"/>
              <a:gd name="connsiteY1" fmla="*/ 0 h 2028489"/>
              <a:gd name="connsiteX2" fmla="*/ 2722390 w 2722390"/>
              <a:gd name="connsiteY2" fmla="*/ 2028489 h 2028489"/>
              <a:gd name="connsiteX3" fmla="*/ 0 w 2722390"/>
              <a:gd name="connsiteY3" fmla="*/ 2028489 h 2028489"/>
            </a:gdLst>
            <a:ahLst/>
            <a:cxnLst>
              <a:cxn ang="0">
                <a:pos x="connsiteX0" y="connsiteY0"/>
              </a:cxn>
              <a:cxn ang="0">
                <a:pos x="connsiteX1" y="connsiteY1"/>
              </a:cxn>
              <a:cxn ang="0">
                <a:pos x="connsiteX2" y="connsiteY2"/>
              </a:cxn>
              <a:cxn ang="0">
                <a:pos x="connsiteX3" y="connsiteY3"/>
              </a:cxn>
            </a:cxnLst>
            <a:rect l="l" t="t" r="r" b="b"/>
            <a:pathLst>
              <a:path w="2722390" h="2028489">
                <a:moveTo>
                  <a:pt x="0" y="0"/>
                </a:moveTo>
                <a:lnTo>
                  <a:pt x="2722390" y="0"/>
                </a:lnTo>
                <a:lnTo>
                  <a:pt x="2722390" y="2028489"/>
                </a:lnTo>
                <a:lnTo>
                  <a:pt x="0" y="2028489"/>
                </a:ln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a:p>
        </p:txBody>
      </p:sp>
      <p:sp>
        <p:nvSpPr>
          <p:cNvPr id="5" name="Slide Number Placeholder 5">
            <a:extLst>
              <a:ext uri="{FF2B5EF4-FFF2-40B4-BE49-F238E27FC236}">
                <a16:creationId xmlns:a16="http://schemas.microsoft.com/office/drawing/2014/main" id="{AA9FF4AA-732B-40FC-B7B4-1CDDE6EB9AC5}"/>
              </a:ext>
            </a:extLst>
          </p:cNvPr>
          <p:cNvSpPr>
            <a:spLocks noGrp="1"/>
          </p:cNvSpPr>
          <p:nvPr>
            <p:ph type="sldNum" sz="quarter" idx="12"/>
          </p:nvPr>
        </p:nvSpPr>
        <p:spPr>
          <a:xfrm>
            <a:off x="11471035" y="372478"/>
            <a:ext cx="803718" cy="365126"/>
          </a:xfrm>
          <a:prstGeom prst="ellipse">
            <a:avLst/>
          </a:prstGeom>
        </p:spPr>
        <p:txBody>
          <a:bodyPr/>
          <a:lstStyle/>
          <a:p>
            <a:fld id="{8C499CF0-C8E2-4E59-9052-1B24C1960F75}" type="slidenum">
              <a:rPr lang="en-US" smtClean="0"/>
              <a:t>‹#›</a:t>
            </a:fld>
            <a:endParaRPr lang="en-US"/>
          </a:p>
        </p:txBody>
      </p:sp>
      <p:sp>
        <p:nvSpPr>
          <p:cNvPr id="9" name="Footer Placeholder 4">
            <a:extLst>
              <a:ext uri="{FF2B5EF4-FFF2-40B4-BE49-F238E27FC236}">
                <a16:creationId xmlns:a16="http://schemas.microsoft.com/office/drawing/2014/main" id="{9B594F47-AA81-40A5-AA32-6FDDCE0189FF}"/>
              </a:ext>
            </a:extLst>
          </p:cNvPr>
          <p:cNvSpPr>
            <a:spLocks noGrp="1"/>
          </p:cNvSpPr>
          <p:nvPr>
            <p:ph type="ftr" sz="quarter" idx="3"/>
          </p:nvPr>
        </p:nvSpPr>
        <p:spPr>
          <a:xfrm>
            <a:off x="555084" y="6441458"/>
            <a:ext cx="1731442" cy="365125"/>
          </a:xfrm>
          <a:prstGeom prst="rect">
            <a:avLst/>
          </a:prstGeom>
        </p:spPr>
        <p:txBody>
          <a:bodyPr vert="horz" lIns="91440" tIns="45720" rIns="91440" bIns="45720" rtlCol="0" anchor="ctr"/>
          <a:lstStyle>
            <a:lvl1pPr algn="l">
              <a:defRPr sz="1200" i="0">
                <a:solidFill>
                  <a:schemeClr val="tx1"/>
                </a:solidFill>
                <a:latin typeface="+mn-lt"/>
              </a:defRPr>
            </a:lvl1pPr>
          </a:lstStyle>
          <a:p>
            <a:endParaRPr lang="en-US" dirty="0"/>
          </a:p>
        </p:txBody>
      </p:sp>
    </p:spTree>
    <p:extLst>
      <p:ext uri="{BB962C8B-B14F-4D97-AF65-F5344CB8AC3E}">
        <p14:creationId xmlns:p14="http://schemas.microsoft.com/office/powerpoint/2010/main" val="24388311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4_Blank">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1AAEC87-6A77-4DA0-9521-2E8AE4A3F171}"/>
              </a:ext>
            </a:extLst>
          </p:cNvPr>
          <p:cNvSpPr>
            <a:spLocks noGrp="1"/>
          </p:cNvSpPr>
          <p:nvPr>
            <p:ph type="pic" sz="quarter" idx="26"/>
          </p:nvPr>
        </p:nvSpPr>
        <p:spPr>
          <a:xfrm>
            <a:off x="3833913" y="2468431"/>
            <a:ext cx="1937858" cy="1937858"/>
          </a:xfrm>
          <a:custGeom>
            <a:avLst/>
            <a:gdLst>
              <a:gd name="connsiteX0" fmla="*/ 968929 w 1937858"/>
              <a:gd name="connsiteY0" fmla="*/ 0 h 1937858"/>
              <a:gd name="connsiteX1" fmla="*/ 1937858 w 1937858"/>
              <a:gd name="connsiteY1" fmla="*/ 968929 h 1937858"/>
              <a:gd name="connsiteX2" fmla="*/ 968929 w 1937858"/>
              <a:gd name="connsiteY2" fmla="*/ 1937858 h 1937858"/>
              <a:gd name="connsiteX3" fmla="*/ 0 w 1937858"/>
              <a:gd name="connsiteY3" fmla="*/ 968929 h 1937858"/>
              <a:gd name="connsiteX4" fmla="*/ 968929 w 1937858"/>
              <a:gd name="connsiteY4" fmla="*/ 0 h 19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858" h="1937858">
                <a:moveTo>
                  <a:pt x="968929" y="0"/>
                </a:moveTo>
                <a:cubicBezTo>
                  <a:pt x="1504054" y="0"/>
                  <a:pt x="1937858" y="433804"/>
                  <a:pt x="1937858" y="968929"/>
                </a:cubicBezTo>
                <a:cubicBezTo>
                  <a:pt x="1937858" y="1504054"/>
                  <a:pt x="1504054" y="1937858"/>
                  <a:pt x="968929" y="1937858"/>
                </a:cubicBezTo>
                <a:cubicBezTo>
                  <a:pt x="433804" y="1937858"/>
                  <a:pt x="0" y="1504054"/>
                  <a:pt x="0" y="968929"/>
                </a:cubicBezTo>
                <a:cubicBezTo>
                  <a:pt x="0" y="433804"/>
                  <a:pt x="433804" y="0"/>
                  <a:pt x="968929" y="0"/>
                </a:cubicBez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a:p>
        </p:txBody>
      </p:sp>
      <p:sp>
        <p:nvSpPr>
          <p:cNvPr id="16" name="Picture Placeholder 15">
            <a:extLst>
              <a:ext uri="{FF2B5EF4-FFF2-40B4-BE49-F238E27FC236}">
                <a16:creationId xmlns:a16="http://schemas.microsoft.com/office/drawing/2014/main" id="{FE89E479-C3EF-4B41-A032-1FE959D39FDF}"/>
              </a:ext>
            </a:extLst>
          </p:cNvPr>
          <p:cNvSpPr>
            <a:spLocks noGrp="1"/>
          </p:cNvSpPr>
          <p:nvPr>
            <p:ph type="pic" sz="quarter" idx="27"/>
          </p:nvPr>
        </p:nvSpPr>
        <p:spPr>
          <a:xfrm>
            <a:off x="6420231" y="2464251"/>
            <a:ext cx="1937858" cy="1937858"/>
          </a:xfrm>
          <a:custGeom>
            <a:avLst/>
            <a:gdLst>
              <a:gd name="connsiteX0" fmla="*/ 968929 w 1937858"/>
              <a:gd name="connsiteY0" fmla="*/ 0 h 1937858"/>
              <a:gd name="connsiteX1" fmla="*/ 1937858 w 1937858"/>
              <a:gd name="connsiteY1" fmla="*/ 968929 h 1937858"/>
              <a:gd name="connsiteX2" fmla="*/ 968929 w 1937858"/>
              <a:gd name="connsiteY2" fmla="*/ 1937858 h 1937858"/>
              <a:gd name="connsiteX3" fmla="*/ 0 w 1937858"/>
              <a:gd name="connsiteY3" fmla="*/ 968929 h 1937858"/>
              <a:gd name="connsiteX4" fmla="*/ 968929 w 1937858"/>
              <a:gd name="connsiteY4" fmla="*/ 0 h 19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858" h="1937858">
                <a:moveTo>
                  <a:pt x="968929" y="0"/>
                </a:moveTo>
                <a:cubicBezTo>
                  <a:pt x="1504054" y="0"/>
                  <a:pt x="1937858" y="433804"/>
                  <a:pt x="1937858" y="968929"/>
                </a:cubicBezTo>
                <a:cubicBezTo>
                  <a:pt x="1937858" y="1504054"/>
                  <a:pt x="1504054" y="1937858"/>
                  <a:pt x="968929" y="1937858"/>
                </a:cubicBezTo>
                <a:cubicBezTo>
                  <a:pt x="433804" y="1937858"/>
                  <a:pt x="0" y="1504054"/>
                  <a:pt x="0" y="968929"/>
                </a:cubicBezTo>
                <a:cubicBezTo>
                  <a:pt x="0" y="433804"/>
                  <a:pt x="433804" y="0"/>
                  <a:pt x="968929" y="0"/>
                </a:cubicBez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a:p>
        </p:txBody>
      </p:sp>
      <p:sp>
        <p:nvSpPr>
          <p:cNvPr id="17" name="Picture Placeholder 16">
            <a:extLst>
              <a:ext uri="{FF2B5EF4-FFF2-40B4-BE49-F238E27FC236}">
                <a16:creationId xmlns:a16="http://schemas.microsoft.com/office/drawing/2014/main" id="{C139CD5D-D7C2-4562-8B0C-FA4F373A1EBB}"/>
              </a:ext>
            </a:extLst>
          </p:cNvPr>
          <p:cNvSpPr>
            <a:spLocks noGrp="1"/>
          </p:cNvSpPr>
          <p:nvPr>
            <p:ph type="pic" sz="quarter" idx="28"/>
          </p:nvPr>
        </p:nvSpPr>
        <p:spPr>
          <a:xfrm>
            <a:off x="9006549" y="2460071"/>
            <a:ext cx="1937858" cy="1937858"/>
          </a:xfrm>
          <a:custGeom>
            <a:avLst/>
            <a:gdLst>
              <a:gd name="connsiteX0" fmla="*/ 968929 w 1937858"/>
              <a:gd name="connsiteY0" fmla="*/ 0 h 1937858"/>
              <a:gd name="connsiteX1" fmla="*/ 1937858 w 1937858"/>
              <a:gd name="connsiteY1" fmla="*/ 968929 h 1937858"/>
              <a:gd name="connsiteX2" fmla="*/ 968929 w 1937858"/>
              <a:gd name="connsiteY2" fmla="*/ 1937858 h 1937858"/>
              <a:gd name="connsiteX3" fmla="*/ 0 w 1937858"/>
              <a:gd name="connsiteY3" fmla="*/ 968929 h 1937858"/>
              <a:gd name="connsiteX4" fmla="*/ 968929 w 1937858"/>
              <a:gd name="connsiteY4" fmla="*/ 0 h 19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858" h="1937858">
                <a:moveTo>
                  <a:pt x="968929" y="0"/>
                </a:moveTo>
                <a:cubicBezTo>
                  <a:pt x="1504054" y="0"/>
                  <a:pt x="1937858" y="433804"/>
                  <a:pt x="1937858" y="968929"/>
                </a:cubicBezTo>
                <a:cubicBezTo>
                  <a:pt x="1937858" y="1504054"/>
                  <a:pt x="1504054" y="1937858"/>
                  <a:pt x="968929" y="1937858"/>
                </a:cubicBezTo>
                <a:cubicBezTo>
                  <a:pt x="433804" y="1937858"/>
                  <a:pt x="0" y="1504054"/>
                  <a:pt x="0" y="968929"/>
                </a:cubicBezTo>
                <a:cubicBezTo>
                  <a:pt x="0" y="433804"/>
                  <a:pt x="433804" y="0"/>
                  <a:pt x="968929" y="0"/>
                </a:cubicBez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a:p>
        </p:txBody>
      </p:sp>
      <p:sp>
        <p:nvSpPr>
          <p:cNvPr id="14" name="Picture Placeholder 13">
            <a:extLst>
              <a:ext uri="{FF2B5EF4-FFF2-40B4-BE49-F238E27FC236}">
                <a16:creationId xmlns:a16="http://schemas.microsoft.com/office/drawing/2014/main" id="{9F6ECB1D-F7F5-4AE3-B45D-FFAA8D3C1D4B}"/>
              </a:ext>
            </a:extLst>
          </p:cNvPr>
          <p:cNvSpPr>
            <a:spLocks noGrp="1"/>
          </p:cNvSpPr>
          <p:nvPr>
            <p:ph type="pic" sz="quarter" idx="20"/>
          </p:nvPr>
        </p:nvSpPr>
        <p:spPr>
          <a:xfrm>
            <a:off x="1247595" y="2472611"/>
            <a:ext cx="1937858" cy="1937858"/>
          </a:xfrm>
          <a:custGeom>
            <a:avLst/>
            <a:gdLst>
              <a:gd name="connsiteX0" fmla="*/ 968929 w 1937858"/>
              <a:gd name="connsiteY0" fmla="*/ 0 h 1937858"/>
              <a:gd name="connsiteX1" fmla="*/ 1937858 w 1937858"/>
              <a:gd name="connsiteY1" fmla="*/ 968929 h 1937858"/>
              <a:gd name="connsiteX2" fmla="*/ 968929 w 1937858"/>
              <a:gd name="connsiteY2" fmla="*/ 1937858 h 1937858"/>
              <a:gd name="connsiteX3" fmla="*/ 0 w 1937858"/>
              <a:gd name="connsiteY3" fmla="*/ 968929 h 1937858"/>
              <a:gd name="connsiteX4" fmla="*/ 968929 w 1937858"/>
              <a:gd name="connsiteY4" fmla="*/ 0 h 19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858" h="1937858">
                <a:moveTo>
                  <a:pt x="968929" y="0"/>
                </a:moveTo>
                <a:cubicBezTo>
                  <a:pt x="1504054" y="0"/>
                  <a:pt x="1937858" y="433804"/>
                  <a:pt x="1937858" y="968929"/>
                </a:cubicBezTo>
                <a:cubicBezTo>
                  <a:pt x="1937858" y="1504054"/>
                  <a:pt x="1504054" y="1937858"/>
                  <a:pt x="968929" y="1937858"/>
                </a:cubicBezTo>
                <a:cubicBezTo>
                  <a:pt x="433804" y="1937858"/>
                  <a:pt x="0" y="1504054"/>
                  <a:pt x="0" y="968929"/>
                </a:cubicBezTo>
                <a:cubicBezTo>
                  <a:pt x="0" y="433804"/>
                  <a:pt x="433804" y="0"/>
                  <a:pt x="968929" y="0"/>
                </a:cubicBez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a:p>
        </p:txBody>
      </p:sp>
      <p:sp>
        <p:nvSpPr>
          <p:cNvPr id="5" name="Footer Placeholder 4">
            <a:extLst>
              <a:ext uri="{FF2B5EF4-FFF2-40B4-BE49-F238E27FC236}">
                <a16:creationId xmlns:a16="http://schemas.microsoft.com/office/drawing/2014/main" id="{4CBE4E1A-1F66-468C-B466-33CD16313B51}"/>
              </a:ext>
            </a:extLst>
          </p:cNvPr>
          <p:cNvSpPr>
            <a:spLocks noGrp="1"/>
          </p:cNvSpPr>
          <p:nvPr>
            <p:ph type="ftr" sz="quarter" idx="24"/>
          </p:nvPr>
        </p:nvSpPr>
        <p:spPr/>
        <p:txBody>
          <a:bodyPr/>
          <a:lstStyle/>
          <a:p>
            <a:endParaRPr lang="en-US" dirty="0"/>
          </a:p>
        </p:txBody>
      </p:sp>
      <p:sp>
        <p:nvSpPr>
          <p:cNvPr id="6" name="Slide Number Placeholder 5">
            <a:extLst>
              <a:ext uri="{FF2B5EF4-FFF2-40B4-BE49-F238E27FC236}">
                <a16:creationId xmlns:a16="http://schemas.microsoft.com/office/drawing/2014/main" id="{973BD819-0816-41E2-A292-5C1D484D4F86}"/>
              </a:ext>
            </a:extLst>
          </p:cNvPr>
          <p:cNvSpPr>
            <a:spLocks noGrp="1"/>
          </p:cNvSpPr>
          <p:nvPr>
            <p:ph type="sldNum" sz="quarter" idx="25"/>
          </p:nvPr>
        </p:nvSpPr>
        <p:spPr>
          <a:xfrm>
            <a:off x="11649705" y="363912"/>
            <a:ext cx="357207" cy="365126"/>
          </a:xfrm>
          <a:prstGeom prst="ellipse">
            <a:avLst/>
          </a:prstGeom>
        </p:spPr>
        <p:txBody>
          <a:bodyPr/>
          <a:lstStyle/>
          <a:p>
            <a:fld id="{8C499CF0-C8E2-4E59-9052-1B24C1960F75}" type="slidenum">
              <a:rPr lang="en-US" smtClean="0"/>
              <a:pPr/>
              <a:t>‹#›</a:t>
            </a:fld>
            <a:endParaRPr lang="en-US"/>
          </a:p>
        </p:txBody>
      </p:sp>
      <p:sp>
        <p:nvSpPr>
          <p:cNvPr id="2" name="Title 1">
            <a:extLst>
              <a:ext uri="{FF2B5EF4-FFF2-40B4-BE49-F238E27FC236}">
                <a16:creationId xmlns:a16="http://schemas.microsoft.com/office/drawing/2014/main" id="{8D807171-0AA6-1B46-AB2A-F11A7FDCF22B}"/>
              </a:ext>
            </a:extLst>
          </p:cNvPr>
          <p:cNvSpPr>
            <a:spLocks noGrp="1"/>
          </p:cNvSpPr>
          <p:nvPr>
            <p:ph type="title"/>
          </p:nvPr>
        </p:nvSpPr>
        <p:spPr>
          <a:xfrm>
            <a:off x="838200" y="365125"/>
            <a:ext cx="10515600" cy="1325563"/>
          </a:xfrm>
          <a:prstGeom prst="rect">
            <a:avLst/>
          </a:prstGeom>
        </p:spPr>
        <p:txBody>
          <a:bodyPr anchor="ctr"/>
          <a:lstStyle>
            <a:lvl1pPr>
              <a:defRPr sz="4000">
                <a:solidFill>
                  <a:schemeClr val="bg2">
                    <a:lumMod val="25000"/>
                  </a:schemeClr>
                </a:solidFill>
              </a:defRPr>
            </a:lvl1pPr>
          </a:lstStyle>
          <a:p>
            <a:r>
              <a:rPr lang="en-US" dirty="0"/>
              <a:t>Click to edit Master title style</a:t>
            </a:r>
          </a:p>
        </p:txBody>
      </p:sp>
    </p:spTree>
    <p:extLst>
      <p:ext uri="{BB962C8B-B14F-4D97-AF65-F5344CB8AC3E}">
        <p14:creationId xmlns:p14="http://schemas.microsoft.com/office/powerpoint/2010/main" val="266228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2-Column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8F48434-E822-421B-BFB3-FF8ECC6C50CF}"/>
              </a:ext>
            </a:extLst>
          </p:cNvPr>
          <p:cNvSpPr>
            <a:spLocks noGrp="1"/>
          </p:cNvSpPr>
          <p:nvPr>
            <p:ph type="ftr" sz="quarter" idx="11"/>
          </p:nvPr>
        </p:nvSpPr>
        <p:spPr/>
        <p:txBody>
          <a:bodyPr/>
          <a:lstStyle/>
          <a:p>
            <a:endParaRPr lang="en-US"/>
          </a:p>
        </p:txBody>
      </p:sp>
      <p:sp>
        <p:nvSpPr>
          <p:cNvPr id="7" name="Slide Number Placeholder 3">
            <a:extLst>
              <a:ext uri="{FF2B5EF4-FFF2-40B4-BE49-F238E27FC236}">
                <a16:creationId xmlns:a16="http://schemas.microsoft.com/office/drawing/2014/main" id="{39E0D9C6-0EA4-0743-8008-790CB380DDA9}"/>
              </a:ext>
            </a:extLst>
          </p:cNvPr>
          <p:cNvSpPr>
            <a:spLocks noGrp="1"/>
          </p:cNvSpPr>
          <p:nvPr>
            <p:ph type="sldNum" sz="quarter" idx="12"/>
          </p:nvPr>
        </p:nvSpPr>
        <p:spPr>
          <a:xfrm>
            <a:off x="11734799" y="363912"/>
            <a:ext cx="357207" cy="365126"/>
          </a:xfrm>
          <a:prstGeom prst="ellipse">
            <a:avLst/>
          </a:prstGeom>
          <a:solidFill>
            <a:schemeClr val="accent1"/>
          </a:solidFill>
        </p:spPr>
        <p:txBody>
          <a:bodyPr/>
          <a:lstStyle/>
          <a:p>
            <a:fld id="{8C499CF0-C8E2-4E59-9052-1B24C1960F75}" type="slidenum">
              <a:rPr lang="en-US" smtClean="0"/>
              <a:t>‹#›</a:t>
            </a:fld>
            <a:endParaRPr lang="en-US" dirty="0"/>
          </a:p>
        </p:txBody>
      </p:sp>
      <p:sp>
        <p:nvSpPr>
          <p:cNvPr id="6" name="Title 1">
            <a:extLst>
              <a:ext uri="{FF2B5EF4-FFF2-40B4-BE49-F238E27FC236}">
                <a16:creationId xmlns:a16="http://schemas.microsoft.com/office/drawing/2014/main" id="{A2C0836F-53AB-424B-A3D8-0E7F086E7E36}"/>
              </a:ext>
            </a:extLst>
          </p:cNvPr>
          <p:cNvSpPr>
            <a:spLocks noGrp="1"/>
          </p:cNvSpPr>
          <p:nvPr>
            <p:ph type="title"/>
          </p:nvPr>
        </p:nvSpPr>
        <p:spPr>
          <a:xfrm>
            <a:off x="555084" y="363912"/>
            <a:ext cx="11081950" cy="1231208"/>
          </a:xfrm>
        </p:spPr>
        <p:txBody>
          <a:bodyPr anchor="ctr"/>
          <a:lstStyle>
            <a:lvl1pPr>
              <a:defRPr sz="4000">
                <a:solidFill>
                  <a:schemeClr val="tx2"/>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BC61B191-F26B-D745-8990-152DDBCF10D8}"/>
              </a:ext>
            </a:extLst>
          </p:cNvPr>
          <p:cNvSpPr>
            <a:spLocks noGrp="1"/>
          </p:cNvSpPr>
          <p:nvPr>
            <p:ph idx="1" hasCustomPrompt="1"/>
          </p:nvPr>
        </p:nvSpPr>
        <p:spPr>
          <a:xfrm>
            <a:off x="555083" y="1820174"/>
            <a:ext cx="5250494" cy="4346330"/>
          </a:xfrm>
        </p:spPr>
        <p:txBody>
          <a:bodyPr/>
          <a:lstStyle>
            <a:lvl1pPr marL="0" indent="0">
              <a:lnSpc>
                <a:spcPct val="120000"/>
              </a:lnSpc>
              <a:spcBef>
                <a:spcPts val="0"/>
              </a:spcBef>
              <a:spcAft>
                <a:spcPts val="600"/>
              </a:spcAft>
              <a:buNone/>
              <a:defRPr sz="2400">
                <a:solidFill>
                  <a:schemeClr val="bg2">
                    <a:lumMod val="25000"/>
                  </a:schemeClr>
                </a:solidFill>
                <a:latin typeface="+mj-lt"/>
              </a:defRPr>
            </a:lvl1pPr>
            <a:lvl2pPr marL="171450" indent="-161925">
              <a:lnSpc>
                <a:spcPct val="100000"/>
              </a:lnSpc>
              <a:spcBef>
                <a:spcPts val="0"/>
              </a:spcBef>
              <a:spcAft>
                <a:spcPts val="600"/>
              </a:spcAft>
              <a:tabLst/>
              <a:defRPr sz="2000"/>
            </a:lvl2pPr>
            <a:lvl3pPr marL="457200" indent="-182880">
              <a:lnSpc>
                <a:spcPct val="100000"/>
              </a:lnSpc>
              <a:spcBef>
                <a:spcPts val="0"/>
              </a:spcBef>
              <a:spcAft>
                <a:spcPts val="600"/>
              </a:spcAft>
              <a:buFont typeface="Courier New" panose="02070309020205020404" pitchFamily="49" charset="0"/>
              <a:buChar char="o"/>
              <a:tabLst/>
              <a:defRPr sz="1800"/>
            </a:lvl3pPr>
            <a:lvl4pPr marL="685800" indent="-182880">
              <a:lnSpc>
                <a:spcPct val="100000"/>
              </a:lnSpc>
              <a:spcAft>
                <a:spcPts val="600"/>
              </a:spcAft>
              <a:tabLst/>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9" name="Content Placeholder 2">
            <a:extLst>
              <a:ext uri="{FF2B5EF4-FFF2-40B4-BE49-F238E27FC236}">
                <a16:creationId xmlns:a16="http://schemas.microsoft.com/office/drawing/2014/main" id="{ECC72025-667C-454A-8422-FF6ADA473F29}"/>
              </a:ext>
            </a:extLst>
          </p:cNvPr>
          <p:cNvSpPr>
            <a:spLocks noGrp="1"/>
          </p:cNvSpPr>
          <p:nvPr>
            <p:ph idx="13" hasCustomPrompt="1"/>
          </p:nvPr>
        </p:nvSpPr>
        <p:spPr>
          <a:xfrm>
            <a:off x="6386423" y="1820174"/>
            <a:ext cx="5250494" cy="4346330"/>
          </a:xfrm>
        </p:spPr>
        <p:txBody>
          <a:bodyPr/>
          <a:lstStyle>
            <a:lvl1pPr marL="0" indent="0">
              <a:lnSpc>
                <a:spcPct val="120000"/>
              </a:lnSpc>
              <a:spcBef>
                <a:spcPts val="0"/>
              </a:spcBef>
              <a:spcAft>
                <a:spcPts val="600"/>
              </a:spcAft>
              <a:buNone/>
              <a:defRPr sz="2400">
                <a:solidFill>
                  <a:schemeClr val="bg2">
                    <a:lumMod val="25000"/>
                  </a:schemeClr>
                </a:solidFill>
                <a:latin typeface="+mj-lt"/>
              </a:defRPr>
            </a:lvl1pPr>
            <a:lvl2pPr marL="171450" indent="-161925">
              <a:lnSpc>
                <a:spcPct val="100000"/>
              </a:lnSpc>
              <a:spcBef>
                <a:spcPts val="0"/>
              </a:spcBef>
              <a:spcAft>
                <a:spcPts val="600"/>
              </a:spcAft>
              <a:tabLst/>
              <a:defRPr sz="2000"/>
            </a:lvl2pPr>
            <a:lvl3pPr marL="457200" indent="-182880">
              <a:lnSpc>
                <a:spcPct val="100000"/>
              </a:lnSpc>
              <a:spcBef>
                <a:spcPts val="0"/>
              </a:spcBef>
              <a:spcAft>
                <a:spcPts val="600"/>
              </a:spcAft>
              <a:buFont typeface="Courier New" panose="02070309020205020404" pitchFamily="49" charset="0"/>
              <a:buChar char="o"/>
              <a:tabLst/>
              <a:defRPr sz="1800"/>
            </a:lvl3pPr>
            <a:lvl4pPr marL="685800" indent="-182880">
              <a:lnSpc>
                <a:spcPct val="100000"/>
              </a:lnSpc>
              <a:spcAft>
                <a:spcPts val="600"/>
              </a:spcAft>
              <a:tabLst/>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546592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5_Blank">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D48D4327-28F5-4D98-AFD3-019C6E594BC9}"/>
              </a:ext>
            </a:extLst>
          </p:cNvPr>
          <p:cNvSpPr>
            <a:spLocks noGrp="1"/>
          </p:cNvSpPr>
          <p:nvPr>
            <p:ph type="pic" sz="quarter" idx="26"/>
          </p:nvPr>
        </p:nvSpPr>
        <p:spPr>
          <a:xfrm>
            <a:off x="3628811" y="2287554"/>
            <a:ext cx="2147283" cy="2298980"/>
          </a:xfrm>
          <a:custGeom>
            <a:avLst/>
            <a:gdLst>
              <a:gd name="connsiteX0" fmla="*/ 0 w 2147283"/>
              <a:gd name="connsiteY0" fmla="*/ 0 h 2298980"/>
              <a:gd name="connsiteX1" fmla="*/ 2147283 w 2147283"/>
              <a:gd name="connsiteY1" fmla="*/ 0 h 2298980"/>
              <a:gd name="connsiteX2" fmla="*/ 2147283 w 2147283"/>
              <a:gd name="connsiteY2" fmla="*/ 2298980 h 2298980"/>
              <a:gd name="connsiteX3" fmla="*/ 0 w 2147283"/>
              <a:gd name="connsiteY3" fmla="*/ 2298980 h 2298980"/>
            </a:gdLst>
            <a:ahLst/>
            <a:cxnLst>
              <a:cxn ang="0">
                <a:pos x="connsiteX0" y="connsiteY0"/>
              </a:cxn>
              <a:cxn ang="0">
                <a:pos x="connsiteX1" y="connsiteY1"/>
              </a:cxn>
              <a:cxn ang="0">
                <a:pos x="connsiteX2" y="connsiteY2"/>
              </a:cxn>
              <a:cxn ang="0">
                <a:pos x="connsiteX3" y="connsiteY3"/>
              </a:cxn>
            </a:cxnLst>
            <a:rect l="l" t="t" r="r" b="b"/>
            <a:pathLst>
              <a:path w="2147283" h="2298980">
                <a:moveTo>
                  <a:pt x="0" y="0"/>
                </a:moveTo>
                <a:lnTo>
                  <a:pt x="2147283" y="0"/>
                </a:lnTo>
                <a:lnTo>
                  <a:pt x="2147283" y="2298980"/>
                </a:lnTo>
                <a:lnTo>
                  <a:pt x="0" y="2298980"/>
                </a:lnTo>
                <a:close/>
              </a:path>
            </a:pathLst>
          </a:custGeom>
          <a:solidFill>
            <a:schemeClr val="bg1">
              <a:lumMod val="95000"/>
            </a:schemeClr>
          </a:solidFill>
          <a:ln>
            <a:noFill/>
          </a:ln>
        </p:spPr>
        <p:txBody>
          <a:bodyPr wrap="square">
            <a:noAutofit/>
          </a:bodyPr>
          <a:lstStyle>
            <a:lvl1pPr>
              <a:defRPr sz="1200"/>
            </a:lvl1pPr>
          </a:lstStyle>
          <a:p>
            <a:endParaRPr lang="en-US"/>
          </a:p>
        </p:txBody>
      </p:sp>
      <p:sp>
        <p:nvSpPr>
          <p:cNvPr id="24" name="Picture Placeholder 23">
            <a:extLst>
              <a:ext uri="{FF2B5EF4-FFF2-40B4-BE49-F238E27FC236}">
                <a16:creationId xmlns:a16="http://schemas.microsoft.com/office/drawing/2014/main" id="{E1AC9274-1BBD-427F-B497-FF1C8CAB8F30}"/>
              </a:ext>
            </a:extLst>
          </p:cNvPr>
          <p:cNvSpPr>
            <a:spLocks noGrp="1"/>
          </p:cNvSpPr>
          <p:nvPr>
            <p:ph type="pic" sz="quarter" idx="27"/>
          </p:nvPr>
        </p:nvSpPr>
        <p:spPr>
          <a:xfrm>
            <a:off x="6415907" y="2287554"/>
            <a:ext cx="2147283" cy="2298980"/>
          </a:xfrm>
          <a:custGeom>
            <a:avLst/>
            <a:gdLst>
              <a:gd name="connsiteX0" fmla="*/ 0 w 2147283"/>
              <a:gd name="connsiteY0" fmla="*/ 0 h 2298980"/>
              <a:gd name="connsiteX1" fmla="*/ 2147283 w 2147283"/>
              <a:gd name="connsiteY1" fmla="*/ 0 h 2298980"/>
              <a:gd name="connsiteX2" fmla="*/ 2147283 w 2147283"/>
              <a:gd name="connsiteY2" fmla="*/ 2298980 h 2298980"/>
              <a:gd name="connsiteX3" fmla="*/ 0 w 2147283"/>
              <a:gd name="connsiteY3" fmla="*/ 2298980 h 2298980"/>
            </a:gdLst>
            <a:ahLst/>
            <a:cxnLst>
              <a:cxn ang="0">
                <a:pos x="connsiteX0" y="connsiteY0"/>
              </a:cxn>
              <a:cxn ang="0">
                <a:pos x="connsiteX1" y="connsiteY1"/>
              </a:cxn>
              <a:cxn ang="0">
                <a:pos x="connsiteX2" y="connsiteY2"/>
              </a:cxn>
              <a:cxn ang="0">
                <a:pos x="connsiteX3" y="connsiteY3"/>
              </a:cxn>
            </a:cxnLst>
            <a:rect l="l" t="t" r="r" b="b"/>
            <a:pathLst>
              <a:path w="2147283" h="2298980">
                <a:moveTo>
                  <a:pt x="0" y="0"/>
                </a:moveTo>
                <a:lnTo>
                  <a:pt x="2147283" y="0"/>
                </a:lnTo>
                <a:lnTo>
                  <a:pt x="2147283" y="2298980"/>
                </a:lnTo>
                <a:lnTo>
                  <a:pt x="0" y="2298980"/>
                </a:lnTo>
                <a:close/>
              </a:path>
            </a:pathLst>
          </a:custGeom>
          <a:solidFill>
            <a:schemeClr val="bg1">
              <a:lumMod val="95000"/>
            </a:schemeClr>
          </a:solidFill>
          <a:ln>
            <a:noFill/>
          </a:ln>
        </p:spPr>
        <p:txBody>
          <a:bodyPr wrap="square">
            <a:noAutofit/>
          </a:bodyPr>
          <a:lstStyle>
            <a:lvl1pPr>
              <a:defRPr sz="1200"/>
            </a:lvl1pPr>
          </a:lstStyle>
          <a:p>
            <a:endParaRPr lang="en-US"/>
          </a:p>
        </p:txBody>
      </p:sp>
      <p:sp>
        <p:nvSpPr>
          <p:cNvPr id="25" name="Picture Placeholder 24">
            <a:extLst>
              <a:ext uri="{FF2B5EF4-FFF2-40B4-BE49-F238E27FC236}">
                <a16:creationId xmlns:a16="http://schemas.microsoft.com/office/drawing/2014/main" id="{3C982979-062B-46C1-A9BD-E20B26B384A6}"/>
              </a:ext>
            </a:extLst>
          </p:cNvPr>
          <p:cNvSpPr>
            <a:spLocks noGrp="1"/>
          </p:cNvSpPr>
          <p:nvPr>
            <p:ph type="pic" sz="quarter" idx="28"/>
          </p:nvPr>
        </p:nvSpPr>
        <p:spPr>
          <a:xfrm>
            <a:off x="9203003" y="2287554"/>
            <a:ext cx="2147283" cy="2298980"/>
          </a:xfrm>
          <a:custGeom>
            <a:avLst/>
            <a:gdLst>
              <a:gd name="connsiteX0" fmla="*/ 0 w 2147283"/>
              <a:gd name="connsiteY0" fmla="*/ 0 h 2298980"/>
              <a:gd name="connsiteX1" fmla="*/ 2147283 w 2147283"/>
              <a:gd name="connsiteY1" fmla="*/ 0 h 2298980"/>
              <a:gd name="connsiteX2" fmla="*/ 2147283 w 2147283"/>
              <a:gd name="connsiteY2" fmla="*/ 2298980 h 2298980"/>
              <a:gd name="connsiteX3" fmla="*/ 0 w 2147283"/>
              <a:gd name="connsiteY3" fmla="*/ 2298980 h 2298980"/>
            </a:gdLst>
            <a:ahLst/>
            <a:cxnLst>
              <a:cxn ang="0">
                <a:pos x="connsiteX0" y="connsiteY0"/>
              </a:cxn>
              <a:cxn ang="0">
                <a:pos x="connsiteX1" y="connsiteY1"/>
              </a:cxn>
              <a:cxn ang="0">
                <a:pos x="connsiteX2" y="connsiteY2"/>
              </a:cxn>
              <a:cxn ang="0">
                <a:pos x="connsiteX3" y="connsiteY3"/>
              </a:cxn>
            </a:cxnLst>
            <a:rect l="l" t="t" r="r" b="b"/>
            <a:pathLst>
              <a:path w="2147283" h="2298980">
                <a:moveTo>
                  <a:pt x="0" y="0"/>
                </a:moveTo>
                <a:lnTo>
                  <a:pt x="2147283" y="0"/>
                </a:lnTo>
                <a:lnTo>
                  <a:pt x="2147283" y="2298980"/>
                </a:lnTo>
                <a:lnTo>
                  <a:pt x="0" y="2298980"/>
                </a:lnTo>
                <a:close/>
              </a:path>
            </a:pathLst>
          </a:custGeom>
          <a:solidFill>
            <a:schemeClr val="bg1">
              <a:lumMod val="95000"/>
            </a:schemeClr>
          </a:solidFill>
          <a:ln>
            <a:noFill/>
          </a:ln>
        </p:spPr>
        <p:txBody>
          <a:bodyPr wrap="square">
            <a:noAutofit/>
          </a:bodyPr>
          <a:lstStyle>
            <a:lvl1pPr>
              <a:defRPr sz="1200"/>
            </a:lvl1pPr>
          </a:lstStyle>
          <a:p>
            <a:endParaRPr lang="en-US"/>
          </a:p>
        </p:txBody>
      </p:sp>
      <p:sp>
        <p:nvSpPr>
          <p:cNvPr id="22" name="Picture Placeholder 21">
            <a:extLst>
              <a:ext uri="{FF2B5EF4-FFF2-40B4-BE49-F238E27FC236}">
                <a16:creationId xmlns:a16="http://schemas.microsoft.com/office/drawing/2014/main" id="{F0D159D6-73D8-4634-91AF-DA6E4FECD879}"/>
              </a:ext>
            </a:extLst>
          </p:cNvPr>
          <p:cNvSpPr>
            <a:spLocks noGrp="1"/>
          </p:cNvSpPr>
          <p:nvPr>
            <p:ph type="pic" sz="quarter" idx="20"/>
          </p:nvPr>
        </p:nvSpPr>
        <p:spPr>
          <a:xfrm>
            <a:off x="841715" y="2287554"/>
            <a:ext cx="2147283" cy="2298980"/>
          </a:xfrm>
          <a:custGeom>
            <a:avLst/>
            <a:gdLst>
              <a:gd name="connsiteX0" fmla="*/ 0 w 2147283"/>
              <a:gd name="connsiteY0" fmla="*/ 0 h 2298980"/>
              <a:gd name="connsiteX1" fmla="*/ 2147283 w 2147283"/>
              <a:gd name="connsiteY1" fmla="*/ 0 h 2298980"/>
              <a:gd name="connsiteX2" fmla="*/ 2147283 w 2147283"/>
              <a:gd name="connsiteY2" fmla="*/ 2298980 h 2298980"/>
              <a:gd name="connsiteX3" fmla="*/ 0 w 2147283"/>
              <a:gd name="connsiteY3" fmla="*/ 2298980 h 2298980"/>
            </a:gdLst>
            <a:ahLst/>
            <a:cxnLst>
              <a:cxn ang="0">
                <a:pos x="connsiteX0" y="connsiteY0"/>
              </a:cxn>
              <a:cxn ang="0">
                <a:pos x="connsiteX1" y="connsiteY1"/>
              </a:cxn>
              <a:cxn ang="0">
                <a:pos x="connsiteX2" y="connsiteY2"/>
              </a:cxn>
              <a:cxn ang="0">
                <a:pos x="connsiteX3" y="connsiteY3"/>
              </a:cxn>
            </a:cxnLst>
            <a:rect l="l" t="t" r="r" b="b"/>
            <a:pathLst>
              <a:path w="2147283" h="2298980">
                <a:moveTo>
                  <a:pt x="0" y="0"/>
                </a:moveTo>
                <a:lnTo>
                  <a:pt x="2147283" y="0"/>
                </a:lnTo>
                <a:lnTo>
                  <a:pt x="2147283" y="2298980"/>
                </a:lnTo>
                <a:lnTo>
                  <a:pt x="0" y="2298980"/>
                </a:lnTo>
                <a:close/>
              </a:path>
            </a:pathLst>
          </a:custGeom>
          <a:solidFill>
            <a:schemeClr val="bg1">
              <a:lumMod val="95000"/>
            </a:schemeClr>
          </a:solidFill>
          <a:ln>
            <a:noFill/>
          </a:ln>
        </p:spPr>
        <p:txBody>
          <a:bodyPr wrap="square">
            <a:noAutofit/>
          </a:bodyPr>
          <a:lstStyle>
            <a:lvl1pPr>
              <a:defRPr sz="1200"/>
            </a:lvl1pPr>
          </a:lstStyle>
          <a:p>
            <a:endParaRPr lang="en-US"/>
          </a:p>
        </p:txBody>
      </p:sp>
      <p:sp>
        <p:nvSpPr>
          <p:cNvPr id="5" name="Footer Placeholder 4">
            <a:extLst>
              <a:ext uri="{FF2B5EF4-FFF2-40B4-BE49-F238E27FC236}">
                <a16:creationId xmlns:a16="http://schemas.microsoft.com/office/drawing/2014/main" id="{4CBE4E1A-1F66-468C-B466-33CD16313B51}"/>
              </a:ext>
            </a:extLst>
          </p:cNvPr>
          <p:cNvSpPr>
            <a:spLocks noGrp="1"/>
          </p:cNvSpPr>
          <p:nvPr>
            <p:ph type="ftr" sz="quarter" idx="24"/>
          </p:nvPr>
        </p:nvSpPr>
        <p:spPr/>
        <p:txBody>
          <a:bodyPr/>
          <a:lstStyle/>
          <a:p>
            <a:endParaRPr lang="en-US" dirty="0"/>
          </a:p>
        </p:txBody>
      </p:sp>
      <p:sp>
        <p:nvSpPr>
          <p:cNvPr id="6" name="Slide Number Placeholder 5">
            <a:extLst>
              <a:ext uri="{FF2B5EF4-FFF2-40B4-BE49-F238E27FC236}">
                <a16:creationId xmlns:a16="http://schemas.microsoft.com/office/drawing/2014/main" id="{973BD819-0816-41E2-A292-5C1D484D4F86}"/>
              </a:ext>
            </a:extLst>
          </p:cNvPr>
          <p:cNvSpPr>
            <a:spLocks noGrp="1"/>
          </p:cNvSpPr>
          <p:nvPr>
            <p:ph type="sldNum" sz="quarter" idx="25"/>
          </p:nvPr>
        </p:nvSpPr>
        <p:spPr>
          <a:xfrm>
            <a:off x="11649705" y="363912"/>
            <a:ext cx="357207" cy="365126"/>
          </a:xfrm>
          <a:prstGeom prst="ellipse">
            <a:avLst/>
          </a:prstGeom>
        </p:spPr>
        <p:txBody>
          <a:bodyPr/>
          <a:lstStyle/>
          <a:p>
            <a:fld id="{8C499CF0-C8E2-4E59-9052-1B24C1960F75}" type="slidenum">
              <a:rPr lang="en-US" smtClean="0"/>
              <a:pPr/>
              <a:t>‹#›</a:t>
            </a:fld>
            <a:endParaRPr lang="en-US"/>
          </a:p>
        </p:txBody>
      </p:sp>
    </p:spTree>
    <p:extLst>
      <p:ext uri="{BB962C8B-B14F-4D97-AF65-F5344CB8AC3E}">
        <p14:creationId xmlns:p14="http://schemas.microsoft.com/office/powerpoint/2010/main" val="15746239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6_Blank">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A9BA1B33-9B8E-4367-AED7-FD50201073F5}"/>
              </a:ext>
            </a:extLst>
          </p:cNvPr>
          <p:cNvSpPr>
            <a:spLocks noGrp="1"/>
          </p:cNvSpPr>
          <p:nvPr>
            <p:ph type="pic" sz="quarter" idx="26"/>
          </p:nvPr>
        </p:nvSpPr>
        <p:spPr>
          <a:xfrm>
            <a:off x="3711935" y="2211292"/>
            <a:ext cx="2191871" cy="2581835"/>
          </a:xfrm>
          <a:custGeom>
            <a:avLst/>
            <a:gdLst>
              <a:gd name="connsiteX0" fmla="*/ 0 w 2191871"/>
              <a:gd name="connsiteY0" fmla="*/ 0 h 2581835"/>
              <a:gd name="connsiteX1" fmla="*/ 2191871 w 2191871"/>
              <a:gd name="connsiteY1" fmla="*/ 0 h 2581835"/>
              <a:gd name="connsiteX2" fmla="*/ 2191871 w 2191871"/>
              <a:gd name="connsiteY2" fmla="*/ 2581835 h 2581835"/>
              <a:gd name="connsiteX3" fmla="*/ 0 w 2191871"/>
              <a:gd name="connsiteY3" fmla="*/ 2581835 h 2581835"/>
            </a:gdLst>
            <a:ahLst/>
            <a:cxnLst>
              <a:cxn ang="0">
                <a:pos x="connsiteX0" y="connsiteY0"/>
              </a:cxn>
              <a:cxn ang="0">
                <a:pos x="connsiteX1" y="connsiteY1"/>
              </a:cxn>
              <a:cxn ang="0">
                <a:pos x="connsiteX2" y="connsiteY2"/>
              </a:cxn>
              <a:cxn ang="0">
                <a:pos x="connsiteX3" y="connsiteY3"/>
              </a:cxn>
            </a:cxnLst>
            <a:rect l="l" t="t" r="r" b="b"/>
            <a:pathLst>
              <a:path w="2191871" h="2581835">
                <a:moveTo>
                  <a:pt x="0" y="0"/>
                </a:moveTo>
                <a:lnTo>
                  <a:pt x="2191871" y="0"/>
                </a:lnTo>
                <a:lnTo>
                  <a:pt x="2191871" y="2581835"/>
                </a:lnTo>
                <a:lnTo>
                  <a:pt x="0" y="2581835"/>
                </a:lnTo>
                <a:close/>
              </a:path>
            </a:pathLst>
          </a:custGeom>
          <a:solidFill>
            <a:schemeClr val="bg1">
              <a:lumMod val="95000"/>
            </a:schemeClr>
          </a:solidFill>
          <a:ln>
            <a:noFill/>
          </a:ln>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EDCBCABC-822C-4DD6-A312-FEC3DA01ED46}"/>
              </a:ext>
            </a:extLst>
          </p:cNvPr>
          <p:cNvSpPr>
            <a:spLocks noGrp="1"/>
          </p:cNvSpPr>
          <p:nvPr>
            <p:ph type="pic" sz="quarter" idx="27"/>
          </p:nvPr>
        </p:nvSpPr>
        <p:spPr>
          <a:xfrm>
            <a:off x="6288197" y="2211292"/>
            <a:ext cx="2191871" cy="2581835"/>
          </a:xfrm>
          <a:custGeom>
            <a:avLst/>
            <a:gdLst>
              <a:gd name="connsiteX0" fmla="*/ 0 w 2191871"/>
              <a:gd name="connsiteY0" fmla="*/ 0 h 2581835"/>
              <a:gd name="connsiteX1" fmla="*/ 2191871 w 2191871"/>
              <a:gd name="connsiteY1" fmla="*/ 0 h 2581835"/>
              <a:gd name="connsiteX2" fmla="*/ 2191871 w 2191871"/>
              <a:gd name="connsiteY2" fmla="*/ 2581835 h 2581835"/>
              <a:gd name="connsiteX3" fmla="*/ 0 w 2191871"/>
              <a:gd name="connsiteY3" fmla="*/ 2581835 h 2581835"/>
            </a:gdLst>
            <a:ahLst/>
            <a:cxnLst>
              <a:cxn ang="0">
                <a:pos x="connsiteX0" y="connsiteY0"/>
              </a:cxn>
              <a:cxn ang="0">
                <a:pos x="connsiteX1" y="connsiteY1"/>
              </a:cxn>
              <a:cxn ang="0">
                <a:pos x="connsiteX2" y="connsiteY2"/>
              </a:cxn>
              <a:cxn ang="0">
                <a:pos x="connsiteX3" y="connsiteY3"/>
              </a:cxn>
            </a:cxnLst>
            <a:rect l="l" t="t" r="r" b="b"/>
            <a:pathLst>
              <a:path w="2191871" h="2581835">
                <a:moveTo>
                  <a:pt x="0" y="0"/>
                </a:moveTo>
                <a:lnTo>
                  <a:pt x="2191871" y="0"/>
                </a:lnTo>
                <a:lnTo>
                  <a:pt x="2191871" y="2581835"/>
                </a:lnTo>
                <a:lnTo>
                  <a:pt x="0" y="2581835"/>
                </a:lnTo>
                <a:close/>
              </a:path>
            </a:pathLst>
          </a:custGeom>
          <a:solidFill>
            <a:schemeClr val="bg1">
              <a:lumMod val="95000"/>
            </a:schemeClr>
          </a:solidFill>
          <a:ln>
            <a:noFill/>
          </a:ln>
        </p:spPr>
        <p:txBody>
          <a:bodyPr wrap="square">
            <a:noAutofit/>
          </a:bodyPr>
          <a:lstStyle>
            <a:lvl1pPr>
              <a:defRPr sz="1200"/>
            </a:lvl1pPr>
          </a:lstStyle>
          <a:p>
            <a:endParaRPr lang="en-US"/>
          </a:p>
        </p:txBody>
      </p:sp>
      <p:sp>
        <p:nvSpPr>
          <p:cNvPr id="18" name="Picture Placeholder 17">
            <a:extLst>
              <a:ext uri="{FF2B5EF4-FFF2-40B4-BE49-F238E27FC236}">
                <a16:creationId xmlns:a16="http://schemas.microsoft.com/office/drawing/2014/main" id="{AFCD5707-5094-4D61-8582-FAE1F78BDCEA}"/>
              </a:ext>
            </a:extLst>
          </p:cNvPr>
          <p:cNvSpPr>
            <a:spLocks noGrp="1"/>
          </p:cNvSpPr>
          <p:nvPr>
            <p:ph type="pic" sz="quarter" idx="28"/>
          </p:nvPr>
        </p:nvSpPr>
        <p:spPr>
          <a:xfrm>
            <a:off x="8864460" y="2211292"/>
            <a:ext cx="2191871" cy="2581835"/>
          </a:xfrm>
          <a:custGeom>
            <a:avLst/>
            <a:gdLst>
              <a:gd name="connsiteX0" fmla="*/ 0 w 2191871"/>
              <a:gd name="connsiteY0" fmla="*/ 0 h 2581835"/>
              <a:gd name="connsiteX1" fmla="*/ 2191871 w 2191871"/>
              <a:gd name="connsiteY1" fmla="*/ 0 h 2581835"/>
              <a:gd name="connsiteX2" fmla="*/ 2191871 w 2191871"/>
              <a:gd name="connsiteY2" fmla="*/ 2581835 h 2581835"/>
              <a:gd name="connsiteX3" fmla="*/ 0 w 2191871"/>
              <a:gd name="connsiteY3" fmla="*/ 2581835 h 2581835"/>
            </a:gdLst>
            <a:ahLst/>
            <a:cxnLst>
              <a:cxn ang="0">
                <a:pos x="connsiteX0" y="connsiteY0"/>
              </a:cxn>
              <a:cxn ang="0">
                <a:pos x="connsiteX1" y="connsiteY1"/>
              </a:cxn>
              <a:cxn ang="0">
                <a:pos x="connsiteX2" y="connsiteY2"/>
              </a:cxn>
              <a:cxn ang="0">
                <a:pos x="connsiteX3" y="connsiteY3"/>
              </a:cxn>
            </a:cxnLst>
            <a:rect l="l" t="t" r="r" b="b"/>
            <a:pathLst>
              <a:path w="2191871" h="2581835">
                <a:moveTo>
                  <a:pt x="0" y="0"/>
                </a:moveTo>
                <a:lnTo>
                  <a:pt x="2191871" y="0"/>
                </a:lnTo>
                <a:lnTo>
                  <a:pt x="2191871" y="2581835"/>
                </a:lnTo>
                <a:lnTo>
                  <a:pt x="0" y="2581835"/>
                </a:lnTo>
                <a:close/>
              </a:path>
            </a:pathLst>
          </a:custGeom>
          <a:solidFill>
            <a:schemeClr val="bg1">
              <a:lumMod val="95000"/>
            </a:schemeClr>
          </a:solidFill>
          <a:ln>
            <a:noFill/>
          </a:ln>
        </p:spPr>
        <p:txBody>
          <a:bodyPr wrap="square">
            <a:noAutofit/>
          </a:bodyPr>
          <a:lstStyle>
            <a:lvl1pPr>
              <a:defRPr sz="1200"/>
            </a:lvl1pPr>
          </a:lstStyle>
          <a:p>
            <a:endParaRPr lang="en-US"/>
          </a:p>
        </p:txBody>
      </p:sp>
      <p:sp>
        <p:nvSpPr>
          <p:cNvPr id="15" name="Picture Placeholder 14">
            <a:extLst>
              <a:ext uri="{FF2B5EF4-FFF2-40B4-BE49-F238E27FC236}">
                <a16:creationId xmlns:a16="http://schemas.microsoft.com/office/drawing/2014/main" id="{D2194473-16F5-476D-8AFC-138175D1938E}"/>
              </a:ext>
            </a:extLst>
          </p:cNvPr>
          <p:cNvSpPr>
            <a:spLocks noGrp="1"/>
          </p:cNvSpPr>
          <p:nvPr>
            <p:ph type="pic" sz="quarter" idx="20"/>
          </p:nvPr>
        </p:nvSpPr>
        <p:spPr>
          <a:xfrm>
            <a:off x="1135673" y="2211292"/>
            <a:ext cx="2191871" cy="2581835"/>
          </a:xfrm>
          <a:custGeom>
            <a:avLst/>
            <a:gdLst>
              <a:gd name="connsiteX0" fmla="*/ 0 w 2191871"/>
              <a:gd name="connsiteY0" fmla="*/ 0 h 2581835"/>
              <a:gd name="connsiteX1" fmla="*/ 2191871 w 2191871"/>
              <a:gd name="connsiteY1" fmla="*/ 0 h 2581835"/>
              <a:gd name="connsiteX2" fmla="*/ 2191871 w 2191871"/>
              <a:gd name="connsiteY2" fmla="*/ 2581835 h 2581835"/>
              <a:gd name="connsiteX3" fmla="*/ 0 w 2191871"/>
              <a:gd name="connsiteY3" fmla="*/ 2581835 h 2581835"/>
            </a:gdLst>
            <a:ahLst/>
            <a:cxnLst>
              <a:cxn ang="0">
                <a:pos x="connsiteX0" y="connsiteY0"/>
              </a:cxn>
              <a:cxn ang="0">
                <a:pos x="connsiteX1" y="connsiteY1"/>
              </a:cxn>
              <a:cxn ang="0">
                <a:pos x="connsiteX2" y="connsiteY2"/>
              </a:cxn>
              <a:cxn ang="0">
                <a:pos x="connsiteX3" y="connsiteY3"/>
              </a:cxn>
            </a:cxnLst>
            <a:rect l="l" t="t" r="r" b="b"/>
            <a:pathLst>
              <a:path w="2191871" h="2581835">
                <a:moveTo>
                  <a:pt x="0" y="0"/>
                </a:moveTo>
                <a:lnTo>
                  <a:pt x="2191871" y="0"/>
                </a:lnTo>
                <a:lnTo>
                  <a:pt x="2191871" y="2581835"/>
                </a:lnTo>
                <a:lnTo>
                  <a:pt x="0" y="2581835"/>
                </a:lnTo>
                <a:close/>
              </a:path>
            </a:pathLst>
          </a:custGeom>
          <a:solidFill>
            <a:schemeClr val="bg1">
              <a:lumMod val="95000"/>
            </a:schemeClr>
          </a:solidFill>
          <a:ln>
            <a:noFill/>
          </a:ln>
        </p:spPr>
        <p:txBody>
          <a:bodyPr wrap="square">
            <a:noAutofit/>
          </a:bodyPr>
          <a:lstStyle>
            <a:lvl1pPr>
              <a:defRPr sz="1200"/>
            </a:lvl1pPr>
          </a:lstStyle>
          <a:p>
            <a:endParaRPr lang="en-US"/>
          </a:p>
        </p:txBody>
      </p:sp>
      <p:sp>
        <p:nvSpPr>
          <p:cNvPr id="5" name="Footer Placeholder 4">
            <a:extLst>
              <a:ext uri="{FF2B5EF4-FFF2-40B4-BE49-F238E27FC236}">
                <a16:creationId xmlns:a16="http://schemas.microsoft.com/office/drawing/2014/main" id="{4CBE4E1A-1F66-468C-B466-33CD16313B51}"/>
              </a:ext>
            </a:extLst>
          </p:cNvPr>
          <p:cNvSpPr>
            <a:spLocks noGrp="1"/>
          </p:cNvSpPr>
          <p:nvPr>
            <p:ph type="ftr" sz="quarter" idx="24"/>
          </p:nvPr>
        </p:nvSpPr>
        <p:spPr/>
        <p:txBody>
          <a:bodyPr/>
          <a:lstStyle/>
          <a:p>
            <a:endParaRPr lang="en-US" dirty="0"/>
          </a:p>
        </p:txBody>
      </p:sp>
      <p:sp>
        <p:nvSpPr>
          <p:cNvPr id="6" name="Slide Number Placeholder 5">
            <a:extLst>
              <a:ext uri="{FF2B5EF4-FFF2-40B4-BE49-F238E27FC236}">
                <a16:creationId xmlns:a16="http://schemas.microsoft.com/office/drawing/2014/main" id="{973BD819-0816-41E2-A292-5C1D484D4F86}"/>
              </a:ext>
            </a:extLst>
          </p:cNvPr>
          <p:cNvSpPr>
            <a:spLocks noGrp="1"/>
          </p:cNvSpPr>
          <p:nvPr>
            <p:ph type="sldNum" sz="quarter" idx="25"/>
          </p:nvPr>
        </p:nvSpPr>
        <p:spPr>
          <a:xfrm>
            <a:off x="11649705" y="363912"/>
            <a:ext cx="357207" cy="365126"/>
          </a:xfrm>
          <a:prstGeom prst="ellipse">
            <a:avLst/>
          </a:prstGeom>
        </p:spPr>
        <p:txBody>
          <a:bodyPr/>
          <a:lstStyle/>
          <a:p>
            <a:fld id="{8C499CF0-C8E2-4E59-9052-1B24C1960F75}" type="slidenum">
              <a:rPr lang="en-US" smtClean="0"/>
              <a:pPr/>
              <a:t>‹#›</a:t>
            </a:fld>
            <a:endParaRPr lang="en-US"/>
          </a:p>
        </p:txBody>
      </p:sp>
    </p:spTree>
    <p:extLst>
      <p:ext uri="{BB962C8B-B14F-4D97-AF65-F5344CB8AC3E}">
        <p14:creationId xmlns:p14="http://schemas.microsoft.com/office/powerpoint/2010/main" val="38178467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1_Title Slide-dandelion">
    <p:spTree>
      <p:nvGrpSpPr>
        <p:cNvPr id="1" name=""/>
        <p:cNvGrpSpPr/>
        <p:nvPr/>
      </p:nvGrpSpPr>
      <p:grpSpPr>
        <a:xfrm>
          <a:off x="0" y="0"/>
          <a:ext cx="0" cy="0"/>
          <a:chOff x="0" y="0"/>
          <a:chExt cx="0" cy="0"/>
        </a:xfrm>
      </p:grpSpPr>
      <p:pic>
        <p:nvPicPr>
          <p:cNvPr id="13" name="Picture 1"/>
          <p:cNvPicPr>
            <a:picLocks noChangeAspect="1"/>
          </p:cNvPicPr>
          <p:nvPr userDrawn="1"/>
        </p:nvPicPr>
        <p:blipFill>
          <a:blip r:embed="rId2" cstate="print">
            <a:extLst>
              <a:ext uri="{28A0092B-C50C-407E-A947-70E740481C1C}">
                <a14:useLocalDpi xmlns:a14="http://schemas.microsoft.com/office/drawing/2010/main" val="0"/>
              </a:ext>
            </a:extLst>
          </a:blip>
          <a:srcRect t="32870" b="33797"/>
          <a:stretch>
            <a:fillRect/>
          </a:stretch>
        </p:blipFill>
        <p:spPr bwMode="auto">
          <a:xfrm>
            <a:off x="0" y="0"/>
            <a:ext cx="121920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0" y="3061368"/>
            <a:ext cx="12192000" cy="0"/>
          </a:xfrm>
          <a:prstGeom prst="lin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8629B735-B0B0-2746-A007-F99FB49E93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3855" y="3423962"/>
            <a:ext cx="2634981" cy="783870"/>
          </a:xfrm>
          <a:prstGeom prst="rect">
            <a:avLst/>
          </a:prstGeom>
        </p:spPr>
      </p:pic>
      <p:sp>
        <p:nvSpPr>
          <p:cNvPr id="9" name="Title 1">
            <a:extLst>
              <a:ext uri="{FF2B5EF4-FFF2-40B4-BE49-F238E27FC236}">
                <a16:creationId xmlns:a16="http://schemas.microsoft.com/office/drawing/2014/main" id="{53E7BA28-BA77-1745-B40D-2CB164A4199F}"/>
              </a:ext>
            </a:extLst>
          </p:cNvPr>
          <p:cNvSpPr>
            <a:spLocks noGrp="1"/>
          </p:cNvSpPr>
          <p:nvPr>
            <p:ph type="ctrTitle"/>
          </p:nvPr>
        </p:nvSpPr>
        <p:spPr>
          <a:xfrm>
            <a:off x="2855384" y="4704889"/>
            <a:ext cx="8682165" cy="784569"/>
          </a:xfrm>
        </p:spPr>
        <p:txBody>
          <a:bodyPr vert="horz" wrap="square" lIns="0" tIns="45720" rIns="91440" bIns="0" rtlCol="0" anchor="b" anchorCtr="0">
            <a:noAutofit/>
          </a:bodyPr>
          <a:lstStyle>
            <a:lvl1pPr>
              <a:lnSpc>
                <a:spcPct val="90000"/>
              </a:lnSpc>
              <a:defRPr lang="en-US" sz="2800"/>
            </a:lvl1pPr>
          </a:lstStyle>
          <a:p>
            <a:pPr marL="0" lvl="0"/>
            <a:r>
              <a:rPr lang="en-US"/>
              <a:t>Click to edit Master title style</a:t>
            </a:r>
            <a:endParaRPr lang="en-US" dirty="0"/>
          </a:p>
        </p:txBody>
      </p:sp>
      <p:sp>
        <p:nvSpPr>
          <p:cNvPr id="10" name="Subtitle 2">
            <a:extLst>
              <a:ext uri="{FF2B5EF4-FFF2-40B4-BE49-F238E27FC236}">
                <a16:creationId xmlns:a16="http://schemas.microsoft.com/office/drawing/2014/main" id="{D863D706-4D12-8146-B941-11CAD37F6D7D}"/>
              </a:ext>
            </a:extLst>
          </p:cNvPr>
          <p:cNvSpPr>
            <a:spLocks noGrp="1"/>
          </p:cNvSpPr>
          <p:nvPr>
            <p:ph type="subTitle" idx="1"/>
          </p:nvPr>
        </p:nvSpPr>
        <p:spPr>
          <a:xfrm>
            <a:off x="2855384" y="5565775"/>
            <a:ext cx="4910763" cy="243656"/>
          </a:xfrm>
        </p:spPr>
        <p:txBody>
          <a:bodyPr vert="horz" wrap="square" lIns="0" tIns="45720" rIns="91440" bIns="0" rtlCol="0">
            <a:spAutoFit/>
          </a:bodyPr>
          <a:lstStyle>
            <a:lvl1pPr>
              <a:defRPr lang="en-US" sz="1400">
                <a:solidFill>
                  <a:schemeClr val="bg2">
                    <a:lumMod val="75000"/>
                  </a:schemeClr>
                </a:solidFill>
              </a:defRPr>
            </a:lvl1pPr>
          </a:lstStyle>
          <a:p>
            <a:pPr lvl="0"/>
            <a:r>
              <a:rPr lang="en-US"/>
              <a:t>Click to edit Master subtitle style</a:t>
            </a:r>
            <a:endParaRPr lang="en-US" dirty="0"/>
          </a:p>
        </p:txBody>
      </p:sp>
    </p:spTree>
    <p:extLst>
      <p:ext uri="{BB962C8B-B14F-4D97-AF65-F5344CB8AC3E}">
        <p14:creationId xmlns:p14="http://schemas.microsoft.com/office/powerpoint/2010/main" val="3489756884"/>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E27078-BEB5-B870-3D2D-3CFD2DCD53EE}"/>
              </a:ext>
            </a:extLst>
          </p:cNvPr>
          <p:cNvSpPr/>
          <p:nvPr userDrawn="1"/>
        </p:nvSpPr>
        <p:spPr>
          <a:xfrm>
            <a:off x="0" y="6419777"/>
            <a:ext cx="12192000" cy="438223"/>
          </a:xfrm>
          <a:prstGeom prst="rect">
            <a:avLst/>
          </a:prstGeom>
          <a:solidFill>
            <a:srgbClr val="E8E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ndParaRPr>
          </a:p>
        </p:txBody>
      </p:sp>
      <p:pic>
        <p:nvPicPr>
          <p:cNvPr id="3" name="Picture 2">
            <a:extLst>
              <a:ext uri="{FF2B5EF4-FFF2-40B4-BE49-F238E27FC236}">
                <a16:creationId xmlns:a16="http://schemas.microsoft.com/office/drawing/2014/main" id="{BEBC8902-76F3-A271-28B3-E23D6F4C5A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815" y="6501728"/>
            <a:ext cx="727364" cy="274320"/>
          </a:xfrm>
          <a:prstGeom prst="rect">
            <a:avLst/>
          </a:prstGeom>
        </p:spPr>
      </p:pic>
      <p:sp>
        <p:nvSpPr>
          <p:cNvPr id="7" name="Slide Number Placeholder 5">
            <a:extLst>
              <a:ext uri="{FF2B5EF4-FFF2-40B4-BE49-F238E27FC236}">
                <a16:creationId xmlns:a16="http://schemas.microsoft.com/office/drawing/2014/main" id="{42A9AA56-9D4F-F079-A5F3-4F9CCE90569A}"/>
              </a:ext>
            </a:extLst>
          </p:cNvPr>
          <p:cNvSpPr>
            <a:spLocks noGrp="1"/>
          </p:cNvSpPr>
          <p:nvPr>
            <p:ph type="sldNum" sz="quarter" idx="4"/>
          </p:nvPr>
        </p:nvSpPr>
        <p:spPr>
          <a:xfrm>
            <a:off x="64217" y="6484188"/>
            <a:ext cx="357207" cy="365126"/>
          </a:xfrm>
          <a:prstGeom prst="ellipse">
            <a:avLst/>
          </a:prstGeom>
          <a:noFill/>
          <a:ln>
            <a:noFill/>
          </a:ln>
        </p:spPr>
        <p:txBody>
          <a:bodyPr vert="horz" lIns="0" tIns="0" rIns="0" bIns="0" rtlCol="0" anchor="ctr"/>
          <a:lstStyle>
            <a:lvl1pPr algn="ctr">
              <a:defRPr sz="1000">
                <a:solidFill>
                  <a:schemeClr val="tx1"/>
                </a:solidFill>
              </a:defRPr>
            </a:lvl1pPr>
          </a:lstStyle>
          <a:p>
            <a:fld id="{8C499CF0-C8E2-4E59-9052-1B24C1960F75}" type="slidenum">
              <a:rPr lang="en-US" smtClean="0"/>
              <a:pPr/>
              <a:t>‹#›</a:t>
            </a:fld>
            <a:endParaRPr lang="en-US" dirty="0"/>
          </a:p>
        </p:txBody>
      </p:sp>
    </p:spTree>
    <p:extLst>
      <p:ext uri="{BB962C8B-B14F-4D97-AF65-F5344CB8AC3E}">
        <p14:creationId xmlns:p14="http://schemas.microsoft.com/office/powerpoint/2010/main" val="38495743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Title Only 0">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92BE6A-BA23-554F-87A3-3E4538B3684C}"/>
              </a:ext>
            </a:extLst>
          </p:cNvPr>
          <p:cNvSpPr>
            <a:spLocks noGrp="1"/>
          </p:cNvSpPr>
          <p:nvPr>
            <p:ph type="sldNum" sz="quarter" idx="12"/>
          </p:nvPr>
        </p:nvSpPr>
        <p:spPr>
          <a:xfrm>
            <a:off x="11734799" y="363912"/>
            <a:ext cx="357207" cy="365126"/>
          </a:xfrm>
          <a:prstGeom prst="ellipse">
            <a:avLst/>
          </a:prstGeom>
          <a:solidFill>
            <a:schemeClr val="accent1"/>
          </a:solidFill>
        </p:spPr>
        <p:txBody>
          <a:bodyPr/>
          <a:lstStyle/>
          <a:p>
            <a:fld id="{8C499CF0-C8E2-4E59-9052-1B24C1960F75}" type="slidenum">
              <a:rPr lang="en-US" smtClean="0"/>
              <a:t>‹#›</a:t>
            </a:fld>
            <a:endParaRPr lang="en-US" dirty="0"/>
          </a:p>
        </p:txBody>
      </p:sp>
      <p:sp>
        <p:nvSpPr>
          <p:cNvPr id="5" name="Title 1">
            <a:extLst>
              <a:ext uri="{FF2B5EF4-FFF2-40B4-BE49-F238E27FC236}">
                <a16:creationId xmlns:a16="http://schemas.microsoft.com/office/drawing/2014/main" id="{C69E9B52-412A-9548-99A8-F51405C81176}"/>
              </a:ext>
            </a:extLst>
          </p:cNvPr>
          <p:cNvSpPr>
            <a:spLocks noGrp="1"/>
          </p:cNvSpPr>
          <p:nvPr>
            <p:ph type="title"/>
          </p:nvPr>
        </p:nvSpPr>
        <p:spPr>
          <a:xfrm>
            <a:off x="555084" y="363912"/>
            <a:ext cx="11081950" cy="1231208"/>
          </a:xfrm>
        </p:spPr>
        <p:txBody>
          <a:bodyPr anchor="ctr"/>
          <a:lstStyle>
            <a:lvl1pPr>
              <a:defRPr sz="4000">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483065412"/>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2-Column Content">
  <p:cSld name="1_Title and 2-Column Content">
    <p:spTree>
      <p:nvGrpSpPr>
        <p:cNvPr id="1" name="Shape 96"/>
        <p:cNvGrpSpPr/>
        <p:nvPr/>
      </p:nvGrpSpPr>
      <p:grpSpPr>
        <a:xfrm>
          <a:off x="0" y="0"/>
          <a:ext cx="0" cy="0"/>
          <a:chOff x="0" y="0"/>
          <a:chExt cx="0" cy="0"/>
        </a:xfrm>
      </p:grpSpPr>
      <p:sp>
        <p:nvSpPr>
          <p:cNvPr id="97" name="Google Shape;97;p20"/>
          <p:cNvSpPr txBox="1">
            <a:spLocks noGrp="1"/>
          </p:cNvSpPr>
          <p:nvPr>
            <p:ph type="title"/>
          </p:nvPr>
        </p:nvSpPr>
        <p:spPr>
          <a:xfrm>
            <a:off x="555084" y="363912"/>
            <a:ext cx="11081950" cy="1231208"/>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2"/>
              </a:buClr>
              <a:buSzPts val="4000"/>
              <a:buFont typeface="Lato Black"/>
              <a:buNone/>
              <a:defRPr sz="4000" b="0" i="0" u="none" strike="noStrike" cap="none">
                <a:solidFill>
                  <a:schemeClr val="dk2"/>
                </a:solidFill>
                <a:latin typeface="Lato Black"/>
                <a:ea typeface="Lato Black"/>
                <a:cs typeface="Lato Black"/>
                <a:sym typeface="Lato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8" name="Google Shape;98;p20"/>
          <p:cNvSpPr txBox="1">
            <a:spLocks noGrp="1"/>
          </p:cNvSpPr>
          <p:nvPr>
            <p:ph type="body" idx="1"/>
          </p:nvPr>
        </p:nvSpPr>
        <p:spPr>
          <a:xfrm>
            <a:off x="555083" y="1820174"/>
            <a:ext cx="5250494" cy="434633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20000"/>
              </a:lnSpc>
              <a:spcBef>
                <a:spcPts val="0"/>
              </a:spcBef>
              <a:spcAft>
                <a:spcPts val="0"/>
              </a:spcAft>
              <a:buClr>
                <a:schemeClr val="accent1"/>
              </a:buClr>
              <a:buSzPts val="2400"/>
              <a:buFont typeface="Arial"/>
              <a:buNone/>
              <a:defRPr sz="2400" b="0" i="0" u="none" strike="noStrike" cap="none">
                <a:solidFill>
                  <a:schemeClr val="accent1"/>
                </a:solidFill>
                <a:latin typeface="Lato Black"/>
                <a:ea typeface="Lato Black"/>
                <a:cs typeface="Lato Black"/>
                <a:sym typeface="Lato Black"/>
              </a:defRPr>
            </a:lvl1pPr>
            <a:lvl2pPr marL="914400" marR="0" lvl="1" indent="-355600" algn="l" rtl="0">
              <a:lnSpc>
                <a:spcPct val="100000"/>
              </a:lnSpc>
              <a:spcBef>
                <a:spcPts val="6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L="1371600" marR="0" lvl="2" indent="-342900" algn="l" rtl="0">
              <a:lnSpc>
                <a:spcPct val="100000"/>
              </a:lnSpc>
              <a:spcBef>
                <a:spcPts val="600"/>
              </a:spcBef>
              <a:spcAft>
                <a:spcPts val="0"/>
              </a:spcAft>
              <a:buClr>
                <a:schemeClr val="dk1"/>
              </a:buClr>
              <a:buSzPts val="1800"/>
              <a:buFont typeface="Courier New"/>
              <a:buChar char="o"/>
              <a:defRPr sz="1800" b="0" i="0" u="none" strike="noStrike" cap="none">
                <a:solidFill>
                  <a:schemeClr val="dk1"/>
                </a:solidFill>
                <a:latin typeface="Lato"/>
                <a:ea typeface="Lato"/>
                <a:cs typeface="Lato"/>
                <a:sym typeface="Lato"/>
              </a:defRPr>
            </a:lvl3pPr>
            <a:lvl4pPr marL="1828800" marR="0" lvl="3"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L="2286000" marR="0" lvl="4" indent="-330200" algn="l" rtl="0">
              <a:lnSpc>
                <a:spcPct val="90000"/>
              </a:lnSpc>
              <a:spcBef>
                <a:spcPts val="6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
        <p:nvSpPr>
          <p:cNvPr id="99" name="Google Shape;99;p20"/>
          <p:cNvSpPr txBox="1">
            <a:spLocks noGrp="1"/>
          </p:cNvSpPr>
          <p:nvPr>
            <p:ph type="body" idx="2"/>
          </p:nvPr>
        </p:nvSpPr>
        <p:spPr>
          <a:xfrm>
            <a:off x="6386423" y="1820174"/>
            <a:ext cx="5250494" cy="434633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20000"/>
              </a:lnSpc>
              <a:spcBef>
                <a:spcPts val="0"/>
              </a:spcBef>
              <a:spcAft>
                <a:spcPts val="0"/>
              </a:spcAft>
              <a:buClr>
                <a:schemeClr val="accent1"/>
              </a:buClr>
              <a:buSzPts val="2400"/>
              <a:buFont typeface="Arial"/>
              <a:buNone/>
              <a:defRPr sz="2400" b="0" i="0" u="none" strike="noStrike" cap="none">
                <a:solidFill>
                  <a:schemeClr val="accent1"/>
                </a:solidFill>
                <a:latin typeface="Lato Black"/>
                <a:ea typeface="Lato Black"/>
                <a:cs typeface="Lato Black"/>
                <a:sym typeface="Lato Black"/>
              </a:defRPr>
            </a:lvl1pPr>
            <a:lvl2pPr marL="914400" marR="0" lvl="1" indent="-355600" algn="l" rtl="0">
              <a:lnSpc>
                <a:spcPct val="100000"/>
              </a:lnSpc>
              <a:spcBef>
                <a:spcPts val="6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L="1371600" marR="0" lvl="2" indent="-342900" algn="l" rtl="0">
              <a:lnSpc>
                <a:spcPct val="100000"/>
              </a:lnSpc>
              <a:spcBef>
                <a:spcPts val="600"/>
              </a:spcBef>
              <a:spcAft>
                <a:spcPts val="0"/>
              </a:spcAft>
              <a:buClr>
                <a:schemeClr val="dk1"/>
              </a:buClr>
              <a:buSzPts val="1800"/>
              <a:buFont typeface="Courier New"/>
              <a:buChar char="o"/>
              <a:defRPr sz="1800" b="0" i="0" u="none" strike="noStrike" cap="none">
                <a:solidFill>
                  <a:schemeClr val="dk1"/>
                </a:solidFill>
                <a:latin typeface="Lato"/>
                <a:ea typeface="Lato"/>
                <a:cs typeface="Lato"/>
                <a:sym typeface="Lato"/>
              </a:defRPr>
            </a:lvl3pPr>
            <a:lvl4pPr marL="1828800" marR="0" lvl="3"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L="2286000" marR="0" lvl="4" indent="-330200" algn="l" rtl="0">
              <a:lnSpc>
                <a:spcPct val="90000"/>
              </a:lnSpc>
              <a:spcBef>
                <a:spcPts val="6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
        <p:nvSpPr>
          <p:cNvPr id="100" name="Google Shape;100;p20"/>
          <p:cNvSpPr>
            <a:spLocks noGrp="1"/>
          </p:cNvSpPr>
          <p:nvPr>
            <p:ph type="sldNum" idx="12"/>
          </p:nvPr>
        </p:nvSpPr>
        <p:spPr>
          <a:xfrm>
            <a:off x="133659" y="6456326"/>
            <a:ext cx="357207" cy="365126"/>
          </a:xfrm>
          <a:prstGeom prst="ellipse">
            <a:avLst/>
          </a:prstGeom>
          <a:solidFill>
            <a:schemeClr val="accent1"/>
          </a:solid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chemeClr val="lt1"/>
              </a:buClr>
              <a:buSzPts val="1100"/>
              <a:buFont typeface="Lato"/>
              <a:buNone/>
              <a:defRPr sz="1100" b="0" i="0" u="none" strike="noStrike" cap="none">
                <a:solidFill>
                  <a:schemeClr val="lt1"/>
                </a:solidFill>
                <a:latin typeface="Lato"/>
                <a:ea typeface="Lato"/>
                <a:cs typeface="Lato"/>
                <a:sym typeface="Lato"/>
              </a:defRPr>
            </a:lvl1pPr>
            <a:lvl2pPr marL="0" marR="0" lvl="1" indent="0" algn="ctr">
              <a:lnSpc>
                <a:spcPct val="100000"/>
              </a:lnSpc>
              <a:spcBef>
                <a:spcPts val="0"/>
              </a:spcBef>
              <a:spcAft>
                <a:spcPts val="0"/>
              </a:spcAft>
              <a:buClr>
                <a:schemeClr val="lt1"/>
              </a:buClr>
              <a:buSzPts val="1100"/>
              <a:buFont typeface="Lato"/>
              <a:buNone/>
              <a:defRPr sz="1100" b="0" i="0" u="none" strike="noStrike" cap="none">
                <a:solidFill>
                  <a:schemeClr val="lt1"/>
                </a:solidFill>
                <a:latin typeface="Lato"/>
                <a:ea typeface="Lato"/>
                <a:cs typeface="Lato"/>
                <a:sym typeface="Lato"/>
              </a:defRPr>
            </a:lvl2pPr>
            <a:lvl3pPr marL="0" marR="0" lvl="2" indent="0" algn="ctr">
              <a:lnSpc>
                <a:spcPct val="100000"/>
              </a:lnSpc>
              <a:spcBef>
                <a:spcPts val="0"/>
              </a:spcBef>
              <a:spcAft>
                <a:spcPts val="0"/>
              </a:spcAft>
              <a:buClr>
                <a:schemeClr val="lt1"/>
              </a:buClr>
              <a:buSzPts val="1100"/>
              <a:buFont typeface="Lato"/>
              <a:buNone/>
              <a:defRPr sz="1100" b="0" i="0" u="none" strike="noStrike" cap="none">
                <a:solidFill>
                  <a:schemeClr val="lt1"/>
                </a:solidFill>
                <a:latin typeface="Lato"/>
                <a:ea typeface="Lato"/>
                <a:cs typeface="Lato"/>
                <a:sym typeface="Lato"/>
              </a:defRPr>
            </a:lvl3pPr>
            <a:lvl4pPr marL="0" marR="0" lvl="3" indent="0" algn="ctr">
              <a:lnSpc>
                <a:spcPct val="100000"/>
              </a:lnSpc>
              <a:spcBef>
                <a:spcPts val="0"/>
              </a:spcBef>
              <a:spcAft>
                <a:spcPts val="0"/>
              </a:spcAft>
              <a:buClr>
                <a:schemeClr val="lt1"/>
              </a:buClr>
              <a:buSzPts val="1100"/>
              <a:buFont typeface="Lato"/>
              <a:buNone/>
              <a:defRPr sz="1100" b="0" i="0" u="none" strike="noStrike" cap="none">
                <a:solidFill>
                  <a:schemeClr val="lt1"/>
                </a:solidFill>
                <a:latin typeface="Lato"/>
                <a:ea typeface="Lato"/>
                <a:cs typeface="Lato"/>
                <a:sym typeface="Lato"/>
              </a:defRPr>
            </a:lvl4pPr>
            <a:lvl5pPr marL="0" marR="0" lvl="4" indent="0" algn="ctr">
              <a:lnSpc>
                <a:spcPct val="100000"/>
              </a:lnSpc>
              <a:spcBef>
                <a:spcPts val="0"/>
              </a:spcBef>
              <a:spcAft>
                <a:spcPts val="0"/>
              </a:spcAft>
              <a:buClr>
                <a:schemeClr val="lt1"/>
              </a:buClr>
              <a:buSzPts val="1100"/>
              <a:buFont typeface="Lato"/>
              <a:buNone/>
              <a:defRPr sz="1100" b="0" i="0" u="none" strike="noStrike" cap="none">
                <a:solidFill>
                  <a:schemeClr val="lt1"/>
                </a:solidFill>
                <a:latin typeface="Lato"/>
                <a:ea typeface="Lato"/>
                <a:cs typeface="Lato"/>
                <a:sym typeface="Lato"/>
              </a:defRPr>
            </a:lvl5pPr>
            <a:lvl6pPr marL="0" marR="0" lvl="5" indent="0" algn="ctr">
              <a:lnSpc>
                <a:spcPct val="100000"/>
              </a:lnSpc>
              <a:spcBef>
                <a:spcPts val="0"/>
              </a:spcBef>
              <a:spcAft>
                <a:spcPts val="0"/>
              </a:spcAft>
              <a:buClr>
                <a:schemeClr val="lt1"/>
              </a:buClr>
              <a:buSzPts val="1100"/>
              <a:buFont typeface="Lato"/>
              <a:buNone/>
              <a:defRPr sz="1100" b="0" i="0" u="none" strike="noStrike" cap="none">
                <a:solidFill>
                  <a:schemeClr val="lt1"/>
                </a:solidFill>
                <a:latin typeface="Lato"/>
                <a:ea typeface="Lato"/>
                <a:cs typeface="Lato"/>
                <a:sym typeface="Lato"/>
              </a:defRPr>
            </a:lvl6pPr>
            <a:lvl7pPr marL="0" marR="0" lvl="6" indent="0" algn="ctr">
              <a:lnSpc>
                <a:spcPct val="100000"/>
              </a:lnSpc>
              <a:spcBef>
                <a:spcPts val="0"/>
              </a:spcBef>
              <a:spcAft>
                <a:spcPts val="0"/>
              </a:spcAft>
              <a:buClr>
                <a:schemeClr val="lt1"/>
              </a:buClr>
              <a:buSzPts val="1100"/>
              <a:buFont typeface="Lato"/>
              <a:buNone/>
              <a:defRPr sz="1100" b="0" i="0" u="none" strike="noStrike" cap="none">
                <a:solidFill>
                  <a:schemeClr val="lt1"/>
                </a:solidFill>
                <a:latin typeface="Lato"/>
                <a:ea typeface="Lato"/>
                <a:cs typeface="Lato"/>
                <a:sym typeface="Lato"/>
              </a:defRPr>
            </a:lvl7pPr>
            <a:lvl8pPr marL="0" marR="0" lvl="7" indent="0" algn="ctr">
              <a:lnSpc>
                <a:spcPct val="100000"/>
              </a:lnSpc>
              <a:spcBef>
                <a:spcPts val="0"/>
              </a:spcBef>
              <a:spcAft>
                <a:spcPts val="0"/>
              </a:spcAft>
              <a:buClr>
                <a:schemeClr val="lt1"/>
              </a:buClr>
              <a:buSzPts val="1100"/>
              <a:buFont typeface="Lato"/>
              <a:buNone/>
              <a:defRPr sz="1100" b="0" i="0" u="none" strike="noStrike" cap="none">
                <a:solidFill>
                  <a:schemeClr val="lt1"/>
                </a:solidFill>
                <a:latin typeface="Lato"/>
                <a:ea typeface="Lato"/>
                <a:cs typeface="Lato"/>
                <a:sym typeface="Lato"/>
              </a:defRPr>
            </a:lvl8pPr>
            <a:lvl9pPr marL="0" marR="0" lvl="8" indent="0" algn="ctr">
              <a:lnSpc>
                <a:spcPct val="100000"/>
              </a:lnSpc>
              <a:spcBef>
                <a:spcPts val="0"/>
              </a:spcBef>
              <a:spcAft>
                <a:spcPts val="0"/>
              </a:spcAft>
              <a:buClr>
                <a:schemeClr val="lt1"/>
              </a:buClr>
              <a:buSzPts val="1100"/>
              <a:buFont typeface="Lato"/>
              <a:buNone/>
              <a:defRPr sz="1100" b="0" i="0" u="none" strike="noStrike" cap="none">
                <a:solidFill>
                  <a:schemeClr val="lt1"/>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391225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6"/>
        <p:cNvGrpSpPr/>
        <p:nvPr/>
      </p:nvGrpSpPr>
      <p:grpSpPr>
        <a:xfrm>
          <a:off x="0" y="0"/>
          <a:ext cx="0" cy="0"/>
          <a:chOff x="0" y="0"/>
          <a:chExt cx="0" cy="0"/>
        </a:xfrm>
      </p:grpSpPr>
      <p:sp>
        <p:nvSpPr>
          <p:cNvPr id="37" name="Google Shape;37;p8"/>
          <p:cNvSpPr txBox="1">
            <a:spLocks noGrp="1"/>
          </p:cNvSpPr>
          <p:nvPr>
            <p:ph type="ftr" idx="11"/>
          </p:nvPr>
        </p:nvSpPr>
        <p:spPr>
          <a:xfrm>
            <a:off x="731520" y="6441458"/>
            <a:ext cx="3180080" cy="41654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8"/>
          <p:cNvSpPr txBox="1">
            <a:spLocks noGrp="1"/>
          </p:cNvSpPr>
          <p:nvPr>
            <p:ph type="title"/>
          </p:nvPr>
        </p:nvSpPr>
        <p:spPr>
          <a:xfrm>
            <a:off x="555084" y="363912"/>
            <a:ext cx="11081950" cy="1231208"/>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2"/>
              </a:buClr>
              <a:buSzPts val="4000"/>
              <a:buFont typeface="Lato Black"/>
              <a:buNone/>
              <a:defRPr sz="4000" b="0" i="0" u="none" strike="noStrike" cap="none">
                <a:solidFill>
                  <a:schemeClr val="dk2"/>
                </a:solidFill>
                <a:latin typeface="Lato Black"/>
                <a:ea typeface="Lato Black"/>
                <a:cs typeface="Lato Black"/>
                <a:sym typeface="Lato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9" name="Google Shape;39;p8"/>
          <p:cNvSpPr txBox="1">
            <a:spLocks noGrp="1"/>
          </p:cNvSpPr>
          <p:nvPr>
            <p:ph type="body" idx="1"/>
          </p:nvPr>
        </p:nvSpPr>
        <p:spPr>
          <a:xfrm>
            <a:off x="555084" y="1820174"/>
            <a:ext cx="10911492" cy="434633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20000"/>
              </a:lnSpc>
              <a:spcBef>
                <a:spcPts val="0"/>
              </a:spcBef>
              <a:spcAft>
                <a:spcPts val="0"/>
              </a:spcAft>
              <a:buClr>
                <a:schemeClr val="accent1"/>
              </a:buClr>
              <a:buSzPts val="2400"/>
              <a:buFont typeface="Arial"/>
              <a:buNone/>
              <a:defRPr sz="2400" b="0" i="0" u="none" strike="noStrike" cap="none">
                <a:solidFill>
                  <a:schemeClr val="accent1"/>
                </a:solidFill>
                <a:latin typeface="Lato Black"/>
                <a:ea typeface="Lato Black"/>
                <a:cs typeface="Lato Black"/>
                <a:sym typeface="Lato Black"/>
              </a:defRPr>
            </a:lvl1pPr>
            <a:lvl2pPr marL="914400" marR="0" lvl="1" indent="-355600" algn="l" rtl="0">
              <a:lnSpc>
                <a:spcPct val="100000"/>
              </a:lnSpc>
              <a:spcBef>
                <a:spcPts val="6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L="1371600" marR="0" lvl="2" indent="-342900" algn="l" rtl="0">
              <a:lnSpc>
                <a:spcPct val="100000"/>
              </a:lnSpc>
              <a:spcBef>
                <a:spcPts val="600"/>
              </a:spcBef>
              <a:spcAft>
                <a:spcPts val="0"/>
              </a:spcAft>
              <a:buClr>
                <a:schemeClr val="dk1"/>
              </a:buClr>
              <a:buSzPts val="1800"/>
              <a:buFont typeface="Courier New"/>
              <a:buChar char="o"/>
              <a:defRPr sz="1800" b="0" i="0" u="none" strike="noStrike" cap="none">
                <a:solidFill>
                  <a:schemeClr val="dk1"/>
                </a:solidFill>
                <a:latin typeface="Lato"/>
                <a:ea typeface="Lato"/>
                <a:cs typeface="Lato"/>
                <a:sym typeface="Lato"/>
              </a:defRPr>
            </a:lvl3pPr>
            <a:lvl4pPr marL="1828800" marR="0" lvl="3"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L="2286000" marR="0" lvl="4" indent="-330200" algn="l" rtl="0">
              <a:lnSpc>
                <a:spcPct val="90000"/>
              </a:lnSpc>
              <a:spcBef>
                <a:spcPts val="6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
        <p:nvSpPr>
          <p:cNvPr id="40" name="Google Shape;40;p8"/>
          <p:cNvSpPr>
            <a:spLocks noGrp="1"/>
          </p:cNvSpPr>
          <p:nvPr>
            <p:ph type="sldNum" idx="12"/>
          </p:nvPr>
        </p:nvSpPr>
        <p:spPr>
          <a:xfrm>
            <a:off x="133659" y="6456326"/>
            <a:ext cx="357207" cy="365126"/>
          </a:xfrm>
          <a:prstGeom prst="ellipse">
            <a:avLst/>
          </a:prstGeom>
          <a:solidFill>
            <a:schemeClr val="accent1"/>
          </a:solid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chemeClr val="lt1"/>
              </a:buClr>
              <a:buSzPts val="1100"/>
              <a:buFont typeface="Lato"/>
              <a:buNone/>
              <a:defRPr sz="1100" b="0" i="0" u="none" strike="noStrike" cap="none">
                <a:solidFill>
                  <a:schemeClr val="lt1"/>
                </a:solidFill>
                <a:latin typeface="Lato"/>
                <a:ea typeface="Lato"/>
                <a:cs typeface="Lato"/>
                <a:sym typeface="Lato"/>
              </a:defRPr>
            </a:lvl1pPr>
            <a:lvl2pPr marL="0" marR="0" lvl="1" indent="0" algn="ctr">
              <a:lnSpc>
                <a:spcPct val="100000"/>
              </a:lnSpc>
              <a:spcBef>
                <a:spcPts val="0"/>
              </a:spcBef>
              <a:spcAft>
                <a:spcPts val="0"/>
              </a:spcAft>
              <a:buClr>
                <a:schemeClr val="lt1"/>
              </a:buClr>
              <a:buSzPts val="1100"/>
              <a:buFont typeface="Lato"/>
              <a:buNone/>
              <a:defRPr sz="1100" b="0" i="0" u="none" strike="noStrike" cap="none">
                <a:solidFill>
                  <a:schemeClr val="lt1"/>
                </a:solidFill>
                <a:latin typeface="Lato"/>
                <a:ea typeface="Lato"/>
                <a:cs typeface="Lato"/>
                <a:sym typeface="Lato"/>
              </a:defRPr>
            </a:lvl2pPr>
            <a:lvl3pPr marL="0" marR="0" lvl="2" indent="0" algn="ctr">
              <a:lnSpc>
                <a:spcPct val="100000"/>
              </a:lnSpc>
              <a:spcBef>
                <a:spcPts val="0"/>
              </a:spcBef>
              <a:spcAft>
                <a:spcPts val="0"/>
              </a:spcAft>
              <a:buClr>
                <a:schemeClr val="lt1"/>
              </a:buClr>
              <a:buSzPts val="1100"/>
              <a:buFont typeface="Lato"/>
              <a:buNone/>
              <a:defRPr sz="1100" b="0" i="0" u="none" strike="noStrike" cap="none">
                <a:solidFill>
                  <a:schemeClr val="lt1"/>
                </a:solidFill>
                <a:latin typeface="Lato"/>
                <a:ea typeface="Lato"/>
                <a:cs typeface="Lato"/>
                <a:sym typeface="Lato"/>
              </a:defRPr>
            </a:lvl3pPr>
            <a:lvl4pPr marL="0" marR="0" lvl="3" indent="0" algn="ctr">
              <a:lnSpc>
                <a:spcPct val="100000"/>
              </a:lnSpc>
              <a:spcBef>
                <a:spcPts val="0"/>
              </a:spcBef>
              <a:spcAft>
                <a:spcPts val="0"/>
              </a:spcAft>
              <a:buClr>
                <a:schemeClr val="lt1"/>
              </a:buClr>
              <a:buSzPts val="1100"/>
              <a:buFont typeface="Lato"/>
              <a:buNone/>
              <a:defRPr sz="1100" b="0" i="0" u="none" strike="noStrike" cap="none">
                <a:solidFill>
                  <a:schemeClr val="lt1"/>
                </a:solidFill>
                <a:latin typeface="Lato"/>
                <a:ea typeface="Lato"/>
                <a:cs typeface="Lato"/>
                <a:sym typeface="Lato"/>
              </a:defRPr>
            </a:lvl4pPr>
            <a:lvl5pPr marL="0" marR="0" lvl="4" indent="0" algn="ctr">
              <a:lnSpc>
                <a:spcPct val="100000"/>
              </a:lnSpc>
              <a:spcBef>
                <a:spcPts val="0"/>
              </a:spcBef>
              <a:spcAft>
                <a:spcPts val="0"/>
              </a:spcAft>
              <a:buClr>
                <a:schemeClr val="lt1"/>
              </a:buClr>
              <a:buSzPts val="1100"/>
              <a:buFont typeface="Lato"/>
              <a:buNone/>
              <a:defRPr sz="1100" b="0" i="0" u="none" strike="noStrike" cap="none">
                <a:solidFill>
                  <a:schemeClr val="lt1"/>
                </a:solidFill>
                <a:latin typeface="Lato"/>
                <a:ea typeface="Lato"/>
                <a:cs typeface="Lato"/>
                <a:sym typeface="Lato"/>
              </a:defRPr>
            </a:lvl5pPr>
            <a:lvl6pPr marL="0" marR="0" lvl="5" indent="0" algn="ctr">
              <a:lnSpc>
                <a:spcPct val="100000"/>
              </a:lnSpc>
              <a:spcBef>
                <a:spcPts val="0"/>
              </a:spcBef>
              <a:spcAft>
                <a:spcPts val="0"/>
              </a:spcAft>
              <a:buClr>
                <a:schemeClr val="lt1"/>
              </a:buClr>
              <a:buSzPts val="1100"/>
              <a:buFont typeface="Lato"/>
              <a:buNone/>
              <a:defRPr sz="1100" b="0" i="0" u="none" strike="noStrike" cap="none">
                <a:solidFill>
                  <a:schemeClr val="lt1"/>
                </a:solidFill>
                <a:latin typeface="Lato"/>
                <a:ea typeface="Lato"/>
                <a:cs typeface="Lato"/>
                <a:sym typeface="Lato"/>
              </a:defRPr>
            </a:lvl6pPr>
            <a:lvl7pPr marL="0" marR="0" lvl="6" indent="0" algn="ctr">
              <a:lnSpc>
                <a:spcPct val="100000"/>
              </a:lnSpc>
              <a:spcBef>
                <a:spcPts val="0"/>
              </a:spcBef>
              <a:spcAft>
                <a:spcPts val="0"/>
              </a:spcAft>
              <a:buClr>
                <a:schemeClr val="lt1"/>
              </a:buClr>
              <a:buSzPts val="1100"/>
              <a:buFont typeface="Lato"/>
              <a:buNone/>
              <a:defRPr sz="1100" b="0" i="0" u="none" strike="noStrike" cap="none">
                <a:solidFill>
                  <a:schemeClr val="lt1"/>
                </a:solidFill>
                <a:latin typeface="Lato"/>
                <a:ea typeface="Lato"/>
                <a:cs typeface="Lato"/>
                <a:sym typeface="Lato"/>
              </a:defRPr>
            </a:lvl7pPr>
            <a:lvl8pPr marL="0" marR="0" lvl="7" indent="0" algn="ctr">
              <a:lnSpc>
                <a:spcPct val="100000"/>
              </a:lnSpc>
              <a:spcBef>
                <a:spcPts val="0"/>
              </a:spcBef>
              <a:spcAft>
                <a:spcPts val="0"/>
              </a:spcAft>
              <a:buClr>
                <a:schemeClr val="lt1"/>
              </a:buClr>
              <a:buSzPts val="1100"/>
              <a:buFont typeface="Lato"/>
              <a:buNone/>
              <a:defRPr sz="1100" b="0" i="0" u="none" strike="noStrike" cap="none">
                <a:solidFill>
                  <a:schemeClr val="lt1"/>
                </a:solidFill>
                <a:latin typeface="Lato"/>
                <a:ea typeface="Lato"/>
                <a:cs typeface="Lato"/>
                <a:sym typeface="Lato"/>
              </a:defRPr>
            </a:lvl8pPr>
            <a:lvl9pPr marL="0" marR="0" lvl="8" indent="0" algn="ctr">
              <a:lnSpc>
                <a:spcPct val="100000"/>
              </a:lnSpc>
              <a:spcBef>
                <a:spcPts val="0"/>
              </a:spcBef>
              <a:spcAft>
                <a:spcPts val="0"/>
              </a:spcAft>
              <a:buClr>
                <a:schemeClr val="lt1"/>
              </a:buClr>
              <a:buSzPts val="1100"/>
              <a:buFont typeface="Lato"/>
              <a:buNone/>
              <a:defRPr sz="1100" b="0" i="0" u="none" strike="noStrike" cap="none">
                <a:solidFill>
                  <a:schemeClr val="lt1"/>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136306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75A13F00-64B8-AB43-ABB7-03B7910C8AA8}"/>
              </a:ext>
            </a:extLst>
          </p:cNvPr>
          <p:cNvCxnSpPr/>
          <p:nvPr userDrawn="1"/>
        </p:nvCxnSpPr>
        <p:spPr>
          <a:xfrm>
            <a:off x="0" y="4663440"/>
            <a:ext cx="1166368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Picture Placeholder 2">
            <a:extLst>
              <a:ext uri="{FF2B5EF4-FFF2-40B4-BE49-F238E27FC236}">
                <a16:creationId xmlns:a16="http://schemas.microsoft.com/office/drawing/2014/main" id="{6948C723-AB77-8049-B0ED-EBE58D79A6EB}"/>
              </a:ext>
            </a:extLst>
          </p:cNvPr>
          <p:cNvSpPr>
            <a:spLocks noGrp="1"/>
          </p:cNvSpPr>
          <p:nvPr>
            <p:ph type="pic" sz="quarter" idx="13"/>
          </p:nvPr>
        </p:nvSpPr>
        <p:spPr>
          <a:xfrm>
            <a:off x="0" y="0"/>
            <a:ext cx="12192000" cy="4663440"/>
          </a:xfrm>
          <a:prstGeom prst="rect">
            <a:avLst/>
          </a:prstGeom>
          <a:solidFill>
            <a:schemeClr val="tx2">
              <a:lumMod val="25000"/>
              <a:lumOff val="75000"/>
            </a:schemeClr>
          </a:solidFill>
        </p:spPr>
        <p:txBody>
          <a:bodyPr anchor="ctr"/>
          <a:lstStyle>
            <a:lvl1pPr marL="0" indent="0" algn="ctr">
              <a:buNone/>
              <a:defRPr sz="1000"/>
            </a:lvl1pPr>
          </a:lstStyle>
          <a:p>
            <a:endParaRPr lang="en-US" dirty="0"/>
          </a:p>
        </p:txBody>
      </p:sp>
      <p:sp>
        <p:nvSpPr>
          <p:cNvPr id="3" name="Text Placeholder 2">
            <a:extLst>
              <a:ext uri="{FF2B5EF4-FFF2-40B4-BE49-F238E27FC236}">
                <a16:creationId xmlns:a16="http://schemas.microsoft.com/office/drawing/2014/main" id="{3A0CD032-9CFB-C748-B181-A3CA1B369D6C}"/>
              </a:ext>
            </a:extLst>
          </p:cNvPr>
          <p:cNvSpPr>
            <a:spLocks noGrp="1"/>
          </p:cNvSpPr>
          <p:nvPr>
            <p:ph type="body" sz="quarter" idx="14"/>
          </p:nvPr>
        </p:nvSpPr>
        <p:spPr>
          <a:xfrm>
            <a:off x="894080" y="573882"/>
            <a:ext cx="5201920" cy="3505517"/>
          </a:xfrm>
          <a:prstGeom prst="rect">
            <a:avLst/>
          </a:prstGeom>
        </p:spPr>
        <p:txBody>
          <a:bodyPr anchor="ctr"/>
          <a:lstStyle>
            <a:lvl1pPr marL="0" indent="0">
              <a:buNone/>
              <a:defRPr sz="4800">
                <a:solidFill>
                  <a:schemeClr val="bg1"/>
                </a:solidFill>
                <a:latin typeface="+mj-lt"/>
              </a:defRPr>
            </a:lvl1pPr>
            <a:lvl2pPr>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a:t>Click to edit Master text styles</a:t>
            </a:r>
          </a:p>
        </p:txBody>
      </p:sp>
      <p:pic>
        <p:nvPicPr>
          <p:cNvPr id="8" name="Picture 7">
            <a:extLst>
              <a:ext uri="{FF2B5EF4-FFF2-40B4-BE49-F238E27FC236}">
                <a16:creationId xmlns:a16="http://schemas.microsoft.com/office/drawing/2014/main" id="{3FB8CACB-FB2E-194A-A395-3E505753DB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10760" y="5441400"/>
            <a:ext cx="2060641" cy="847639"/>
          </a:xfrm>
          <a:prstGeom prst="rect">
            <a:avLst/>
          </a:prstGeom>
        </p:spPr>
      </p:pic>
      <p:sp>
        <p:nvSpPr>
          <p:cNvPr id="13" name="Text Placeholder 12">
            <a:extLst>
              <a:ext uri="{FF2B5EF4-FFF2-40B4-BE49-F238E27FC236}">
                <a16:creationId xmlns:a16="http://schemas.microsoft.com/office/drawing/2014/main" id="{9F70A496-FC1A-C641-9C21-44CC63AE372F}"/>
              </a:ext>
            </a:extLst>
          </p:cNvPr>
          <p:cNvSpPr>
            <a:spLocks noGrp="1"/>
          </p:cNvSpPr>
          <p:nvPr>
            <p:ph type="body" sz="quarter" idx="15" hasCustomPrompt="1"/>
          </p:nvPr>
        </p:nvSpPr>
        <p:spPr>
          <a:xfrm>
            <a:off x="893763" y="5441400"/>
            <a:ext cx="5700712" cy="660400"/>
          </a:xfrm>
          <a:prstGeom prst="rect">
            <a:avLst/>
          </a:prstGeom>
        </p:spPr>
        <p:txBody>
          <a:bodyPr/>
          <a:lstStyle>
            <a:lvl1pPr marL="0" indent="0">
              <a:buNone/>
              <a:defRPr sz="1600" cap="none" spc="40" baseline="0">
                <a:solidFill>
                  <a:schemeClr val="bg2">
                    <a:lumMod val="25000"/>
                  </a:schemeClr>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Subhead Company Prepared for or Date</a:t>
            </a:r>
          </a:p>
        </p:txBody>
      </p:sp>
    </p:spTree>
    <p:extLst>
      <p:ext uri="{BB962C8B-B14F-4D97-AF65-F5344CB8AC3E}">
        <p14:creationId xmlns:p14="http://schemas.microsoft.com/office/powerpoint/2010/main" val="6285843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3FBBD-28D6-4BC4-A068-6D7B1B014AC4}"/>
              </a:ext>
            </a:extLst>
          </p:cNvPr>
          <p:cNvSpPr>
            <a:spLocks noGrp="1"/>
          </p:cNvSpPr>
          <p:nvPr>
            <p:ph type="title"/>
          </p:nvPr>
        </p:nvSpPr>
        <p:spPr>
          <a:xfrm>
            <a:off x="555084" y="363912"/>
            <a:ext cx="11081950" cy="1231208"/>
          </a:xfrm>
        </p:spPr>
        <p:txBody>
          <a:bodyPr anchor="ctr"/>
          <a:lstStyle>
            <a:lvl1pPr>
              <a:defRPr sz="4000">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E74CE1F-EEC8-42CD-9F01-9F0A3B2B5D81}"/>
              </a:ext>
            </a:extLst>
          </p:cNvPr>
          <p:cNvSpPr>
            <a:spLocks noGrp="1"/>
          </p:cNvSpPr>
          <p:nvPr>
            <p:ph idx="1" hasCustomPrompt="1"/>
          </p:nvPr>
        </p:nvSpPr>
        <p:spPr>
          <a:xfrm>
            <a:off x="555084" y="1820174"/>
            <a:ext cx="10911492" cy="4346330"/>
          </a:xfrm>
        </p:spPr>
        <p:txBody>
          <a:bodyPr/>
          <a:lstStyle>
            <a:lvl1pPr marL="0" indent="0">
              <a:lnSpc>
                <a:spcPct val="120000"/>
              </a:lnSpc>
              <a:spcBef>
                <a:spcPts val="0"/>
              </a:spcBef>
              <a:spcAft>
                <a:spcPts val="600"/>
              </a:spcAft>
              <a:buNone/>
              <a:defRPr sz="2400">
                <a:solidFill>
                  <a:schemeClr val="bg2">
                    <a:lumMod val="25000"/>
                  </a:schemeClr>
                </a:solidFill>
                <a:latin typeface="+mj-lt"/>
              </a:defRPr>
            </a:lvl1pPr>
            <a:lvl2pPr marL="171450" indent="-161925">
              <a:lnSpc>
                <a:spcPct val="100000"/>
              </a:lnSpc>
              <a:spcBef>
                <a:spcPts val="0"/>
              </a:spcBef>
              <a:spcAft>
                <a:spcPts val="600"/>
              </a:spcAft>
              <a:tabLst/>
              <a:defRPr sz="2000"/>
            </a:lvl2pPr>
            <a:lvl3pPr marL="457200" indent="-182880">
              <a:lnSpc>
                <a:spcPct val="100000"/>
              </a:lnSpc>
              <a:spcBef>
                <a:spcPts val="0"/>
              </a:spcBef>
              <a:spcAft>
                <a:spcPts val="600"/>
              </a:spcAft>
              <a:buFont typeface="Courier New" panose="02070309020205020404" pitchFamily="49" charset="0"/>
              <a:buChar char="o"/>
              <a:tabLst/>
              <a:defRPr sz="1800"/>
            </a:lvl3pPr>
            <a:lvl4pPr marL="685800" indent="-182880">
              <a:lnSpc>
                <a:spcPct val="100000"/>
              </a:lnSpc>
              <a:spcAft>
                <a:spcPts val="600"/>
              </a:spcAft>
              <a:tabLst/>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78F48434-E822-421B-BFB3-FF8ECC6C50CF}"/>
              </a:ext>
            </a:extLst>
          </p:cNvPr>
          <p:cNvSpPr>
            <a:spLocks noGrp="1"/>
          </p:cNvSpPr>
          <p:nvPr>
            <p:ph type="ftr" sz="quarter" idx="11"/>
          </p:nvPr>
        </p:nvSpPr>
        <p:spPr>
          <a:xfrm>
            <a:off x="555084" y="6441458"/>
            <a:ext cx="4382676" cy="416542"/>
          </a:xfrm>
          <a:prstGeom prst="rect">
            <a:avLst/>
          </a:prstGeom>
        </p:spPr>
        <p:txBody>
          <a:bodyPr/>
          <a:lstStyle>
            <a:lvl1pPr>
              <a:defRPr sz="1000"/>
            </a:lvl1pPr>
          </a:lstStyle>
          <a:p>
            <a:endParaRPr lang="en-US" dirty="0"/>
          </a:p>
        </p:txBody>
      </p:sp>
      <p:sp>
        <p:nvSpPr>
          <p:cNvPr id="7" name="Slide Number Placeholder 3">
            <a:extLst>
              <a:ext uri="{FF2B5EF4-FFF2-40B4-BE49-F238E27FC236}">
                <a16:creationId xmlns:a16="http://schemas.microsoft.com/office/drawing/2014/main" id="{39E0D9C6-0EA4-0743-8008-790CB380DDA9}"/>
              </a:ext>
            </a:extLst>
          </p:cNvPr>
          <p:cNvSpPr>
            <a:spLocks noGrp="1"/>
          </p:cNvSpPr>
          <p:nvPr>
            <p:ph type="sldNum" sz="quarter" idx="12"/>
          </p:nvPr>
        </p:nvSpPr>
        <p:spPr>
          <a:xfrm>
            <a:off x="11734799" y="363912"/>
            <a:ext cx="357207" cy="365126"/>
          </a:xfrm>
          <a:prstGeom prst="ellipse">
            <a:avLst/>
          </a:prstGeom>
          <a:solidFill>
            <a:schemeClr val="accent1"/>
          </a:solidFill>
        </p:spPr>
        <p:txBody>
          <a:bodyPr/>
          <a:lstStyle/>
          <a:p>
            <a:fld id="{8C499CF0-C8E2-4E59-9052-1B24C1960F75}" type="slidenum">
              <a:rPr lang="en-US" smtClean="0"/>
              <a:t>‹#›</a:t>
            </a:fld>
            <a:endParaRPr lang="en-US" dirty="0"/>
          </a:p>
        </p:txBody>
      </p:sp>
    </p:spTree>
    <p:extLst>
      <p:ext uri="{BB962C8B-B14F-4D97-AF65-F5344CB8AC3E}">
        <p14:creationId xmlns:p14="http://schemas.microsoft.com/office/powerpoint/2010/main" val="11315322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008">
          <p15:clr>
            <a:srgbClr val="FBAE40"/>
          </p15:clr>
        </p15:guide>
        <p15:guide id="4" orient="horz" pos="216">
          <p15:clr>
            <a:srgbClr val="FBAE40"/>
          </p15:clr>
        </p15:guide>
        <p15:guide id="5" orient="horz" pos="1152">
          <p15:clr>
            <a:srgbClr val="FBAE40"/>
          </p15:clr>
        </p15:guide>
        <p15:guide id="6" pos="33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2-Column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8F48434-E822-421B-BFB3-FF8ECC6C50CF}"/>
              </a:ext>
            </a:extLst>
          </p:cNvPr>
          <p:cNvSpPr>
            <a:spLocks noGrp="1"/>
          </p:cNvSpPr>
          <p:nvPr>
            <p:ph type="ftr" sz="quarter" idx="11"/>
          </p:nvPr>
        </p:nvSpPr>
        <p:spPr>
          <a:xfrm>
            <a:off x="555084" y="6441458"/>
            <a:ext cx="1731442" cy="416542"/>
          </a:xfrm>
          <a:prstGeom prst="rect">
            <a:avLst/>
          </a:prstGeom>
        </p:spPr>
        <p:txBody>
          <a:bodyPr/>
          <a:lstStyle/>
          <a:p>
            <a:endParaRPr lang="en-US" dirty="0"/>
          </a:p>
        </p:txBody>
      </p:sp>
      <p:sp>
        <p:nvSpPr>
          <p:cNvPr id="7" name="Slide Number Placeholder 3">
            <a:extLst>
              <a:ext uri="{FF2B5EF4-FFF2-40B4-BE49-F238E27FC236}">
                <a16:creationId xmlns:a16="http://schemas.microsoft.com/office/drawing/2014/main" id="{39E0D9C6-0EA4-0743-8008-790CB380DDA9}"/>
              </a:ext>
            </a:extLst>
          </p:cNvPr>
          <p:cNvSpPr>
            <a:spLocks noGrp="1"/>
          </p:cNvSpPr>
          <p:nvPr>
            <p:ph type="sldNum" sz="quarter" idx="12"/>
          </p:nvPr>
        </p:nvSpPr>
        <p:spPr>
          <a:xfrm>
            <a:off x="11734799" y="363912"/>
            <a:ext cx="357207" cy="365126"/>
          </a:xfrm>
          <a:prstGeom prst="ellipse">
            <a:avLst/>
          </a:prstGeom>
          <a:solidFill>
            <a:schemeClr val="accent1"/>
          </a:solidFill>
        </p:spPr>
        <p:txBody>
          <a:bodyPr/>
          <a:lstStyle/>
          <a:p>
            <a:fld id="{8C499CF0-C8E2-4E59-9052-1B24C1960F75}" type="slidenum">
              <a:rPr lang="en-US" smtClean="0"/>
              <a:t>‹#›</a:t>
            </a:fld>
            <a:endParaRPr lang="en-US" dirty="0"/>
          </a:p>
        </p:txBody>
      </p:sp>
      <p:sp>
        <p:nvSpPr>
          <p:cNvPr id="6" name="Title 1">
            <a:extLst>
              <a:ext uri="{FF2B5EF4-FFF2-40B4-BE49-F238E27FC236}">
                <a16:creationId xmlns:a16="http://schemas.microsoft.com/office/drawing/2014/main" id="{A2C0836F-53AB-424B-A3D8-0E7F086E7E36}"/>
              </a:ext>
            </a:extLst>
          </p:cNvPr>
          <p:cNvSpPr>
            <a:spLocks noGrp="1"/>
          </p:cNvSpPr>
          <p:nvPr>
            <p:ph type="title"/>
          </p:nvPr>
        </p:nvSpPr>
        <p:spPr>
          <a:xfrm>
            <a:off x="555084" y="363912"/>
            <a:ext cx="11081950" cy="1231208"/>
          </a:xfrm>
        </p:spPr>
        <p:txBody>
          <a:bodyPr anchor="ctr"/>
          <a:lstStyle>
            <a:lvl1pPr>
              <a:defRPr sz="4000">
                <a:solidFill>
                  <a:schemeClr val="tx2"/>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BC61B191-F26B-D745-8990-152DDBCF10D8}"/>
              </a:ext>
            </a:extLst>
          </p:cNvPr>
          <p:cNvSpPr>
            <a:spLocks noGrp="1"/>
          </p:cNvSpPr>
          <p:nvPr>
            <p:ph idx="1" hasCustomPrompt="1"/>
          </p:nvPr>
        </p:nvSpPr>
        <p:spPr>
          <a:xfrm>
            <a:off x="555083" y="1820174"/>
            <a:ext cx="5250494" cy="4346330"/>
          </a:xfrm>
        </p:spPr>
        <p:txBody>
          <a:bodyPr/>
          <a:lstStyle>
            <a:lvl1pPr marL="0" indent="0">
              <a:lnSpc>
                <a:spcPct val="120000"/>
              </a:lnSpc>
              <a:spcBef>
                <a:spcPts val="0"/>
              </a:spcBef>
              <a:spcAft>
                <a:spcPts val="600"/>
              </a:spcAft>
              <a:buNone/>
              <a:defRPr sz="2400">
                <a:solidFill>
                  <a:schemeClr val="bg2">
                    <a:lumMod val="25000"/>
                  </a:schemeClr>
                </a:solidFill>
                <a:latin typeface="+mj-lt"/>
              </a:defRPr>
            </a:lvl1pPr>
            <a:lvl2pPr marL="171450" indent="-161925">
              <a:lnSpc>
                <a:spcPct val="100000"/>
              </a:lnSpc>
              <a:spcBef>
                <a:spcPts val="0"/>
              </a:spcBef>
              <a:spcAft>
                <a:spcPts val="600"/>
              </a:spcAft>
              <a:tabLst/>
              <a:defRPr sz="2000"/>
            </a:lvl2pPr>
            <a:lvl3pPr marL="457200" indent="-182880">
              <a:lnSpc>
                <a:spcPct val="100000"/>
              </a:lnSpc>
              <a:spcBef>
                <a:spcPts val="0"/>
              </a:spcBef>
              <a:spcAft>
                <a:spcPts val="600"/>
              </a:spcAft>
              <a:buFont typeface="Courier New" panose="02070309020205020404" pitchFamily="49" charset="0"/>
              <a:buChar char="o"/>
              <a:tabLst/>
              <a:defRPr sz="1800"/>
            </a:lvl3pPr>
            <a:lvl4pPr marL="685800" indent="-182880">
              <a:lnSpc>
                <a:spcPct val="100000"/>
              </a:lnSpc>
              <a:spcAft>
                <a:spcPts val="600"/>
              </a:spcAft>
              <a:tabLst/>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p:txBody>
      </p:sp>
      <p:sp>
        <p:nvSpPr>
          <p:cNvPr id="9" name="Content Placeholder 2">
            <a:extLst>
              <a:ext uri="{FF2B5EF4-FFF2-40B4-BE49-F238E27FC236}">
                <a16:creationId xmlns:a16="http://schemas.microsoft.com/office/drawing/2014/main" id="{ECC72025-667C-454A-8422-FF6ADA473F29}"/>
              </a:ext>
            </a:extLst>
          </p:cNvPr>
          <p:cNvSpPr>
            <a:spLocks noGrp="1"/>
          </p:cNvSpPr>
          <p:nvPr>
            <p:ph idx="13" hasCustomPrompt="1"/>
          </p:nvPr>
        </p:nvSpPr>
        <p:spPr>
          <a:xfrm>
            <a:off x="6386423" y="1820174"/>
            <a:ext cx="5250494" cy="4346330"/>
          </a:xfrm>
        </p:spPr>
        <p:txBody>
          <a:bodyPr/>
          <a:lstStyle>
            <a:lvl1pPr marL="0" indent="0">
              <a:lnSpc>
                <a:spcPct val="120000"/>
              </a:lnSpc>
              <a:spcBef>
                <a:spcPts val="0"/>
              </a:spcBef>
              <a:spcAft>
                <a:spcPts val="600"/>
              </a:spcAft>
              <a:buNone/>
              <a:defRPr sz="2400">
                <a:solidFill>
                  <a:schemeClr val="bg2">
                    <a:lumMod val="25000"/>
                  </a:schemeClr>
                </a:solidFill>
                <a:latin typeface="+mj-lt"/>
              </a:defRPr>
            </a:lvl1pPr>
            <a:lvl2pPr marL="171450" indent="-161925">
              <a:lnSpc>
                <a:spcPct val="100000"/>
              </a:lnSpc>
              <a:spcBef>
                <a:spcPts val="0"/>
              </a:spcBef>
              <a:spcAft>
                <a:spcPts val="600"/>
              </a:spcAft>
              <a:tabLst/>
              <a:defRPr sz="2000"/>
            </a:lvl2pPr>
            <a:lvl3pPr marL="457200" indent="-182880">
              <a:lnSpc>
                <a:spcPct val="100000"/>
              </a:lnSpc>
              <a:spcBef>
                <a:spcPts val="0"/>
              </a:spcBef>
              <a:spcAft>
                <a:spcPts val="600"/>
              </a:spcAft>
              <a:buFont typeface="Courier New" panose="02070309020205020404" pitchFamily="49" charset="0"/>
              <a:buChar char="o"/>
              <a:tabLst/>
              <a:defRPr sz="1800"/>
            </a:lvl3pPr>
            <a:lvl4pPr marL="685800" indent="-182880">
              <a:lnSpc>
                <a:spcPct val="100000"/>
              </a:lnSpc>
              <a:spcAft>
                <a:spcPts val="600"/>
              </a:spcAft>
              <a:tabLst/>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6459740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5A7CC73-5BE8-4B5A-A6C0-6F42FBD0CB96}"/>
              </a:ext>
            </a:extLst>
          </p:cNvPr>
          <p:cNvSpPr>
            <a:spLocks noGrp="1"/>
          </p:cNvSpPr>
          <p:nvPr>
            <p:ph type="sldNum" sz="quarter" idx="12"/>
          </p:nvPr>
        </p:nvSpPr>
        <p:spPr>
          <a:xfrm>
            <a:off x="11649705" y="363912"/>
            <a:ext cx="357207" cy="365126"/>
          </a:xfrm>
          <a:prstGeom prst="ellipse">
            <a:avLst/>
          </a:prstGeom>
          <a:solidFill>
            <a:schemeClr val="accent1"/>
          </a:solidFill>
        </p:spPr>
        <p:txBody>
          <a:bodyPr/>
          <a:lstStyle/>
          <a:p>
            <a:fld id="{8C499CF0-C8E2-4E59-9052-1B24C1960F75}" type="slidenum">
              <a:rPr lang="en-US" smtClean="0"/>
              <a:t>‹#›</a:t>
            </a:fld>
            <a:endParaRPr lang="en-US" dirty="0"/>
          </a:p>
        </p:txBody>
      </p:sp>
      <p:sp>
        <p:nvSpPr>
          <p:cNvPr id="5" name="Footer Placeholder 4">
            <a:extLst>
              <a:ext uri="{FF2B5EF4-FFF2-40B4-BE49-F238E27FC236}">
                <a16:creationId xmlns:a16="http://schemas.microsoft.com/office/drawing/2014/main" id="{C72EADBF-6BA1-CC46-A9F1-1AD9DDE6CD53}"/>
              </a:ext>
            </a:extLst>
          </p:cNvPr>
          <p:cNvSpPr>
            <a:spLocks noGrp="1"/>
          </p:cNvSpPr>
          <p:nvPr>
            <p:ph type="ftr" sz="quarter" idx="3"/>
          </p:nvPr>
        </p:nvSpPr>
        <p:spPr>
          <a:xfrm>
            <a:off x="555084" y="6421120"/>
            <a:ext cx="1731442" cy="436880"/>
          </a:xfrm>
          <a:prstGeom prst="rect">
            <a:avLst/>
          </a:prstGeom>
        </p:spPr>
        <p:txBody>
          <a:bodyPr vert="horz" lIns="91440" tIns="45720" rIns="91440" bIns="45720" rtlCol="0" anchor="ctr"/>
          <a:lstStyle>
            <a:lvl1pPr algn="l">
              <a:defRPr sz="1000" i="0">
                <a:solidFill>
                  <a:schemeClr val="tx1"/>
                </a:solidFill>
                <a:latin typeface="+mn-lt"/>
              </a:defRPr>
            </a:lvl1pPr>
          </a:lstStyle>
          <a:p>
            <a:endParaRPr lang="en-US" dirty="0"/>
          </a:p>
        </p:txBody>
      </p:sp>
    </p:spTree>
    <p:extLst>
      <p:ext uri="{BB962C8B-B14F-4D97-AF65-F5344CB8AC3E}">
        <p14:creationId xmlns:p14="http://schemas.microsoft.com/office/powerpoint/2010/main" val="32168292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5A7CC73-5BE8-4B5A-A6C0-6F42FBD0CB96}"/>
              </a:ext>
            </a:extLst>
          </p:cNvPr>
          <p:cNvSpPr>
            <a:spLocks noGrp="1"/>
          </p:cNvSpPr>
          <p:nvPr>
            <p:ph type="sldNum" sz="quarter" idx="12"/>
          </p:nvPr>
        </p:nvSpPr>
        <p:spPr>
          <a:xfrm>
            <a:off x="11649705" y="363912"/>
            <a:ext cx="357207" cy="365126"/>
          </a:xfrm>
          <a:prstGeom prst="ellipse">
            <a:avLst/>
          </a:prstGeom>
          <a:solidFill>
            <a:schemeClr val="accent1"/>
          </a:solidFill>
        </p:spPr>
        <p:txBody>
          <a:bodyPr/>
          <a:lstStyle/>
          <a:p>
            <a:fld id="{8C499CF0-C8E2-4E59-9052-1B24C1960F75}" type="slidenum">
              <a:rPr lang="en-US" smtClean="0"/>
              <a:t>‹#›</a:t>
            </a:fld>
            <a:endParaRPr lang="en-US" dirty="0"/>
          </a:p>
        </p:txBody>
      </p:sp>
      <p:sp>
        <p:nvSpPr>
          <p:cNvPr id="5" name="Footer Placeholder 4">
            <a:extLst>
              <a:ext uri="{FF2B5EF4-FFF2-40B4-BE49-F238E27FC236}">
                <a16:creationId xmlns:a16="http://schemas.microsoft.com/office/drawing/2014/main" id="{C72EADBF-6BA1-CC46-A9F1-1AD9DDE6CD53}"/>
              </a:ext>
            </a:extLst>
          </p:cNvPr>
          <p:cNvSpPr>
            <a:spLocks noGrp="1"/>
          </p:cNvSpPr>
          <p:nvPr>
            <p:ph type="ftr" sz="quarter" idx="3"/>
          </p:nvPr>
        </p:nvSpPr>
        <p:spPr>
          <a:xfrm>
            <a:off x="555084" y="6421120"/>
            <a:ext cx="1731442" cy="436880"/>
          </a:xfrm>
          <a:prstGeom prst="rect">
            <a:avLst/>
          </a:prstGeom>
        </p:spPr>
        <p:txBody>
          <a:bodyPr vert="horz" lIns="91440" tIns="45720" rIns="91440" bIns="45720" rtlCol="0" anchor="ctr"/>
          <a:lstStyle>
            <a:lvl1pPr algn="l">
              <a:defRPr sz="1000" i="0">
                <a:solidFill>
                  <a:schemeClr val="tx1"/>
                </a:solidFill>
                <a:latin typeface="+mn-lt"/>
              </a:defRPr>
            </a:lvl1pPr>
          </a:lstStyle>
          <a:p>
            <a:endParaRPr lang="en-US" dirty="0"/>
          </a:p>
        </p:txBody>
      </p:sp>
    </p:spTree>
    <p:extLst>
      <p:ext uri="{BB962C8B-B14F-4D97-AF65-F5344CB8AC3E}">
        <p14:creationId xmlns:p14="http://schemas.microsoft.com/office/powerpoint/2010/main" val="20294298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7E39A45C-365C-42D8-A55A-F1C666A7FFCD}"/>
              </a:ext>
            </a:extLst>
          </p:cNvPr>
          <p:cNvSpPr>
            <a:spLocks noGrp="1"/>
          </p:cNvSpPr>
          <p:nvPr>
            <p:ph type="pic" sz="quarter" idx="13"/>
          </p:nvPr>
        </p:nvSpPr>
        <p:spPr>
          <a:xfrm>
            <a:off x="0" y="0"/>
            <a:ext cx="12192000" cy="3095898"/>
          </a:xfrm>
          <a:prstGeom prst="rect">
            <a:avLst/>
          </a:prstGeom>
          <a:solidFill>
            <a:schemeClr val="bg1">
              <a:lumMod val="95000"/>
            </a:schemeClr>
          </a:solidFill>
          <a:ln>
            <a:noFill/>
          </a:ln>
        </p:spPr>
        <p:txBody>
          <a:bodyPr anchor="ctr"/>
          <a:lstStyle>
            <a:lvl1pPr marL="0" indent="0" algn="ctr">
              <a:buNone/>
              <a:defRPr sz="2400"/>
            </a:lvl1pPr>
          </a:lstStyle>
          <a:p>
            <a:endParaRPr lang="en-US" dirty="0"/>
          </a:p>
        </p:txBody>
      </p:sp>
      <p:sp>
        <p:nvSpPr>
          <p:cNvPr id="4" name="Footer Placeholder 3">
            <a:extLst>
              <a:ext uri="{FF2B5EF4-FFF2-40B4-BE49-F238E27FC236}">
                <a16:creationId xmlns:a16="http://schemas.microsoft.com/office/drawing/2014/main" id="{01B6236F-C39D-4F41-A5BC-681A930A47E2}"/>
              </a:ext>
            </a:extLst>
          </p:cNvPr>
          <p:cNvSpPr>
            <a:spLocks noGrp="1"/>
          </p:cNvSpPr>
          <p:nvPr>
            <p:ph type="ftr" sz="quarter" idx="14"/>
          </p:nvPr>
        </p:nvSpPr>
        <p:spPr>
          <a:xfrm>
            <a:off x="555084" y="6441458"/>
            <a:ext cx="1731442" cy="416542"/>
          </a:xfrm>
          <a:prstGeom prst="rect">
            <a:avLst/>
          </a:prstGeom>
        </p:spPr>
        <p:txBody>
          <a:bodyPr/>
          <a:lstStyle/>
          <a:p>
            <a:endParaRPr lang="en-US" dirty="0"/>
          </a:p>
        </p:txBody>
      </p:sp>
    </p:spTree>
    <p:extLst>
      <p:ext uri="{BB962C8B-B14F-4D97-AF65-F5344CB8AC3E}">
        <p14:creationId xmlns:p14="http://schemas.microsoft.com/office/powerpoint/2010/main" val="38488924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9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D03F3CD-DAC7-4724-9084-FA304122961E}"/>
              </a:ext>
            </a:extLst>
          </p:cNvPr>
          <p:cNvSpPr>
            <a:spLocks noGrp="1"/>
          </p:cNvSpPr>
          <p:nvPr>
            <p:ph type="pic" sz="quarter" idx="13"/>
          </p:nvPr>
        </p:nvSpPr>
        <p:spPr>
          <a:xfrm>
            <a:off x="0" y="12083"/>
            <a:ext cx="4399669" cy="6429375"/>
          </a:xfrm>
          <a:custGeom>
            <a:avLst/>
            <a:gdLst>
              <a:gd name="connsiteX0" fmla="*/ 0 w 4399669"/>
              <a:gd name="connsiteY0" fmla="*/ 0 h 6429375"/>
              <a:gd name="connsiteX1" fmla="*/ 4399669 w 4399669"/>
              <a:gd name="connsiteY1" fmla="*/ 0 h 6429375"/>
              <a:gd name="connsiteX2" fmla="*/ 2275793 w 4399669"/>
              <a:gd name="connsiteY2" fmla="*/ 6417652 h 6429375"/>
              <a:gd name="connsiteX3" fmla="*/ 0 w 4399669"/>
              <a:gd name="connsiteY3" fmla="*/ 6429375 h 6429375"/>
            </a:gdLst>
            <a:ahLst/>
            <a:cxnLst>
              <a:cxn ang="0">
                <a:pos x="connsiteX0" y="connsiteY0"/>
              </a:cxn>
              <a:cxn ang="0">
                <a:pos x="connsiteX1" y="connsiteY1"/>
              </a:cxn>
              <a:cxn ang="0">
                <a:pos x="connsiteX2" y="connsiteY2"/>
              </a:cxn>
              <a:cxn ang="0">
                <a:pos x="connsiteX3" y="connsiteY3"/>
              </a:cxn>
            </a:cxnLst>
            <a:rect l="l" t="t" r="r" b="b"/>
            <a:pathLst>
              <a:path w="4399669" h="6429375">
                <a:moveTo>
                  <a:pt x="0" y="0"/>
                </a:moveTo>
                <a:lnTo>
                  <a:pt x="4399669" y="0"/>
                </a:lnTo>
                <a:lnTo>
                  <a:pt x="2275793" y="6417652"/>
                </a:lnTo>
                <a:lnTo>
                  <a:pt x="0" y="6429375"/>
                </a:lnTo>
                <a:close/>
              </a:path>
            </a:pathLst>
          </a:custGeom>
          <a:solidFill>
            <a:schemeClr val="bg1">
              <a:lumMod val="95000"/>
            </a:schemeClr>
          </a:solidFill>
          <a:ln>
            <a:noFill/>
          </a:ln>
        </p:spPr>
        <p:txBody>
          <a:bodyPr wrap="square">
            <a:noAutofit/>
          </a:bodyPr>
          <a:lstStyle>
            <a:lvl1pPr>
              <a:defRPr sz="2400"/>
            </a:lvl1pPr>
          </a:lstStyle>
          <a:p>
            <a:endParaRPr lang="en-US" dirty="0"/>
          </a:p>
        </p:txBody>
      </p:sp>
      <p:sp>
        <p:nvSpPr>
          <p:cNvPr id="4" name="Footer Placeholder 3">
            <a:extLst>
              <a:ext uri="{FF2B5EF4-FFF2-40B4-BE49-F238E27FC236}">
                <a16:creationId xmlns:a16="http://schemas.microsoft.com/office/drawing/2014/main" id="{01B6236F-C39D-4F41-A5BC-681A930A47E2}"/>
              </a:ext>
            </a:extLst>
          </p:cNvPr>
          <p:cNvSpPr>
            <a:spLocks noGrp="1"/>
          </p:cNvSpPr>
          <p:nvPr>
            <p:ph type="ftr" sz="quarter" idx="14"/>
          </p:nvPr>
        </p:nvSpPr>
        <p:spPr>
          <a:xfrm>
            <a:off x="555084" y="6441458"/>
            <a:ext cx="1731442" cy="416542"/>
          </a:xfrm>
          <a:prstGeom prst="rect">
            <a:avLst/>
          </a:prstGeom>
        </p:spPr>
        <p:txBody>
          <a:bodyPr/>
          <a:lstStyle/>
          <a:p>
            <a:endParaRPr lang="en-US" dirty="0"/>
          </a:p>
        </p:txBody>
      </p:sp>
      <p:sp>
        <p:nvSpPr>
          <p:cNvPr id="11" name="Slide Number Placeholder 10">
            <a:extLst>
              <a:ext uri="{FF2B5EF4-FFF2-40B4-BE49-F238E27FC236}">
                <a16:creationId xmlns:a16="http://schemas.microsoft.com/office/drawing/2014/main" id="{3C0905BD-FB81-47DC-9B69-09B710B0D16E}"/>
              </a:ext>
            </a:extLst>
          </p:cNvPr>
          <p:cNvSpPr>
            <a:spLocks noGrp="1"/>
          </p:cNvSpPr>
          <p:nvPr>
            <p:ph type="sldNum" sz="quarter" idx="15"/>
          </p:nvPr>
        </p:nvSpPr>
        <p:spPr>
          <a:xfrm>
            <a:off x="11649705" y="363912"/>
            <a:ext cx="357207" cy="365126"/>
          </a:xfrm>
          <a:prstGeom prst="ellipse">
            <a:avLst/>
          </a:prstGeom>
        </p:spPr>
        <p:txBody>
          <a:bodyPr/>
          <a:lstStyle/>
          <a:p>
            <a:fld id="{8C499CF0-C8E2-4E59-9052-1B24C1960F75}" type="slidenum">
              <a:rPr lang="en-US" smtClean="0"/>
              <a:pPr/>
              <a:t>‹#›</a:t>
            </a:fld>
            <a:endParaRPr lang="en-US" dirty="0"/>
          </a:p>
        </p:txBody>
      </p:sp>
    </p:spTree>
    <p:extLst>
      <p:ext uri="{BB962C8B-B14F-4D97-AF65-F5344CB8AC3E}">
        <p14:creationId xmlns:p14="http://schemas.microsoft.com/office/powerpoint/2010/main" val="18672886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7E39A45C-365C-42D8-A55A-F1C666A7FFCD}"/>
              </a:ext>
            </a:extLst>
          </p:cNvPr>
          <p:cNvSpPr>
            <a:spLocks noGrp="1"/>
          </p:cNvSpPr>
          <p:nvPr>
            <p:ph type="pic" sz="quarter" idx="13"/>
          </p:nvPr>
        </p:nvSpPr>
        <p:spPr>
          <a:xfrm>
            <a:off x="0" y="0"/>
            <a:ext cx="12192000" cy="3980328"/>
          </a:xfrm>
          <a:prstGeom prst="rect">
            <a:avLst/>
          </a:prstGeom>
          <a:solidFill>
            <a:schemeClr val="bg1">
              <a:lumMod val="95000"/>
            </a:schemeClr>
          </a:solidFill>
          <a:ln>
            <a:noFill/>
          </a:ln>
        </p:spPr>
        <p:txBody>
          <a:bodyPr anchor="ctr"/>
          <a:lstStyle>
            <a:lvl1pPr marL="0" indent="0" algn="ctr">
              <a:buNone/>
              <a:defRPr sz="1600"/>
            </a:lvl1pPr>
          </a:lstStyle>
          <a:p>
            <a:endParaRPr lang="en-US" dirty="0"/>
          </a:p>
        </p:txBody>
      </p:sp>
      <p:sp>
        <p:nvSpPr>
          <p:cNvPr id="3" name="Footer Placeholder 2">
            <a:extLst>
              <a:ext uri="{FF2B5EF4-FFF2-40B4-BE49-F238E27FC236}">
                <a16:creationId xmlns:a16="http://schemas.microsoft.com/office/drawing/2014/main" id="{73362A10-3D67-4102-8018-1D585A82EB3A}"/>
              </a:ext>
            </a:extLst>
          </p:cNvPr>
          <p:cNvSpPr>
            <a:spLocks noGrp="1"/>
          </p:cNvSpPr>
          <p:nvPr>
            <p:ph type="ftr" sz="quarter" idx="14"/>
          </p:nvPr>
        </p:nvSpPr>
        <p:spPr>
          <a:xfrm>
            <a:off x="555084" y="6441458"/>
            <a:ext cx="1731442" cy="416542"/>
          </a:xfrm>
          <a:prstGeom prst="rect">
            <a:avLst/>
          </a:prstGeom>
        </p:spPr>
        <p:txBody>
          <a:bodyPr/>
          <a:lstStyle/>
          <a:p>
            <a:endParaRPr lang="en-US" dirty="0"/>
          </a:p>
        </p:txBody>
      </p:sp>
    </p:spTree>
    <p:extLst>
      <p:ext uri="{BB962C8B-B14F-4D97-AF65-F5344CB8AC3E}">
        <p14:creationId xmlns:p14="http://schemas.microsoft.com/office/powerpoint/2010/main" val="40020234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8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776E8FD-F277-4AB1-A872-D83F3662AE38}"/>
              </a:ext>
            </a:extLst>
          </p:cNvPr>
          <p:cNvSpPr>
            <a:spLocks noGrp="1"/>
          </p:cNvSpPr>
          <p:nvPr>
            <p:ph type="pic" sz="quarter" idx="13"/>
          </p:nvPr>
        </p:nvSpPr>
        <p:spPr>
          <a:xfrm>
            <a:off x="6057900" y="-11337"/>
            <a:ext cx="6143894" cy="5606983"/>
          </a:xfrm>
          <a:custGeom>
            <a:avLst/>
            <a:gdLst>
              <a:gd name="connsiteX0" fmla="*/ 518422 w 6143894"/>
              <a:gd name="connsiteY0" fmla="*/ 0 h 5606983"/>
              <a:gd name="connsiteX1" fmla="*/ 6143894 w 6143894"/>
              <a:gd name="connsiteY1" fmla="*/ 0 h 5606983"/>
              <a:gd name="connsiteX2" fmla="*/ 6143894 w 6143894"/>
              <a:gd name="connsiteY2" fmla="*/ 4586106 h 5606983"/>
              <a:gd name="connsiteX3" fmla="*/ 5858570 w 6143894"/>
              <a:gd name="connsiteY3" fmla="*/ 4871430 h 5606983"/>
              <a:gd name="connsiteX4" fmla="*/ 2307000 w 6143894"/>
              <a:gd name="connsiteY4" fmla="*/ 4871430 h 5606983"/>
              <a:gd name="connsiteX5" fmla="*/ 735554 w 6143894"/>
              <a:gd name="connsiteY5" fmla="*/ 3299985 h 5606983"/>
              <a:gd name="connsiteX6" fmla="*/ 413749 w 6143894"/>
              <a:gd name="connsiteY6" fmla="*/ 142377 h 560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43894" h="5606983">
                <a:moveTo>
                  <a:pt x="518422" y="0"/>
                </a:moveTo>
                <a:lnTo>
                  <a:pt x="6143894" y="0"/>
                </a:lnTo>
                <a:lnTo>
                  <a:pt x="6143894" y="4586106"/>
                </a:lnTo>
                <a:lnTo>
                  <a:pt x="5858570" y="4871430"/>
                </a:lnTo>
                <a:cubicBezTo>
                  <a:pt x="4877830" y="5852168"/>
                  <a:pt x="3287738" y="5852168"/>
                  <a:pt x="2307000" y="4871430"/>
                </a:cubicBezTo>
                <a:lnTo>
                  <a:pt x="735554" y="3299985"/>
                </a:lnTo>
                <a:cubicBezTo>
                  <a:pt x="-122592" y="2441839"/>
                  <a:pt x="-229860" y="1117157"/>
                  <a:pt x="413749" y="142377"/>
                </a:cubicBez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dirty="0"/>
          </a:p>
        </p:txBody>
      </p:sp>
      <p:sp>
        <p:nvSpPr>
          <p:cNvPr id="3" name="Footer Placeholder 2">
            <a:extLst>
              <a:ext uri="{FF2B5EF4-FFF2-40B4-BE49-F238E27FC236}">
                <a16:creationId xmlns:a16="http://schemas.microsoft.com/office/drawing/2014/main" id="{73362A10-3D67-4102-8018-1D585A82EB3A}"/>
              </a:ext>
            </a:extLst>
          </p:cNvPr>
          <p:cNvSpPr>
            <a:spLocks noGrp="1"/>
          </p:cNvSpPr>
          <p:nvPr>
            <p:ph type="ftr" sz="quarter" idx="14"/>
          </p:nvPr>
        </p:nvSpPr>
        <p:spPr>
          <a:xfrm>
            <a:off x="555084" y="6441458"/>
            <a:ext cx="1731442" cy="416542"/>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CA1AA7BA-1388-455A-AA46-72F69D5F8EE0}"/>
              </a:ext>
            </a:extLst>
          </p:cNvPr>
          <p:cNvSpPr>
            <a:spLocks noGrp="1"/>
          </p:cNvSpPr>
          <p:nvPr>
            <p:ph type="sldNum" sz="quarter" idx="15"/>
          </p:nvPr>
        </p:nvSpPr>
        <p:spPr>
          <a:xfrm>
            <a:off x="11649705" y="363912"/>
            <a:ext cx="357207" cy="365126"/>
          </a:xfrm>
          <a:prstGeom prst="ellipse">
            <a:avLst/>
          </a:prstGeom>
        </p:spPr>
        <p:txBody>
          <a:bodyPr/>
          <a:lstStyle/>
          <a:p>
            <a:fld id="{8C499CF0-C8E2-4E59-9052-1B24C1960F75}" type="slidenum">
              <a:rPr lang="en-US" smtClean="0"/>
              <a:pPr/>
              <a:t>‹#›</a:t>
            </a:fld>
            <a:endParaRPr lang="en-US" dirty="0"/>
          </a:p>
        </p:txBody>
      </p:sp>
    </p:spTree>
    <p:extLst>
      <p:ext uri="{BB962C8B-B14F-4D97-AF65-F5344CB8AC3E}">
        <p14:creationId xmlns:p14="http://schemas.microsoft.com/office/powerpoint/2010/main" val="38630729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9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3499312-C1EC-41D7-8069-BDC1B3FF9DAC}"/>
              </a:ext>
            </a:extLst>
          </p:cNvPr>
          <p:cNvSpPr>
            <a:spLocks noGrp="1"/>
          </p:cNvSpPr>
          <p:nvPr>
            <p:ph type="pic" sz="quarter" idx="13"/>
          </p:nvPr>
        </p:nvSpPr>
        <p:spPr>
          <a:xfrm>
            <a:off x="8025980" y="1256280"/>
            <a:ext cx="2975329" cy="3220070"/>
          </a:xfrm>
          <a:custGeom>
            <a:avLst/>
            <a:gdLst>
              <a:gd name="connsiteX0" fmla="*/ 1487665 w 2975329"/>
              <a:gd name="connsiteY0" fmla="*/ 0 h 3220070"/>
              <a:gd name="connsiteX1" fmla="*/ 1819772 w 2975329"/>
              <a:gd name="connsiteY1" fmla="*/ 79324 h 3220070"/>
              <a:gd name="connsiteX2" fmla="*/ 2643084 w 2975329"/>
              <a:gd name="connsiteY2" fmla="*/ 556175 h 3220070"/>
              <a:gd name="connsiteX3" fmla="*/ 2975329 w 2975329"/>
              <a:gd name="connsiteY3" fmla="*/ 1132275 h 3220070"/>
              <a:gd name="connsiteX4" fmla="*/ 2975329 w 2975329"/>
              <a:gd name="connsiteY4" fmla="*/ 2087796 h 3220070"/>
              <a:gd name="connsiteX5" fmla="*/ 2643084 w 2975329"/>
              <a:gd name="connsiteY5" fmla="*/ 2663896 h 3220070"/>
              <a:gd name="connsiteX6" fmla="*/ 1819772 w 2975329"/>
              <a:gd name="connsiteY6" fmla="*/ 3140747 h 3220070"/>
              <a:gd name="connsiteX7" fmla="*/ 1155557 w 2975329"/>
              <a:gd name="connsiteY7" fmla="*/ 3140747 h 3220070"/>
              <a:gd name="connsiteX8" fmla="*/ 332245 w 2975329"/>
              <a:gd name="connsiteY8" fmla="*/ 2663896 h 3220070"/>
              <a:gd name="connsiteX9" fmla="*/ 0 w 2975329"/>
              <a:gd name="connsiteY9" fmla="*/ 2087796 h 3220070"/>
              <a:gd name="connsiteX10" fmla="*/ 0 w 2975329"/>
              <a:gd name="connsiteY10" fmla="*/ 1132275 h 3220070"/>
              <a:gd name="connsiteX11" fmla="*/ 332245 w 2975329"/>
              <a:gd name="connsiteY11" fmla="*/ 556175 h 3220070"/>
              <a:gd name="connsiteX12" fmla="*/ 1155557 w 2975329"/>
              <a:gd name="connsiteY12" fmla="*/ 79324 h 3220070"/>
              <a:gd name="connsiteX13" fmla="*/ 1487665 w 2975329"/>
              <a:gd name="connsiteY13" fmla="*/ 0 h 3220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75329" h="3220070">
                <a:moveTo>
                  <a:pt x="1487665" y="0"/>
                </a:moveTo>
                <a:cubicBezTo>
                  <a:pt x="1608055" y="0"/>
                  <a:pt x="1728446" y="26442"/>
                  <a:pt x="1819772" y="79324"/>
                </a:cubicBezTo>
                <a:lnTo>
                  <a:pt x="2643084" y="556175"/>
                </a:lnTo>
                <a:cubicBezTo>
                  <a:pt x="2825874" y="661940"/>
                  <a:pt x="2975329" y="921200"/>
                  <a:pt x="2975329" y="1132275"/>
                </a:cubicBezTo>
                <a:lnTo>
                  <a:pt x="2975329" y="2087796"/>
                </a:lnTo>
                <a:cubicBezTo>
                  <a:pt x="2975329" y="2298871"/>
                  <a:pt x="2825874" y="2558131"/>
                  <a:pt x="2643084" y="2663896"/>
                </a:cubicBezTo>
                <a:lnTo>
                  <a:pt x="1819772" y="3140747"/>
                </a:lnTo>
                <a:cubicBezTo>
                  <a:pt x="1637120" y="3246512"/>
                  <a:pt x="1338209" y="3246512"/>
                  <a:pt x="1155557" y="3140747"/>
                </a:cubicBezTo>
                <a:lnTo>
                  <a:pt x="332245" y="2663896"/>
                </a:lnTo>
                <a:cubicBezTo>
                  <a:pt x="149455" y="2558131"/>
                  <a:pt x="0" y="2298871"/>
                  <a:pt x="0" y="2087796"/>
                </a:cubicBezTo>
                <a:lnTo>
                  <a:pt x="0" y="1132275"/>
                </a:lnTo>
                <a:cubicBezTo>
                  <a:pt x="0" y="921200"/>
                  <a:pt x="149455" y="661940"/>
                  <a:pt x="332245" y="556175"/>
                </a:cubicBezTo>
                <a:lnTo>
                  <a:pt x="1155557" y="79324"/>
                </a:lnTo>
                <a:cubicBezTo>
                  <a:pt x="1246883" y="26442"/>
                  <a:pt x="1367274" y="0"/>
                  <a:pt x="1487665" y="0"/>
                </a:cubicBez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dirty="0"/>
          </a:p>
        </p:txBody>
      </p:sp>
      <p:sp>
        <p:nvSpPr>
          <p:cNvPr id="3" name="Footer Placeholder 2">
            <a:extLst>
              <a:ext uri="{FF2B5EF4-FFF2-40B4-BE49-F238E27FC236}">
                <a16:creationId xmlns:a16="http://schemas.microsoft.com/office/drawing/2014/main" id="{73362A10-3D67-4102-8018-1D585A82EB3A}"/>
              </a:ext>
            </a:extLst>
          </p:cNvPr>
          <p:cNvSpPr>
            <a:spLocks noGrp="1"/>
          </p:cNvSpPr>
          <p:nvPr>
            <p:ph type="ftr" sz="quarter" idx="14"/>
          </p:nvPr>
        </p:nvSpPr>
        <p:spPr>
          <a:xfrm>
            <a:off x="555084" y="6441458"/>
            <a:ext cx="1731442" cy="416542"/>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CA1AA7BA-1388-455A-AA46-72F69D5F8EE0}"/>
              </a:ext>
            </a:extLst>
          </p:cNvPr>
          <p:cNvSpPr>
            <a:spLocks noGrp="1"/>
          </p:cNvSpPr>
          <p:nvPr>
            <p:ph type="sldNum" sz="quarter" idx="15"/>
          </p:nvPr>
        </p:nvSpPr>
        <p:spPr>
          <a:xfrm>
            <a:off x="11649705" y="363912"/>
            <a:ext cx="357207" cy="365126"/>
          </a:xfrm>
          <a:prstGeom prst="ellipse">
            <a:avLst/>
          </a:prstGeom>
        </p:spPr>
        <p:txBody>
          <a:bodyPr/>
          <a:lstStyle/>
          <a:p>
            <a:fld id="{8C499CF0-C8E2-4E59-9052-1B24C1960F75}" type="slidenum">
              <a:rPr lang="en-US" smtClean="0"/>
              <a:pPr/>
              <a:t>‹#›</a:t>
            </a:fld>
            <a:endParaRPr lang="en-US" dirty="0"/>
          </a:p>
        </p:txBody>
      </p:sp>
      <p:sp>
        <p:nvSpPr>
          <p:cNvPr id="11" name="Picture Placeholder 10">
            <a:extLst>
              <a:ext uri="{FF2B5EF4-FFF2-40B4-BE49-F238E27FC236}">
                <a16:creationId xmlns:a16="http://schemas.microsoft.com/office/drawing/2014/main" id="{39AD4C6A-51EA-4BAC-924E-4C66FC273193}"/>
              </a:ext>
            </a:extLst>
          </p:cNvPr>
          <p:cNvSpPr>
            <a:spLocks noGrp="1"/>
          </p:cNvSpPr>
          <p:nvPr>
            <p:ph type="pic" sz="quarter" idx="16"/>
          </p:nvPr>
        </p:nvSpPr>
        <p:spPr>
          <a:xfrm>
            <a:off x="7086952" y="2681979"/>
            <a:ext cx="1685413" cy="1824047"/>
          </a:xfrm>
          <a:custGeom>
            <a:avLst/>
            <a:gdLst>
              <a:gd name="connsiteX0" fmla="*/ 842707 w 1685413"/>
              <a:gd name="connsiteY0" fmla="*/ 0 h 1824047"/>
              <a:gd name="connsiteX1" fmla="*/ 1030833 w 1685413"/>
              <a:gd name="connsiteY1" fmla="*/ 44934 h 1824047"/>
              <a:gd name="connsiteX2" fmla="*/ 1497209 w 1685413"/>
              <a:gd name="connsiteY2" fmla="*/ 315052 h 1824047"/>
              <a:gd name="connsiteX3" fmla="*/ 1685413 w 1685413"/>
              <a:gd name="connsiteY3" fmla="*/ 641391 h 1824047"/>
              <a:gd name="connsiteX4" fmla="*/ 1685413 w 1685413"/>
              <a:gd name="connsiteY4" fmla="*/ 1182657 h 1824047"/>
              <a:gd name="connsiteX5" fmla="*/ 1497209 w 1685413"/>
              <a:gd name="connsiteY5" fmla="*/ 1508996 h 1824047"/>
              <a:gd name="connsiteX6" fmla="*/ 1030833 w 1685413"/>
              <a:gd name="connsiteY6" fmla="*/ 1779113 h 1824047"/>
              <a:gd name="connsiteX7" fmla="*/ 654580 w 1685413"/>
              <a:gd name="connsiteY7" fmla="*/ 1779113 h 1824047"/>
              <a:gd name="connsiteX8" fmla="*/ 188205 w 1685413"/>
              <a:gd name="connsiteY8" fmla="*/ 1508996 h 1824047"/>
              <a:gd name="connsiteX9" fmla="*/ 0 w 1685413"/>
              <a:gd name="connsiteY9" fmla="*/ 1182657 h 1824047"/>
              <a:gd name="connsiteX10" fmla="*/ 0 w 1685413"/>
              <a:gd name="connsiteY10" fmla="*/ 641391 h 1824047"/>
              <a:gd name="connsiteX11" fmla="*/ 188205 w 1685413"/>
              <a:gd name="connsiteY11" fmla="*/ 315052 h 1824047"/>
              <a:gd name="connsiteX12" fmla="*/ 654580 w 1685413"/>
              <a:gd name="connsiteY12" fmla="*/ 44934 h 1824047"/>
              <a:gd name="connsiteX13" fmla="*/ 842707 w 1685413"/>
              <a:gd name="connsiteY13" fmla="*/ 0 h 1824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5413" h="1824047">
                <a:moveTo>
                  <a:pt x="842707" y="0"/>
                </a:moveTo>
                <a:cubicBezTo>
                  <a:pt x="910904" y="0"/>
                  <a:pt x="979101" y="14978"/>
                  <a:pt x="1030833" y="44934"/>
                </a:cubicBezTo>
                <a:lnTo>
                  <a:pt x="1497209" y="315052"/>
                </a:lnTo>
                <a:cubicBezTo>
                  <a:pt x="1600752" y="374964"/>
                  <a:pt x="1685413" y="521825"/>
                  <a:pt x="1685413" y="641391"/>
                </a:cubicBezTo>
                <a:lnTo>
                  <a:pt x="1685413" y="1182657"/>
                </a:lnTo>
                <a:cubicBezTo>
                  <a:pt x="1685413" y="1302223"/>
                  <a:pt x="1600752" y="1449084"/>
                  <a:pt x="1497209" y="1508996"/>
                </a:cubicBezTo>
                <a:lnTo>
                  <a:pt x="1030833" y="1779113"/>
                </a:lnTo>
                <a:cubicBezTo>
                  <a:pt x="927368" y="1839025"/>
                  <a:pt x="758046" y="1839025"/>
                  <a:pt x="654580" y="1779113"/>
                </a:cubicBezTo>
                <a:lnTo>
                  <a:pt x="188205" y="1508996"/>
                </a:lnTo>
                <a:cubicBezTo>
                  <a:pt x="84661" y="1449084"/>
                  <a:pt x="0" y="1302223"/>
                  <a:pt x="0" y="1182657"/>
                </a:cubicBezTo>
                <a:lnTo>
                  <a:pt x="0" y="641391"/>
                </a:lnTo>
                <a:cubicBezTo>
                  <a:pt x="0" y="521825"/>
                  <a:pt x="84661" y="374964"/>
                  <a:pt x="188205" y="315052"/>
                </a:cubicBezTo>
                <a:lnTo>
                  <a:pt x="654580" y="44934"/>
                </a:lnTo>
                <a:cubicBezTo>
                  <a:pt x="706313" y="14978"/>
                  <a:pt x="774510" y="0"/>
                  <a:pt x="842707" y="0"/>
                </a:cubicBez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dirty="0"/>
          </a:p>
        </p:txBody>
      </p:sp>
    </p:spTree>
    <p:extLst>
      <p:ext uri="{BB962C8B-B14F-4D97-AF65-F5344CB8AC3E}">
        <p14:creationId xmlns:p14="http://schemas.microsoft.com/office/powerpoint/2010/main" val="1632091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0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1F24C89-CD1D-4E78-A006-6AC7BDE441C1}"/>
              </a:ext>
            </a:extLst>
          </p:cNvPr>
          <p:cNvSpPr>
            <a:spLocks noGrp="1"/>
          </p:cNvSpPr>
          <p:nvPr>
            <p:ph type="pic" sz="quarter" idx="13"/>
          </p:nvPr>
        </p:nvSpPr>
        <p:spPr>
          <a:xfrm>
            <a:off x="5633007" y="0"/>
            <a:ext cx="6558993" cy="6416406"/>
          </a:xfrm>
          <a:custGeom>
            <a:avLst/>
            <a:gdLst>
              <a:gd name="connsiteX0" fmla="*/ 0 w 6558993"/>
              <a:gd name="connsiteY0" fmla="*/ 0 h 6416406"/>
              <a:gd name="connsiteX1" fmla="*/ 6558993 w 6558993"/>
              <a:gd name="connsiteY1" fmla="*/ 0 h 6416406"/>
              <a:gd name="connsiteX2" fmla="*/ 6558993 w 6558993"/>
              <a:gd name="connsiteY2" fmla="*/ 6416406 h 6416406"/>
              <a:gd name="connsiteX3" fmla="*/ 3277645 w 6558993"/>
              <a:gd name="connsiteY3" fmla="*/ 6416406 h 6416406"/>
            </a:gdLst>
            <a:ahLst/>
            <a:cxnLst>
              <a:cxn ang="0">
                <a:pos x="connsiteX0" y="connsiteY0"/>
              </a:cxn>
              <a:cxn ang="0">
                <a:pos x="connsiteX1" y="connsiteY1"/>
              </a:cxn>
              <a:cxn ang="0">
                <a:pos x="connsiteX2" y="connsiteY2"/>
              </a:cxn>
              <a:cxn ang="0">
                <a:pos x="connsiteX3" y="connsiteY3"/>
              </a:cxn>
            </a:cxnLst>
            <a:rect l="l" t="t" r="r" b="b"/>
            <a:pathLst>
              <a:path w="6558993" h="6416406">
                <a:moveTo>
                  <a:pt x="0" y="0"/>
                </a:moveTo>
                <a:lnTo>
                  <a:pt x="6558993" y="0"/>
                </a:lnTo>
                <a:lnTo>
                  <a:pt x="6558993" y="6416406"/>
                </a:lnTo>
                <a:lnTo>
                  <a:pt x="3277645" y="6416406"/>
                </a:lnTo>
                <a:close/>
              </a:path>
            </a:pathLst>
          </a:custGeom>
          <a:solidFill>
            <a:schemeClr val="bg1">
              <a:lumMod val="95000"/>
            </a:schemeClr>
          </a:solidFill>
          <a:ln>
            <a:noFill/>
          </a:ln>
        </p:spPr>
        <p:txBody>
          <a:bodyPr wrap="square" anchor="ctr">
            <a:noAutofit/>
          </a:bodyPr>
          <a:lstStyle>
            <a:lvl1pPr marL="0" indent="0" algn="ctr">
              <a:buNone/>
              <a:defRPr sz="1400"/>
            </a:lvl1pPr>
          </a:lstStyle>
          <a:p>
            <a:endParaRPr lang="en-US" dirty="0"/>
          </a:p>
        </p:txBody>
      </p:sp>
      <p:sp>
        <p:nvSpPr>
          <p:cNvPr id="3" name="Footer Placeholder 2">
            <a:extLst>
              <a:ext uri="{FF2B5EF4-FFF2-40B4-BE49-F238E27FC236}">
                <a16:creationId xmlns:a16="http://schemas.microsoft.com/office/drawing/2014/main" id="{73362A10-3D67-4102-8018-1D585A82EB3A}"/>
              </a:ext>
            </a:extLst>
          </p:cNvPr>
          <p:cNvSpPr>
            <a:spLocks noGrp="1"/>
          </p:cNvSpPr>
          <p:nvPr>
            <p:ph type="ftr" sz="quarter" idx="14"/>
          </p:nvPr>
        </p:nvSpPr>
        <p:spPr>
          <a:xfrm>
            <a:off x="555084" y="6441458"/>
            <a:ext cx="1731442" cy="416542"/>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CA1AA7BA-1388-455A-AA46-72F69D5F8EE0}"/>
              </a:ext>
            </a:extLst>
          </p:cNvPr>
          <p:cNvSpPr>
            <a:spLocks noGrp="1"/>
          </p:cNvSpPr>
          <p:nvPr>
            <p:ph type="sldNum" sz="quarter" idx="15"/>
          </p:nvPr>
        </p:nvSpPr>
        <p:spPr>
          <a:xfrm>
            <a:off x="11649705" y="363912"/>
            <a:ext cx="357207" cy="365126"/>
          </a:xfrm>
          <a:prstGeom prst="ellipse">
            <a:avLst/>
          </a:prstGeom>
        </p:spPr>
        <p:txBody>
          <a:bodyPr/>
          <a:lstStyle/>
          <a:p>
            <a:fld id="{8C499CF0-C8E2-4E59-9052-1B24C1960F75}" type="slidenum">
              <a:rPr lang="en-US" smtClean="0"/>
              <a:pPr/>
              <a:t>‹#›</a:t>
            </a:fld>
            <a:endParaRPr lang="en-US" dirty="0"/>
          </a:p>
        </p:txBody>
      </p:sp>
    </p:spTree>
    <p:extLst>
      <p:ext uri="{BB962C8B-B14F-4D97-AF65-F5344CB8AC3E}">
        <p14:creationId xmlns:p14="http://schemas.microsoft.com/office/powerpoint/2010/main" val="26614909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1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3A06F6E-2857-439A-994C-32DB5834D97E}"/>
              </a:ext>
            </a:extLst>
          </p:cNvPr>
          <p:cNvSpPr>
            <a:spLocks noGrp="1"/>
          </p:cNvSpPr>
          <p:nvPr>
            <p:ph type="pic" sz="quarter" idx="13"/>
          </p:nvPr>
        </p:nvSpPr>
        <p:spPr>
          <a:xfrm>
            <a:off x="0" y="2"/>
            <a:ext cx="5469554" cy="6429733"/>
          </a:xfrm>
          <a:custGeom>
            <a:avLst/>
            <a:gdLst>
              <a:gd name="connsiteX0" fmla="*/ 0 w 5469554"/>
              <a:gd name="connsiteY0" fmla="*/ 0 h 6429733"/>
              <a:gd name="connsiteX1" fmla="*/ 4327383 w 5469554"/>
              <a:gd name="connsiteY1" fmla="*/ 0 h 6429733"/>
              <a:gd name="connsiteX2" fmla="*/ 4402979 w 5469554"/>
              <a:gd name="connsiteY2" fmla="*/ 205200 h 6429733"/>
              <a:gd name="connsiteX3" fmla="*/ 5469310 w 5469554"/>
              <a:gd name="connsiteY3" fmla="*/ 3211464 h 6429733"/>
              <a:gd name="connsiteX4" fmla="*/ 4327383 w 5469554"/>
              <a:gd name="connsiteY4" fmla="*/ 6429733 h 6429733"/>
              <a:gd name="connsiteX5" fmla="*/ 0 w 5469554"/>
              <a:gd name="connsiteY5" fmla="*/ 6429733 h 642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9554" h="6429733">
                <a:moveTo>
                  <a:pt x="0" y="0"/>
                </a:moveTo>
                <a:lnTo>
                  <a:pt x="4327383" y="0"/>
                </a:lnTo>
                <a:lnTo>
                  <a:pt x="4402979" y="205200"/>
                </a:lnTo>
                <a:cubicBezTo>
                  <a:pt x="4800682" y="1252139"/>
                  <a:pt x="5473066" y="2590603"/>
                  <a:pt x="5469310" y="3211464"/>
                </a:cubicBezTo>
                <a:cubicBezTo>
                  <a:pt x="5485336" y="3984847"/>
                  <a:pt x="4708026" y="5356977"/>
                  <a:pt x="4327383" y="6429733"/>
                </a:cubicBezTo>
                <a:lnTo>
                  <a:pt x="0" y="6429733"/>
                </a:lnTo>
                <a:close/>
              </a:path>
            </a:pathLst>
          </a:custGeom>
          <a:solidFill>
            <a:schemeClr val="bg1">
              <a:lumMod val="95000"/>
            </a:schemeClr>
          </a:solidFill>
          <a:ln>
            <a:noFill/>
          </a:ln>
        </p:spPr>
        <p:txBody>
          <a:bodyPr wrap="square" anchor="ctr">
            <a:noAutofit/>
          </a:bodyPr>
          <a:lstStyle>
            <a:lvl1pPr marL="0" indent="0" algn="ctr">
              <a:buNone/>
              <a:defRPr sz="1400"/>
            </a:lvl1pPr>
          </a:lstStyle>
          <a:p>
            <a:endParaRPr lang="en-US" dirty="0"/>
          </a:p>
        </p:txBody>
      </p:sp>
      <p:sp>
        <p:nvSpPr>
          <p:cNvPr id="3" name="Footer Placeholder 2">
            <a:extLst>
              <a:ext uri="{FF2B5EF4-FFF2-40B4-BE49-F238E27FC236}">
                <a16:creationId xmlns:a16="http://schemas.microsoft.com/office/drawing/2014/main" id="{73362A10-3D67-4102-8018-1D585A82EB3A}"/>
              </a:ext>
            </a:extLst>
          </p:cNvPr>
          <p:cNvSpPr>
            <a:spLocks noGrp="1"/>
          </p:cNvSpPr>
          <p:nvPr>
            <p:ph type="ftr" sz="quarter" idx="14"/>
          </p:nvPr>
        </p:nvSpPr>
        <p:spPr>
          <a:xfrm>
            <a:off x="555084" y="6441458"/>
            <a:ext cx="1731442" cy="416542"/>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CA1AA7BA-1388-455A-AA46-72F69D5F8EE0}"/>
              </a:ext>
            </a:extLst>
          </p:cNvPr>
          <p:cNvSpPr>
            <a:spLocks noGrp="1"/>
          </p:cNvSpPr>
          <p:nvPr>
            <p:ph type="sldNum" sz="quarter" idx="15"/>
          </p:nvPr>
        </p:nvSpPr>
        <p:spPr>
          <a:xfrm>
            <a:off x="11649705" y="363912"/>
            <a:ext cx="357207" cy="365126"/>
          </a:xfrm>
          <a:prstGeom prst="ellipse">
            <a:avLst/>
          </a:prstGeom>
        </p:spPr>
        <p:txBody>
          <a:bodyPr/>
          <a:lstStyle/>
          <a:p>
            <a:fld id="{8C499CF0-C8E2-4E59-9052-1B24C1960F75}" type="slidenum">
              <a:rPr lang="en-US" smtClean="0"/>
              <a:pPr/>
              <a:t>‹#›</a:t>
            </a:fld>
            <a:endParaRPr lang="en-US" dirty="0"/>
          </a:p>
        </p:txBody>
      </p:sp>
    </p:spTree>
    <p:extLst>
      <p:ext uri="{BB962C8B-B14F-4D97-AF65-F5344CB8AC3E}">
        <p14:creationId xmlns:p14="http://schemas.microsoft.com/office/powerpoint/2010/main" val="19640887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2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62A8076-7A99-451A-B276-A8D879DB91D1}"/>
              </a:ext>
            </a:extLst>
          </p:cNvPr>
          <p:cNvSpPr>
            <a:spLocks noGrp="1"/>
          </p:cNvSpPr>
          <p:nvPr>
            <p:ph type="pic" sz="quarter" idx="13"/>
          </p:nvPr>
        </p:nvSpPr>
        <p:spPr>
          <a:xfrm>
            <a:off x="2" y="0"/>
            <a:ext cx="6444949" cy="6441458"/>
          </a:xfrm>
          <a:custGeom>
            <a:avLst/>
            <a:gdLst>
              <a:gd name="connsiteX0" fmla="*/ 0 w 6444949"/>
              <a:gd name="connsiteY0" fmla="*/ 0 h 6441458"/>
              <a:gd name="connsiteX1" fmla="*/ 4297617 w 6444949"/>
              <a:gd name="connsiteY1" fmla="*/ 0 h 6441458"/>
              <a:gd name="connsiteX2" fmla="*/ 6444949 w 6444949"/>
              <a:gd name="connsiteY2" fmla="*/ 6441458 h 6441458"/>
              <a:gd name="connsiteX3" fmla="*/ 0 w 6444949"/>
              <a:gd name="connsiteY3" fmla="*/ 6441458 h 6441458"/>
            </a:gdLst>
            <a:ahLst/>
            <a:cxnLst>
              <a:cxn ang="0">
                <a:pos x="connsiteX0" y="connsiteY0"/>
              </a:cxn>
              <a:cxn ang="0">
                <a:pos x="connsiteX1" y="connsiteY1"/>
              </a:cxn>
              <a:cxn ang="0">
                <a:pos x="connsiteX2" y="connsiteY2"/>
              </a:cxn>
              <a:cxn ang="0">
                <a:pos x="connsiteX3" y="connsiteY3"/>
              </a:cxn>
            </a:cxnLst>
            <a:rect l="l" t="t" r="r" b="b"/>
            <a:pathLst>
              <a:path w="6444949" h="6441458">
                <a:moveTo>
                  <a:pt x="0" y="0"/>
                </a:moveTo>
                <a:lnTo>
                  <a:pt x="4297617" y="0"/>
                </a:lnTo>
                <a:lnTo>
                  <a:pt x="6444949" y="6441458"/>
                </a:lnTo>
                <a:lnTo>
                  <a:pt x="0" y="6441458"/>
                </a:lnTo>
                <a:close/>
              </a:path>
            </a:pathLst>
          </a:custGeom>
          <a:solidFill>
            <a:schemeClr val="bg1">
              <a:lumMod val="95000"/>
            </a:schemeClr>
          </a:solidFill>
          <a:ln>
            <a:noFill/>
          </a:ln>
        </p:spPr>
        <p:txBody>
          <a:bodyPr wrap="square" anchor="ctr">
            <a:noAutofit/>
          </a:bodyPr>
          <a:lstStyle>
            <a:lvl1pPr marL="0" indent="0" algn="ctr">
              <a:buNone/>
              <a:defRPr sz="1400"/>
            </a:lvl1pPr>
          </a:lstStyle>
          <a:p>
            <a:endParaRPr lang="en-US" dirty="0"/>
          </a:p>
        </p:txBody>
      </p:sp>
      <p:sp>
        <p:nvSpPr>
          <p:cNvPr id="3" name="Footer Placeholder 2">
            <a:extLst>
              <a:ext uri="{FF2B5EF4-FFF2-40B4-BE49-F238E27FC236}">
                <a16:creationId xmlns:a16="http://schemas.microsoft.com/office/drawing/2014/main" id="{73362A10-3D67-4102-8018-1D585A82EB3A}"/>
              </a:ext>
            </a:extLst>
          </p:cNvPr>
          <p:cNvSpPr>
            <a:spLocks noGrp="1"/>
          </p:cNvSpPr>
          <p:nvPr>
            <p:ph type="ftr" sz="quarter" idx="14"/>
          </p:nvPr>
        </p:nvSpPr>
        <p:spPr>
          <a:xfrm>
            <a:off x="555084" y="6441458"/>
            <a:ext cx="1731442" cy="416542"/>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CA1AA7BA-1388-455A-AA46-72F69D5F8EE0}"/>
              </a:ext>
            </a:extLst>
          </p:cNvPr>
          <p:cNvSpPr>
            <a:spLocks noGrp="1"/>
          </p:cNvSpPr>
          <p:nvPr>
            <p:ph type="sldNum" sz="quarter" idx="15"/>
          </p:nvPr>
        </p:nvSpPr>
        <p:spPr>
          <a:xfrm>
            <a:off x="11649705" y="363912"/>
            <a:ext cx="357207" cy="365126"/>
          </a:xfrm>
          <a:prstGeom prst="ellipse">
            <a:avLst/>
          </a:prstGeom>
        </p:spPr>
        <p:txBody>
          <a:bodyPr/>
          <a:lstStyle/>
          <a:p>
            <a:fld id="{8C499CF0-C8E2-4E59-9052-1B24C1960F75}" type="slidenum">
              <a:rPr lang="en-US" smtClean="0"/>
              <a:pPr/>
              <a:t>‹#›</a:t>
            </a:fld>
            <a:endParaRPr lang="en-US" dirty="0"/>
          </a:p>
        </p:txBody>
      </p:sp>
    </p:spTree>
    <p:extLst>
      <p:ext uri="{BB962C8B-B14F-4D97-AF65-F5344CB8AC3E}">
        <p14:creationId xmlns:p14="http://schemas.microsoft.com/office/powerpoint/2010/main" val="20699947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3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CFB7389-1BE9-4875-8CB5-4CDDE725A62F}"/>
              </a:ext>
            </a:extLst>
          </p:cNvPr>
          <p:cNvSpPr>
            <a:spLocks noGrp="1"/>
          </p:cNvSpPr>
          <p:nvPr>
            <p:ph type="pic" sz="quarter" idx="13"/>
          </p:nvPr>
        </p:nvSpPr>
        <p:spPr>
          <a:xfrm>
            <a:off x="6644045" y="1"/>
            <a:ext cx="5547956" cy="4903222"/>
          </a:xfrm>
          <a:custGeom>
            <a:avLst/>
            <a:gdLst>
              <a:gd name="connsiteX0" fmla="*/ 190686 w 5547956"/>
              <a:gd name="connsiteY0" fmla="*/ 0 h 4903222"/>
              <a:gd name="connsiteX1" fmla="*/ 5347895 w 5547956"/>
              <a:gd name="connsiteY1" fmla="*/ 0 h 4903222"/>
              <a:gd name="connsiteX2" fmla="*/ 5547956 w 5547956"/>
              <a:gd name="connsiteY2" fmla="*/ 0 h 4903222"/>
              <a:gd name="connsiteX3" fmla="*/ 5547956 w 5547956"/>
              <a:gd name="connsiteY3" fmla="*/ 4418241 h 4903222"/>
              <a:gd name="connsiteX4" fmla="*/ 5400094 w 5547956"/>
              <a:gd name="connsiteY4" fmla="*/ 4498506 h 4903222"/>
              <a:gd name="connsiteX5" fmla="*/ 3712743 w 5547956"/>
              <a:gd name="connsiteY5" fmla="*/ 4903222 h 4903222"/>
              <a:gd name="connsiteX6" fmla="*/ 0 w 5547956"/>
              <a:gd name="connsiteY6" fmla="*/ 1178120 h 4903222"/>
              <a:gd name="connsiteX7" fmla="*/ 190686 w 5547956"/>
              <a:gd name="connsiteY7" fmla="*/ 0 h 490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7956" h="4903222">
                <a:moveTo>
                  <a:pt x="190686" y="0"/>
                </a:moveTo>
                <a:cubicBezTo>
                  <a:pt x="190686" y="0"/>
                  <a:pt x="190686" y="0"/>
                  <a:pt x="5347895" y="0"/>
                </a:cubicBezTo>
                <a:lnTo>
                  <a:pt x="5547956" y="0"/>
                </a:lnTo>
                <a:lnTo>
                  <a:pt x="5547956" y="4418241"/>
                </a:lnTo>
                <a:lnTo>
                  <a:pt x="5400094" y="4498506"/>
                </a:lnTo>
                <a:cubicBezTo>
                  <a:pt x="4892209" y="4757667"/>
                  <a:pt x="4318447" y="4903222"/>
                  <a:pt x="3712743" y="4903222"/>
                </a:cubicBezTo>
                <a:cubicBezTo>
                  <a:pt x="1660078" y="4903222"/>
                  <a:pt x="0" y="3231415"/>
                  <a:pt x="0" y="1178120"/>
                </a:cubicBezTo>
                <a:cubicBezTo>
                  <a:pt x="0" y="762973"/>
                  <a:pt x="67301" y="370266"/>
                  <a:pt x="190686" y="0"/>
                </a:cubicBezTo>
                <a:close/>
              </a:path>
            </a:pathLst>
          </a:custGeom>
          <a:solidFill>
            <a:schemeClr val="bg1">
              <a:lumMod val="95000"/>
            </a:schemeClr>
          </a:solidFill>
          <a:ln>
            <a:noFill/>
          </a:ln>
        </p:spPr>
        <p:txBody>
          <a:bodyPr wrap="square" anchor="ctr">
            <a:noAutofit/>
          </a:bodyPr>
          <a:lstStyle>
            <a:lvl1pPr marL="0" indent="0" algn="ctr">
              <a:buNone/>
              <a:defRPr sz="1400"/>
            </a:lvl1pPr>
          </a:lstStyle>
          <a:p>
            <a:endParaRPr lang="en-US" dirty="0"/>
          </a:p>
        </p:txBody>
      </p:sp>
      <p:sp>
        <p:nvSpPr>
          <p:cNvPr id="3" name="Footer Placeholder 2">
            <a:extLst>
              <a:ext uri="{FF2B5EF4-FFF2-40B4-BE49-F238E27FC236}">
                <a16:creationId xmlns:a16="http://schemas.microsoft.com/office/drawing/2014/main" id="{73362A10-3D67-4102-8018-1D585A82EB3A}"/>
              </a:ext>
            </a:extLst>
          </p:cNvPr>
          <p:cNvSpPr>
            <a:spLocks noGrp="1"/>
          </p:cNvSpPr>
          <p:nvPr>
            <p:ph type="ftr" sz="quarter" idx="14"/>
          </p:nvPr>
        </p:nvSpPr>
        <p:spPr>
          <a:xfrm>
            <a:off x="555084" y="6441458"/>
            <a:ext cx="1731442" cy="416542"/>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CA1AA7BA-1388-455A-AA46-72F69D5F8EE0}"/>
              </a:ext>
            </a:extLst>
          </p:cNvPr>
          <p:cNvSpPr>
            <a:spLocks noGrp="1"/>
          </p:cNvSpPr>
          <p:nvPr>
            <p:ph type="sldNum" sz="quarter" idx="15"/>
          </p:nvPr>
        </p:nvSpPr>
        <p:spPr>
          <a:xfrm>
            <a:off x="11649705" y="363912"/>
            <a:ext cx="357207" cy="365126"/>
          </a:xfrm>
          <a:prstGeom prst="ellipse">
            <a:avLst/>
          </a:prstGeom>
        </p:spPr>
        <p:txBody>
          <a:bodyPr/>
          <a:lstStyle/>
          <a:p>
            <a:fld id="{8C499CF0-C8E2-4E59-9052-1B24C1960F75}" type="slidenum">
              <a:rPr lang="en-US" smtClean="0"/>
              <a:pPr/>
              <a:t>‹#›</a:t>
            </a:fld>
            <a:endParaRPr lang="en-US" dirty="0"/>
          </a:p>
        </p:txBody>
      </p:sp>
    </p:spTree>
    <p:extLst>
      <p:ext uri="{BB962C8B-B14F-4D97-AF65-F5344CB8AC3E}">
        <p14:creationId xmlns:p14="http://schemas.microsoft.com/office/powerpoint/2010/main" val="268212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7E39A45C-365C-42D8-A55A-F1C666A7FFCD}"/>
              </a:ext>
            </a:extLst>
          </p:cNvPr>
          <p:cNvSpPr>
            <a:spLocks noGrp="1"/>
          </p:cNvSpPr>
          <p:nvPr>
            <p:ph type="pic" sz="quarter" idx="13"/>
          </p:nvPr>
        </p:nvSpPr>
        <p:spPr>
          <a:xfrm>
            <a:off x="0" y="0"/>
            <a:ext cx="12192000" cy="3095898"/>
          </a:xfrm>
          <a:prstGeom prst="rect">
            <a:avLst/>
          </a:prstGeom>
          <a:solidFill>
            <a:schemeClr val="bg1">
              <a:lumMod val="95000"/>
            </a:schemeClr>
          </a:solidFill>
          <a:ln>
            <a:noFill/>
          </a:ln>
        </p:spPr>
        <p:txBody>
          <a:bodyPr anchor="ctr"/>
          <a:lstStyle>
            <a:lvl1pPr marL="0" indent="0" algn="ctr">
              <a:buNone/>
              <a:defRPr sz="2400"/>
            </a:lvl1pPr>
          </a:lstStyle>
          <a:p>
            <a:endParaRPr lang="en-US" dirty="0"/>
          </a:p>
        </p:txBody>
      </p:sp>
      <p:sp>
        <p:nvSpPr>
          <p:cNvPr id="4" name="Footer Placeholder 3">
            <a:extLst>
              <a:ext uri="{FF2B5EF4-FFF2-40B4-BE49-F238E27FC236}">
                <a16:creationId xmlns:a16="http://schemas.microsoft.com/office/drawing/2014/main" id="{01B6236F-C39D-4F41-A5BC-681A930A47E2}"/>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25415384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4_Blank">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15E1DE8-480D-4959-AE38-9DCDE15ECDB4}"/>
              </a:ext>
            </a:extLst>
          </p:cNvPr>
          <p:cNvSpPr>
            <a:spLocks noGrp="1"/>
          </p:cNvSpPr>
          <p:nvPr>
            <p:ph type="pic" sz="quarter" idx="16"/>
          </p:nvPr>
        </p:nvSpPr>
        <p:spPr>
          <a:xfrm>
            <a:off x="4432626" y="2064463"/>
            <a:ext cx="3326748" cy="2184362"/>
          </a:xfrm>
          <a:custGeom>
            <a:avLst/>
            <a:gdLst>
              <a:gd name="connsiteX0" fmla="*/ 78179 w 3326748"/>
              <a:gd name="connsiteY0" fmla="*/ 0 h 2184362"/>
              <a:gd name="connsiteX1" fmla="*/ 3248569 w 3326748"/>
              <a:gd name="connsiteY1" fmla="*/ 0 h 2184362"/>
              <a:gd name="connsiteX2" fmla="*/ 3326748 w 3326748"/>
              <a:gd name="connsiteY2" fmla="*/ 91862 h 2184362"/>
              <a:gd name="connsiteX3" fmla="*/ 3326748 w 3326748"/>
              <a:gd name="connsiteY3" fmla="*/ 2184362 h 2184362"/>
              <a:gd name="connsiteX4" fmla="*/ 0 w 3326748"/>
              <a:gd name="connsiteY4" fmla="*/ 2184362 h 2184362"/>
              <a:gd name="connsiteX5" fmla="*/ 0 w 3326748"/>
              <a:gd name="connsiteY5" fmla="*/ 91862 h 2184362"/>
              <a:gd name="connsiteX6" fmla="*/ 78179 w 3326748"/>
              <a:gd name="connsiteY6" fmla="*/ 0 h 218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748" h="2184362">
                <a:moveTo>
                  <a:pt x="78179" y="0"/>
                </a:moveTo>
                <a:lnTo>
                  <a:pt x="3248569" y="0"/>
                </a:lnTo>
                <a:cubicBezTo>
                  <a:pt x="3291747" y="0"/>
                  <a:pt x="3326748" y="41127"/>
                  <a:pt x="3326748" y="91862"/>
                </a:cubicBezTo>
                <a:lnTo>
                  <a:pt x="3326748" y="2184362"/>
                </a:lnTo>
                <a:lnTo>
                  <a:pt x="0" y="2184362"/>
                </a:lnTo>
                <a:lnTo>
                  <a:pt x="0" y="91862"/>
                </a:lnTo>
                <a:cubicBezTo>
                  <a:pt x="0" y="41127"/>
                  <a:pt x="35002" y="0"/>
                  <a:pt x="78179" y="0"/>
                </a:cubicBezTo>
                <a:close/>
              </a:path>
            </a:pathLst>
          </a:custGeom>
          <a:solidFill>
            <a:schemeClr val="bg1">
              <a:lumMod val="95000"/>
            </a:schemeClr>
          </a:solidFill>
          <a:ln>
            <a:noFill/>
          </a:ln>
        </p:spPr>
        <p:txBody>
          <a:bodyPr wrap="square" anchor="ctr">
            <a:noAutofit/>
          </a:bodyPr>
          <a:lstStyle>
            <a:lvl1pPr marL="0" indent="0" algn="ctr">
              <a:buNone/>
              <a:defRPr sz="1400"/>
            </a:lvl1pPr>
          </a:lstStyle>
          <a:p>
            <a:endParaRPr lang="en-US" dirty="0"/>
          </a:p>
        </p:txBody>
      </p:sp>
      <p:sp>
        <p:nvSpPr>
          <p:cNvPr id="14" name="Picture Placeholder 13">
            <a:extLst>
              <a:ext uri="{FF2B5EF4-FFF2-40B4-BE49-F238E27FC236}">
                <a16:creationId xmlns:a16="http://schemas.microsoft.com/office/drawing/2014/main" id="{D5B07692-9FFB-43A5-897B-19E2E15E80F6}"/>
              </a:ext>
            </a:extLst>
          </p:cNvPr>
          <p:cNvSpPr>
            <a:spLocks noGrp="1"/>
          </p:cNvSpPr>
          <p:nvPr>
            <p:ph type="pic" sz="quarter" idx="17"/>
          </p:nvPr>
        </p:nvSpPr>
        <p:spPr>
          <a:xfrm>
            <a:off x="8217552" y="2064464"/>
            <a:ext cx="3326748" cy="2184362"/>
          </a:xfrm>
          <a:custGeom>
            <a:avLst/>
            <a:gdLst>
              <a:gd name="connsiteX0" fmla="*/ 78179 w 3326748"/>
              <a:gd name="connsiteY0" fmla="*/ 0 h 2184362"/>
              <a:gd name="connsiteX1" fmla="*/ 3248569 w 3326748"/>
              <a:gd name="connsiteY1" fmla="*/ 0 h 2184362"/>
              <a:gd name="connsiteX2" fmla="*/ 3326748 w 3326748"/>
              <a:gd name="connsiteY2" fmla="*/ 91862 h 2184362"/>
              <a:gd name="connsiteX3" fmla="*/ 3326748 w 3326748"/>
              <a:gd name="connsiteY3" fmla="*/ 2184362 h 2184362"/>
              <a:gd name="connsiteX4" fmla="*/ 0 w 3326748"/>
              <a:gd name="connsiteY4" fmla="*/ 2184362 h 2184362"/>
              <a:gd name="connsiteX5" fmla="*/ 0 w 3326748"/>
              <a:gd name="connsiteY5" fmla="*/ 91862 h 2184362"/>
              <a:gd name="connsiteX6" fmla="*/ 78179 w 3326748"/>
              <a:gd name="connsiteY6" fmla="*/ 0 h 218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748" h="2184362">
                <a:moveTo>
                  <a:pt x="78179" y="0"/>
                </a:moveTo>
                <a:lnTo>
                  <a:pt x="3248569" y="0"/>
                </a:lnTo>
                <a:cubicBezTo>
                  <a:pt x="3291746" y="0"/>
                  <a:pt x="3326748" y="41127"/>
                  <a:pt x="3326748" y="91862"/>
                </a:cubicBezTo>
                <a:lnTo>
                  <a:pt x="3326748" y="2184362"/>
                </a:lnTo>
                <a:lnTo>
                  <a:pt x="0" y="2184362"/>
                </a:lnTo>
                <a:lnTo>
                  <a:pt x="0" y="91862"/>
                </a:lnTo>
                <a:cubicBezTo>
                  <a:pt x="0" y="41127"/>
                  <a:pt x="35002" y="0"/>
                  <a:pt x="78179" y="0"/>
                </a:cubicBezTo>
                <a:close/>
              </a:path>
            </a:pathLst>
          </a:custGeom>
          <a:solidFill>
            <a:schemeClr val="bg1">
              <a:lumMod val="95000"/>
            </a:schemeClr>
          </a:solidFill>
          <a:ln>
            <a:noFill/>
          </a:ln>
        </p:spPr>
        <p:txBody>
          <a:bodyPr wrap="square" anchor="ctr">
            <a:noAutofit/>
          </a:bodyPr>
          <a:lstStyle>
            <a:lvl1pPr marL="0" indent="0" algn="ctr">
              <a:buNone/>
              <a:defRPr sz="1400"/>
            </a:lvl1pPr>
          </a:lstStyle>
          <a:p>
            <a:endParaRPr lang="en-US" dirty="0"/>
          </a:p>
        </p:txBody>
      </p:sp>
      <p:sp>
        <p:nvSpPr>
          <p:cNvPr id="12" name="Picture Placeholder 11">
            <a:extLst>
              <a:ext uri="{FF2B5EF4-FFF2-40B4-BE49-F238E27FC236}">
                <a16:creationId xmlns:a16="http://schemas.microsoft.com/office/drawing/2014/main" id="{796F45E6-C182-4222-BD1F-70241FB28A85}"/>
              </a:ext>
            </a:extLst>
          </p:cNvPr>
          <p:cNvSpPr>
            <a:spLocks noGrp="1"/>
          </p:cNvSpPr>
          <p:nvPr>
            <p:ph type="pic" sz="quarter" idx="13"/>
          </p:nvPr>
        </p:nvSpPr>
        <p:spPr>
          <a:xfrm>
            <a:off x="647700" y="2064464"/>
            <a:ext cx="3326748" cy="2184362"/>
          </a:xfrm>
          <a:custGeom>
            <a:avLst/>
            <a:gdLst>
              <a:gd name="connsiteX0" fmla="*/ 78179 w 3326748"/>
              <a:gd name="connsiteY0" fmla="*/ 0 h 2184362"/>
              <a:gd name="connsiteX1" fmla="*/ 3248569 w 3326748"/>
              <a:gd name="connsiteY1" fmla="*/ 0 h 2184362"/>
              <a:gd name="connsiteX2" fmla="*/ 3326748 w 3326748"/>
              <a:gd name="connsiteY2" fmla="*/ 91862 h 2184362"/>
              <a:gd name="connsiteX3" fmla="*/ 3326748 w 3326748"/>
              <a:gd name="connsiteY3" fmla="*/ 2184362 h 2184362"/>
              <a:gd name="connsiteX4" fmla="*/ 0 w 3326748"/>
              <a:gd name="connsiteY4" fmla="*/ 2184362 h 2184362"/>
              <a:gd name="connsiteX5" fmla="*/ 0 w 3326748"/>
              <a:gd name="connsiteY5" fmla="*/ 91862 h 2184362"/>
              <a:gd name="connsiteX6" fmla="*/ 78179 w 3326748"/>
              <a:gd name="connsiteY6" fmla="*/ 0 h 218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748" h="2184362">
                <a:moveTo>
                  <a:pt x="78179" y="0"/>
                </a:moveTo>
                <a:lnTo>
                  <a:pt x="3248569" y="0"/>
                </a:lnTo>
                <a:cubicBezTo>
                  <a:pt x="3291747" y="0"/>
                  <a:pt x="3326748" y="41127"/>
                  <a:pt x="3326748" y="91862"/>
                </a:cubicBezTo>
                <a:lnTo>
                  <a:pt x="3326748" y="2184362"/>
                </a:lnTo>
                <a:lnTo>
                  <a:pt x="0" y="2184362"/>
                </a:lnTo>
                <a:lnTo>
                  <a:pt x="0" y="91862"/>
                </a:lnTo>
                <a:cubicBezTo>
                  <a:pt x="0" y="41127"/>
                  <a:pt x="35002" y="0"/>
                  <a:pt x="78179" y="0"/>
                </a:cubicBezTo>
                <a:close/>
              </a:path>
            </a:pathLst>
          </a:custGeom>
          <a:solidFill>
            <a:schemeClr val="bg1">
              <a:lumMod val="95000"/>
            </a:schemeClr>
          </a:solidFill>
          <a:ln>
            <a:noFill/>
          </a:ln>
        </p:spPr>
        <p:txBody>
          <a:bodyPr wrap="square" anchor="ctr">
            <a:noAutofit/>
          </a:bodyPr>
          <a:lstStyle>
            <a:lvl1pPr marL="0" indent="0" algn="ctr">
              <a:buNone/>
              <a:defRPr sz="1400"/>
            </a:lvl1pPr>
          </a:lstStyle>
          <a:p>
            <a:endParaRPr lang="en-US" dirty="0"/>
          </a:p>
        </p:txBody>
      </p:sp>
      <p:sp>
        <p:nvSpPr>
          <p:cNvPr id="3" name="Footer Placeholder 2">
            <a:extLst>
              <a:ext uri="{FF2B5EF4-FFF2-40B4-BE49-F238E27FC236}">
                <a16:creationId xmlns:a16="http://schemas.microsoft.com/office/drawing/2014/main" id="{73362A10-3D67-4102-8018-1D585A82EB3A}"/>
              </a:ext>
            </a:extLst>
          </p:cNvPr>
          <p:cNvSpPr>
            <a:spLocks noGrp="1"/>
          </p:cNvSpPr>
          <p:nvPr>
            <p:ph type="ftr" sz="quarter" idx="14"/>
          </p:nvPr>
        </p:nvSpPr>
        <p:spPr>
          <a:xfrm>
            <a:off x="555084" y="6441458"/>
            <a:ext cx="1731442" cy="416542"/>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CA1AA7BA-1388-455A-AA46-72F69D5F8EE0}"/>
              </a:ext>
            </a:extLst>
          </p:cNvPr>
          <p:cNvSpPr>
            <a:spLocks noGrp="1"/>
          </p:cNvSpPr>
          <p:nvPr>
            <p:ph type="sldNum" sz="quarter" idx="15"/>
          </p:nvPr>
        </p:nvSpPr>
        <p:spPr>
          <a:xfrm>
            <a:off x="11649705" y="363912"/>
            <a:ext cx="357207" cy="365126"/>
          </a:xfrm>
          <a:prstGeom prst="ellipse">
            <a:avLst/>
          </a:prstGeom>
        </p:spPr>
        <p:txBody>
          <a:bodyPr/>
          <a:lstStyle/>
          <a:p>
            <a:fld id="{8C499CF0-C8E2-4E59-9052-1B24C1960F75}" type="slidenum">
              <a:rPr lang="en-US" smtClean="0"/>
              <a:pPr/>
              <a:t>‹#›</a:t>
            </a:fld>
            <a:endParaRPr lang="en-US" dirty="0"/>
          </a:p>
        </p:txBody>
      </p:sp>
    </p:spTree>
    <p:extLst>
      <p:ext uri="{BB962C8B-B14F-4D97-AF65-F5344CB8AC3E}">
        <p14:creationId xmlns:p14="http://schemas.microsoft.com/office/powerpoint/2010/main" val="2168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4_Blank">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6E562AE-ED5A-4D2D-8C7B-A9A4ADE87DB5}"/>
              </a:ext>
            </a:extLst>
          </p:cNvPr>
          <p:cNvSpPr>
            <a:spLocks noGrp="1"/>
          </p:cNvSpPr>
          <p:nvPr>
            <p:ph type="pic" sz="quarter" idx="13"/>
          </p:nvPr>
        </p:nvSpPr>
        <p:spPr>
          <a:xfrm>
            <a:off x="650635" y="-1"/>
            <a:ext cx="5427783" cy="4502727"/>
          </a:xfrm>
          <a:custGeom>
            <a:avLst/>
            <a:gdLst>
              <a:gd name="connsiteX0" fmla="*/ 0 w 5427783"/>
              <a:gd name="connsiteY0" fmla="*/ 0 h 4502727"/>
              <a:gd name="connsiteX1" fmla="*/ 5427783 w 5427783"/>
              <a:gd name="connsiteY1" fmla="*/ 0 h 4502727"/>
              <a:gd name="connsiteX2" fmla="*/ 5427783 w 5427783"/>
              <a:gd name="connsiteY2" fmla="*/ 4502727 h 4502727"/>
              <a:gd name="connsiteX3" fmla="*/ 0 w 5427783"/>
              <a:gd name="connsiteY3" fmla="*/ 4502727 h 4502727"/>
            </a:gdLst>
            <a:ahLst/>
            <a:cxnLst>
              <a:cxn ang="0">
                <a:pos x="connsiteX0" y="connsiteY0"/>
              </a:cxn>
              <a:cxn ang="0">
                <a:pos x="connsiteX1" y="connsiteY1"/>
              </a:cxn>
              <a:cxn ang="0">
                <a:pos x="connsiteX2" y="connsiteY2"/>
              </a:cxn>
              <a:cxn ang="0">
                <a:pos x="connsiteX3" y="connsiteY3"/>
              </a:cxn>
            </a:cxnLst>
            <a:rect l="l" t="t" r="r" b="b"/>
            <a:pathLst>
              <a:path w="5427783" h="4502727">
                <a:moveTo>
                  <a:pt x="0" y="0"/>
                </a:moveTo>
                <a:lnTo>
                  <a:pt x="5427783" y="0"/>
                </a:lnTo>
                <a:lnTo>
                  <a:pt x="5427783" y="4502727"/>
                </a:lnTo>
                <a:lnTo>
                  <a:pt x="0" y="4502727"/>
                </a:lnTo>
                <a:close/>
              </a:path>
            </a:pathLst>
          </a:custGeom>
          <a:solidFill>
            <a:schemeClr val="bg1">
              <a:lumMod val="95000"/>
            </a:schemeClr>
          </a:solidFill>
          <a:ln>
            <a:noFill/>
          </a:ln>
        </p:spPr>
        <p:txBody>
          <a:bodyPr wrap="square" anchor="ctr">
            <a:noAutofit/>
          </a:bodyPr>
          <a:lstStyle>
            <a:lvl1pPr marL="0" indent="0" algn="ctr">
              <a:buNone/>
              <a:defRPr sz="1400"/>
            </a:lvl1pPr>
          </a:lstStyle>
          <a:p>
            <a:endParaRPr lang="en-US" dirty="0"/>
          </a:p>
        </p:txBody>
      </p:sp>
      <p:sp>
        <p:nvSpPr>
          <p:cNvPr id="11" name="Picture Placeholder 10">
            <a:extLst>
              <a:ext uri="{FF2B5EF4-FFF2-40B4-BE49-F238E27FC236}">
                <a16:creationId xmlns:a16="http://schemas.microsoft.com/office/drawing/2014/main" id="{44396E12-F471-4F86-AD33-B99E324188B4}"/>
              </a:ext>
            </a:extLst>
          </p:cNvPr>
          <p:cNvSpPr>
            <a:spLocks noGrp="1"/>
          </p:cNvSpPr>
          <p:nvPr>
            <p:ph type="pic" sz="quarter" idx="16"/>
          </p:nvPr>
        </p:nvSpPr>
        <p:spPr>
          <a:xfrm>
            <a:off x="6078418" y="-1"/>
            <a:ext cx="5427783" cy="4502727"/>
          </a:xfrm>
          <a:custGeom>
            <a:avLst/>
            <a:gdLst>
              <a:gd name="connsiteX0" fmla="*/ 0 w 5427783"/>
              <a:gd name="connsiteY0" fmla="*/ 0 h 4502727"/>
              <a:gd name="connsiteX1" fmla="*/ 5427783 w 5427783"/>
              <a:gd name="connsiteY1" fmla="*/ 0 h 4502727"/>
              <a:gd name="connsiteX2" fmla="*/ 5427783 w 5427783"/>
              <a:gd name="connsiteY2" fmla="*/ 4502727 h 4502727"/>
              <a:gd name="connsiteX3" fmla="*/ 0 w 5427783"/>
              <a:gd name="connsiteY3" fmla="*/ 4502727 h 4502727"/>
            </a:gdLst>
            <a:ahLst/>
            <a:cxnLst>
              <a:cxn ang="0">
                <a:pos x="connsiteX0" y="connsiteY0"/>
              </a:cxn>
              <a:cxn ang="0">
                <a:pos x="connsiteX1" y="connsiteY1"/>
              </a:cxn>
              <a:cxn ang="0">
                <a:pos x="connsiteX2" y="connsiteY2"/>
              </a:cxn>
              <a:cxn ang="0">
                <a:pos x="connsiteX3" y="connsiteY3"/>
              </a:cxn>
            </a:cxnLst>
            <a:rect l="l" t="t" r="r" b="b"/>
            <a:pathLst>
              <a:path w="5427783" h="4502727">
                <a:moveTo>
                  <a:pt x="0" y="0"/>
                </a:moveTo>
                <a:lnTo>
                  <a:pt x="5427783" y="0"/>
                </a:lnTo>
                <a:lnTo>
                  <a:pt x="5427783" y="4502727"/>
                </a:lnTo>
                <a:lnTo>
                  <a:pt x="0" y="4502727"/>
                </a:lnTo>
                <a:close/>
              </a:path>
            </a:pathLst>
          </a:custGeom>
          <a:solidFill>
            <a:schemeClr val="bg1">
              <a:lumMod val="95000"/>
            </a:schemeClr>
          </a:solidFill>
          <a:ln>
            <a:noFill/>
          </a:ln>
        </p:spPr>
        <p:txBody>
          <a:bodyPr wrap="square" anchor="ctr">
            <a:noAutofit/>
          </a:bodyPr>
          <a:lstStyle>
            <a:lvl1pPr marL="0" indent="0" algn="ctr">
              <a:buNone/>
              <a:defRPr sz="1400"/>
            </a:lvl1pPr>
          </a:lstStyle>
          <a:p>
            <a:endParaRPr lang="en-US" dirty="0"/>
          </a:p>
        </p:txBody>
      </p:sp>
      <p:sp>
        <p:nvSpPr>
          <p:cNvPr id="3" name="Footer Placeholder 2">
            <a:extLst>
              <a:ext uri="{FF2B5EF4-FFF2-40B4-BE49-F238E27FC236}">
                <a16:creationId xmlns:a16="http://schemas.microsoft.com/office/drawing/2014/main" id="{73362A10-3D67-4102-8018-1D585A82EB3A}"/>
              </a:ext>
            </a:extLst>
          </p:cNvPr>
          <p:cNvSpPr>
            <a:spLocks noGrp="1"/>
          </p:cNvSpPr>
          <p:nvPr>
            <p:ph type="ftr" sz="quarter" idx="14"/>
          </p:nvPr>
        </p:nvSpPr>
        <p:spPr>
          <a:xfrm>
            <a:off x="555084" y="6441458"/>
            <a:ext cx="1731442" cy="416542"/>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CA1AA7BA-1388-455A-AA46-72F69D5F8EE0}"/>
              </a:ext>
            </a:extLst>
          </p:cNvPr>
          <p:cNvSpPr>
            <a:spLocks noGrp="1"/>
          </p:cNvSpPr>
          <p:nvPr>
            <p:ph type="sldNum" sz="quarter" idx="15"/>
          </p:nvPr>
        </p:nvSpPr>
        <p:spPr>
          <a:xfrm>
            <a:off x="11649705" y="363912"/>
            <a:ext cx="357207" cy="365126"/>
          </a:xfrm>
          <a:prstGeom prst="ellipse">
            <a:avLst/>
          </a:prstGeom>
        </p:spPr>
        <p:txBody>
          <a:bodyPr/>
          <a:lstStyle/>
          <a:p>
            <a:fld id="{8C499CF0-C8E2-4E59-9052-1B24C1960F75}" type="slidenum">
              <a:rPr lang="en-US" smtClean="0"/>
              <a:pPr/>
              <a:t>‹#›</a:t>
            </a:fld>
            <a:endParaRPr lang="en-US" dirty="0"/>
          </a:p>
        </p:txBody>
      </p:sp>
    </p:spTree>
    <p:extLst>
      <p:ext uri="{BB962C8B-B14F-4D97-AF65-F5344CB8AC3E}">
        <p14:creationId xmlns:p14="http://schemas.microsoft.com/office/powerpoint/2010/main" val="20342472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arge panoramic-image top">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46090CDB-5A84-469C-856C-82BFE57F1326}"/>
              </a:ext>
            </a:extLst>
          </p:cNvPr>
          <p:cNvSpPr>
            <a:spLocks noGrp="1"/>
          </p:cNvSpPr>
          <p:nvPr>
            <p:ph type="pic" sz="quarter" idx="13"/>
          </p:nvPr>
        </p:nvSpPr>
        <p:spPr>
          <a:xfrm>
            <a:off x="0" y="0"/>
            <a:ext cx="12192000" cy="3209469"/>
          </a:xfrm>
          <a:prstGeom prst="rect">
            <a:avLst/>
          </a:prstGeom>
          <a:solidFill>
            <a:schemeClr val="bg1">
              <a:lumMod val="95000"/>
            </a:schemeClr>
          </a:solidFill>
          <a:ln>
            <a:noFill/>
          </a:ln>
        </p:spPr>
        <p:txBody>
          <a:bodyPr anchor="ctr"/>
          <a:lstStyle>
            <a:lvl1pPr marL="0" indent="0" algn="ctr">
              <a:buNone/>
              <a:defRPr sz="1400"/>
            </a:lvl1pPr>
          </a:lstStyle>
          <a:p>
            <a:endParaRPr lang="en-US" dirty="0"/>
          </a:p>
        </p:txBody>
      </p:sp>
      <p:sp>
        <p:nvSpPr>
          <p:cNvPr id="3" name="Footer Placeholder 2">
            <a:extLst>
              <a:ext uri="{FF2B5EF4-FFF2-40B4-BE49-F238E27FC236}">
                <a16:creationId xmlns:a16="http://schemas.microsoft.com/office/drawing/2014/main" id="{73362A10-3D67-4102-8018-1D585A82EB3A}"/>
              </a:ext>
            </a:extLst>
          </p:cNvPr>
          <p:cNvSpPr>
            <a:spLocks noGrp="1"/>
          </p:cNvSpPr>
          <p:nvPr>
            <p:ph type="ftr" sz="quarter" idx="14"/>
          </p:nvPr>
        </p:nvSpPr>
        <p:spPr>
          <a:xfrm>
            <a:off x="555084" y="6441458"/>
            <a:ext cx="1731442" cy="416542"/>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CA1AA7BA-1388-455A-AA46-72F69D5F8EE0}"/>
              </a:ext>
            </a:extLst>
          </p:cNvPr>
          <p:cNvSpPr>
            <a:spLocks noGrp="1"/>
          </p:cNvSpPr>
          <p:nvPr>
            <p:ph type="sldNum" sz="quarter" idx="15"/>
          </p:nvPr>
        </p:nvSpPr>
        <p:spPr>
          <a:xfrm>
            <a:off x="11649705" y="363912"/>
            <a:ext cx="357207" cy="365126"/>
          </a:xfrm>
          <a:prstGeom prst="ellipse">
            <a:avLst/>
          </a:prstGeom>
        </p:spPr>
        <p:txBody>
          <a:bodyPr/>
          <a:lstStyle/>
          <a:p>
            <a:fld id="{8C499CF0-C8E2-4E59-9052-1B24C1960F75}" type="slidenum">
              <a:rPr lang="en-US" smtClean="0"/>
              <a:pPr/>
              <a:t>‹#›</a:t>
            </a:fld>
            <a:endParaRPr lang="en-US" dirty="0"/>
          </a:p>
        </p:txBody>
      </p:sp>
    </p:spTree>
    <p:extLst>
      <p:ext uri="{BB962C8B-B14F-4D97-AF65-F5344CB8AC3E}">
        <p14:creationId xmlns:p14="http://schemas.microsoft.com/office/powerpoint/2010/main" val="3867012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CA5E6F6-C02F-4AE2-99A9-868A496B271D}"/>
              </a:ext>
            </a:extLst>
          </p:cNvPr>
          <p:cNvSpPr>
            <a:spLocks noGrp="1"/>
          </p:cNvSpPr>
          <p:nvPr>
            <p:ph type="pic" sz="quarter" idx="13"/>
          </p:nvPr>
        </p:nvSpPr>
        <p:spPr>
          <a:xfrm>
            <a:off x="0" y="2086198"/>
            <a:ext cx="3048000" cy="2685651"/>
          </a:xfrm>
          <a:custGeom>
            <a:avLst/>
            <a:gdLst>
              <a:gd name="connsiteX0" fmla="*/ 0 w 3048000"/>
              <a:gd name="connsiteY0" fmla="*/ 0 h 2685651"/>
              <a:gd name="connsiteX1" fmla="*/ 3048000 w 3048000"/>
              <a:gd name="connsiteY1" fmla="*/ 0 h 2685651"/>
              <a:gd name="connsiteX2" fmla="*/ 3048000 w 3048000"/>
              <a:gd name="connsiteY2" fmla="*/ 2685651 h 2685651"/>
              <a:gd name="connsiteX3" fmla="*/ 0 w 3048000"/>
              <a:gd name="connsiteY3" fmla="*/ 2685651 h 2685651"/>
            </a:gdLst>
            <a:ahLst/>
            <a:cxnLst>
              <a:cxn ang="0">
                <a:pos x="connsiteX0" y="connsiteY0"/>
              </a:cxn>
              <a:cxn ang="0">
                <a:pos x="connsiteX1" y="connsiteY1"/>
              </a:cxn>
              <a:cxn ang="0">
                <a:pos x="connsiteX2" y="connsiteY2"/>
              </a:cxn>
              <a:cxn ang="0">
                <a:pos x="connsiteX3" y="connsiteY3"/>
              </a:cxn>
            </a:cxnLst>
            <a:rect l="l" t="t" r="r" b="b"/>
            <a:pathLst>
              <a:path w="3048000" h="2685651">
                <a:moveTo>
                  <a:pt x="0" y="0"/>
                </a:moveTo>
                <a:lnTo>
                  <a:pt x="3048000" y="0"/>
                </a:lnTo>
                <a:lnTo>
                  <a:pt x="3048000" y="2685651"/>
                </a:lnTo>
                <a:lnTo>
                  <a:pt x="0" y="2685651"/>
                </a:lnTo>
                <a:close/>
              </a:path>
            </a:pathLst>
          </a:custGeom>
          <a:solidFill>
            <a:schemeClr val="bg1">
              <a:lumMod val="95000"/>
            </a:schemeClr>
          </a:solidFill>
        </p:spPr>
        <p:txBody>
          <a:bodyPr wrap="square" anchor="ctr">
            <a:noAutofit/>
          </a:bodyPr>
          <a:lstStyle>
            <a:lvl1pPr marL="0" indent="0" algn="ctr">
              <a:buNone/>
              <a:defRPr sz="1400"/>
            </a:lvl1pPr>
          </a:lstStyle>
          <a:p>
            <a:endParaRPr lang="en-US" dirty="0"/>
          </a:p>
        </p:txBody>
      </p:sp>
      <p:sp>
        <p:nvSpPr>
          <p:cNvPr id="13" name="Picture Placeholder 12">
            <a:extLst>
              <a:ext uri="{FF2B5EF4-FFF2-40B4-BE49-F238E27FC236}">
                <a16:creationId xmlns:a16="http://schemas.microsoft.com/office/drawing/2014/main" id="{7E82FFD5-FD47-46A8-BE90-3B46DE8FFC35}"/>
              </a:ext>
            </a:extLst>
          </p:cNvPr>
          <p:cNvSpPr>
            <a:spLocks noGrp="1"/>
          </p:cNvSpPr>
          <p:nvPr>
            <p:ph type="pic" sz="quarter" idx="14"/>
          </p:nvPr>
        </p:nvSpPr>
        <p:spPr>
          <a:xfrm>
            <a:off x="3048000" y="2086186"/>
            <a:ext cx="3048000" cy="2685651"/>
          </a:xfrm>
          <a:custGeom>
            <a:avLst/>
            <a:gdLst>
              <a:gd name="connsiteX0" fmla="*/ 0 w 3048000"/>
              <a:gd name="connsiteY0" fmla="*/ 0 h 2685651"/>
              <a:gd name="connsiteX1" fmla="*/ 3048000 w 3048000"/>
              <a:gd name="connsiteY1" fmla="*/ 0 h 2685651"/>
              <a:gd name="connsiteX2" fmla="*/ 3048000 w 3048000"/>
              <a:gd name="connsiteY2" fmla="*/ 2685651 h 2685651"/>
              <a:gd name="connsiteX3" fmla="*/ 0 w 3048000"/>
              <a:gd name="connsiteY3" fmla="*/ 2685651 h 2685651"/>
            </a:gdLst>
            <a:ahLst/>
            <a:cxnLst>
              <a:cxn ang="0">
                <a:pos x="connsiteX0" y="connsiteY0"/>
              </a:cxn>
              <a:cxn ang="0">
                <a:pos x="connsiteX1" y="connsiteY1"/>
              </a:cxn>
              <a:cxn ang="0">
                <a:pos x="connsiteX2" y="connsiteY2"/>
              </a:cxn>
              <a:cxn ang="0">
                <a:pos x="connsiteX3" y="connsiteY3"/>
              </a:cxn>
            </a:cxnLst>
            <a:rect l="l" t="t" r="r" b="b"/>
            <a:pathLst>
              <a:path w="3048000" h="2685651">
                <a:moveTo>
                  <a:pt x="0" y="0"/>
                </a:moveTo>
                <a:lnTo>
                  <a:pt x="3048000" y="0"/>
                </a:lnTo>
                <a:lnTo>
                  <a:pt x="3048000" y="2685651"/>
                </a:lnTo>
                <a:lnTo>
                  <a:pt x="0" y="2685651"/>
                </a:lnTo>
                <a:close/>
              </a:path>
            </a:pathLst>
          </a:custGeom>
          <a:solidFill>
            <a:schemeClr val="bg1">
              <a:lumMod val="95000"/>
            </a:schemeClr>
          </a:solidFill>
        </p:spPr>
        <p:txBody>
          <a:bodyPr wrap="square" anchor="ctr">
            <a:noAutofit/>
          </a:bodyPr>
          <a:lstStyle>
            <a:lvl1pPr marL="0" indent="0" algn="ctr">
              <a:buNone/>
              <a:defRPr sz="1400"/>
            </a:lvl1pPr>
          </a:lstStyle>
          <a:p>
            <a:endParaRPr lang="en-US" dirty="0"/>
          </a:p>
        </p:txBody>
      </p:sp>
      <p:sp>
        <p:nvSpPr>
          <p:cNvPr id="14" name="Picture Placeholder 13">
            <a:extLst>
              <a:ext uri="{FF2B5EF4-FFF2-40B4-BE49-F238E27FC236}">
                <a16:creationId xmlns:a16="http://schemas.microsoft.com/office/drawing/2014/main" id="{335BFADC-B5FF-458C-9694-41C5382B4E70}"/>
              </a:ext>
            </a:extLst>
          </p:cNvPr>
          <p:cNvSpPr>
            <a:spLocks noGrp="1"/>
          </p:cNvSpPr>
          <p:nvPr>
            <p:ph type="pic" sz="quarter" idx="15"/>
          </p:nvPr>
        </p:nvSpPr>
        <p:spPr>
          <a:xfrm>
            <a:off x="6096000" y="2086174"/>
            <a:ext cx="3048000" cy="2685651"/>
          </a:xfrm>
          <a:custGeom>
            <a:avLst/>
            <a:gdLst>
              <a:gd name="connsiteX0" fmla="*/ 0 w 3048000"/>
              <a:gd name="connsiteY0" fmla="*/ 0 h 2685651"/>
              <a:gd name="connsiteX1" fmla="*/ 3048000 w 3048000"/>
              <a:gd name="connsiteY1" fmla="*/ 0 h 2685651"/>
              <a:gd name="connsiteX2" fmla="*/ 3048000 w 3048000"/>
              <a:gd name="connsiteY2" fmla="*/ 2685651 h 2685651"/>
              <a:gd name="connsiteX3" fmla="*/ 0 w 3048000"/>
              <a:gd name="connsiteY3" fmla="*/ 2685651 h 2685651"/>
            </a:gdLst>
            <a:ahLst/>
            <a:cxnLst>
              <a:cxn ang="0">
                <a:pos x="connsiteX0" y="connsiteY0"/>
              </a:cxn>
              <a:cxn ang="0">
                <a:pos x="connsiteX1" y="connsiteY1"/>
              </a:cxn>
              <a:cxn ang="0">
                <a:pos x="connsiteX2" y="connsiteY2"/>
              </a:cxn>
              <a:cxn ang="0">
                <a:pos x="connsiteX3" y="connsiteY3"/>
              </a:cxn>
            </a:cxnLst>
            <a:rect l="l" t="t" r="r" b="b"/>
            <a:pathLst>
              <a:path w="3048000" h="2685651">
                <a:moveTo>
                  <a:pt x="0" y="0"/>
                </a:moveTo>
                <a:lnTo>
                  <a:pt x="3048000" y="0"/>
                </a:lnTo>
                <a:lnTo>
                  <a:pt x="3048000" y="2685651"/>
                </a:lnTo>
                <a:lnTo>
                  <a:pt x="0" y="2685651"/>
                </a:lnTo>
                <a:close/>
              </a:path>
            </a:pathLst>
          </a:custGeom>
          <a:solidFill>
            <a:schemeClr val="bg1">
              <a:lumMod val="95000"/>
            </a:schemeClr>
          </a:solidFill>
        </p:spPr>
        <p:txBody>
          <a:bodyPr wrap="square" anchor="ctr">
            <a:noAutofit/>
          </a:bodyPr>
          <a:lstStyle>
            <a:lvl1pPr marL="0" indent="0" algn="ctr">
              <a:buNone/>
              <a:defRPr sz="1400"/>
            </a:lvl1pPr>
          </a:lstStyle>
          <a:p>
            <a:endParaRPr lang="en-US" dirty="0"/>
          </a:p>
        </p:txBody>
      </p:sp>
      <p:sp>
        <p:nvSpPr>
          <p:cNvPr id="15" name="Picture Placeholder 14">
            <a:extLst>
              <a:ext uri="{FF2B5EF4-FFF2-40B4-BE49-F238E27FC236}">
                <a16:creationId xmlns:a16="http://schemas.microsoft.com/office/drawing/2014/main" id="{1F5B941A-CC8E-453F-A9FB-4A4C67790A7A}"/>
              </a:ext>
            </a:extLst>
          </p:cNvPr>
          <p:cNvSpPr>
            <a:spLocks noGrp="1"/>
          </p:cNvSpPr>
          <p:nvPr>
            <p:ph type="pic" sz="quarter" idx="16"/>
          </p:nvPr>
        </p:nvSpPr>
        <p:spPr>
          <a:xfrm>
            <a:off x="9144000" y="2086162"/>
            <a:ext cx="3048000" cy="2685651"/>
          </a:xfrm>
          <a:custGeom>
            <a:avLst/>
            <a:gdLst>
              <a:gd name="connsiteX0" fmla="*/ 0 w 3048000"/>
              <a:gd name="connsiteY0" fmla="*/ 0 h 2685651"/>
              <a:gd name="connsiteX1" fmla="*/ 3048000 w 3048000"/>
              <a:gd name="connsiteY1" fmla="*/ 0 h 2685651"/>
              <a:gd name="connsiteX2" fmla="*/ 3048000 w 3048000"/>
              <a:gd name="connsiteY2" fmla="*/ 2685651 h 2685651"/>
              <a:gd name="connsiteX3" fmla="*/ 0 w 3048000"/>
              <a:gd name="connsiteY3" fmla="*/ 2685651 h 2685651"/>
            </a:gdLst>
            <a:ahLst/>
            <a:cxnLst>
              <a:cxn ang="0">
                <a:pos x="connsiteX0" y="connsiteY0"/>
              </a:cxn>
              <a:cxn ang="0">
                <a:pos x="connsiteX1" y="connsiteY1"/>
              </a:cxn>
              <a:cxn ang="0">
                <a:pos x="connsiteX2" y="connsiteY2"/>
              </a:cxn>
              <a:cxn ang="0">
                <a:pos x="connsiteX3" y="connsiteY3"/>
              </a:cxn>
            </a:cxnLst>
            <a:rect l="l" t="t" r="r" b="b"/>
            <a:pathLst>
              <a:path w="3048000" h="2685651">
                <a:moveTo>
                  <a:pt x="0" y="0"/>
                </a:moveTo>
                <a:lnTo>
                  <a:pt x="3048000" y="0"/>
                </a:lnTo>
                <a:lnTo>
                  <a:pt x="3048000" y="2685651"/>
                </a:lnTo>
                <a:lnTo>
                  <a:pt x="0" y="2685651"/>
                </a:lnTo>
                <a:close/>
              </a:path>
            </a:pathLst>
          </a:custGeom>
          <a:solidFill>
            <a:schemeClr val="bg1">
              <a:lumMod val="95000"/>
            </a:schemeClr>
          </a:solidFill>
        </p:spPr>
        <p:txBody>
          <a:bodyPr wrap="square" anchor="ctr">
            <a:noAutofit/>
          </a:bodyPr>
          <a:lstStyle>
            <a:lvl1pPr marL="0" indent="0" algn="ctr">
              <a:buNone/>
              <a:defRPr sz="1400"/>
            </a:lvl1pPr>
          </a:lstStyle>
          <a:p>
            <a:endParaRPr lang="en-US" dirty="0"/>
          </a:p>
        </p:txBody>
      </p:sp>
      <p:sp>
        <p:nvSpPr>
          <p:cNvPr id="3" name="Footer Placeholder 2">
            <a:extLst>
              <a:ext uri="{FF2B5EF4-FFF2-40B4-BE49-F238E27FC236}">
                <a16:creationId xmlns:a16="http://schemas.microsoft.com/office/drawing/2014/main" id="{C195D7C2-3B00-4CB3-898F-F458D3BE5F23}"/>
              </a:ext>
            </a:extLst>
          </p:cNvPr>
          <p:cNvSpPr>
            <a:spLocks noGrp="1"/>
          </p:cNvSpPr>
          <p:nvPr>
            <p:ph type="ftr" sz="quarter" idx="17"/>
          </p:nvPr>
        </p:nvSpPr>
        <p:spPr>
          <a:xfrm>
            <a:off x="555084" y="6441458"/>
            <a:ext cx="1731442" cy="416542"/>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43D2D25-4023-4587-956E-C5F4A76DED88}"/>
              </a:ext>
            </a:extLst>
          </p:cNvPr>
          <p:cNvSpPr>
            <a:spLocks noGrp="1"/>
          </p:cNvSpPr>
          <p:nvPr>
            <p:ph type="sldNum" sz="quarter" idx="18"/>
          </p:nvPr>
        </p:nvSpPr>
        <p:spPr>
          <a:xfrm>
            <a:off x="11649705" y="363912"/>
            <a:ext cx="357207" cy="365126"/>
          </a:xfrm>
          <a:prstGeom prst="ellipse">
            <a:avLst/>
          </a:prstGeom>
        </p:spPr>
        <p:txBody>
          <a:bodyPr/>
          <a:lstStyle/>
          <a:p>
            <a:fld id="{8C499CF0-C8E2-4E59-9052-1B24C1960F75}" type="slidenum">
              <a:rPr lang="en-US" smtClean="0"/>
              <a:pPr/>
              <a:t>‹#›</a:t>
            </a:fld>
            <a:endParaRPr lang="en-US" dirty="0"/>
          </a:p>
        </p:txBody>
      </p:sp>
    </p:spTree>
    <p:extLst>
      <p:ext uri="{BB962C8B-B14F-4D97-AF65-F5344CB8AC3E}">
        <p14:creationId xmlns:p14="http://schemas.microsoft.com/office/powerpoint/2010/main" val="36445755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5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B1793A0-DEF4-4732-84E1-ADF674F11BD0}"/>
              </a:ext>
            </a:extLst>
          </p:cNvPr>
          <p:cNvSpPr>
            <a:spLocks noGrp="1"/>
          </p:cNvSpPr>
          <p:nvPr>
            <p:ph type="pic" sz="quarter" idx="15"/>
          </p:nvPr>
        </p:nvSpPr>
        <p:spPr>
          <a:xfrm>
            <a:off x="6123882" y="0"/>
            <a:ext cx="6068117" cy="5112672"/>
          </a:xfrm>
          <a:custGeom>
            <a:avLst/>
            <a:gdLst>
              <a:gd name="connsiteX0" fmla="*/ 536690 w 6068117"/>
              <a:gd name="connsiteY0" fmla="*/ 0 h 5112672"/>
              <a:gd name="connsiteX1" fmla="*/ 6068117 w 6068117"/>
              <a:gd name="connsiteY1" fmla="*/ 0 h 5112672"/>
              <a:gd name="connsiteX2" fmla="*/ 6068117 w 6068117"/>
              <a:gd name="connsiteY2" fmla="*/ 3645762 h 5112672"/>
              <a:gd name="connsiteX3" fmla="*/ 3314155 w 6068117"/>
              <a:gd name="connsiteY3" fmla="*/ 5112672 h 5112672"/>
              <a:gd name="connsiteX4" fmla="*/ 0 w 6068117"/>
              <a:gd name="connsiteY4" fmla="*/ 1803322 h 5112672"/>
              <a:gd name="connsiteX5" fmla="*/ 536690 w 6068117"/>
              <a:gd name="connsiteY5" fmla="*/ 0 h 511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8117" h="5112672">
                <a:moveTo>
                  <a:pt x="536690" y="0"/>
                </a:moveTo>
                <a:cubicBezTo>
                  <a:pt x="536690" y="0"/>
                  <a:pt x="536690" y="0"/>
                  <a:pt x="6068117" y="0"/>
                </a:cubicBezTo>
                <a:cubicBezTo>
                  <a:pt x="6068117" y="0"/>
                  <a:pt x="6068117" y="0"/>
                  <a:pt x="6068117" y="3645762"/>
                </a:cubicBezTo>
                <a:cubicBezTo>
                  <a:pt x="5472666" y="4529820"/>
                  <a:pt x="4461966" y="5112672"/>
                  <a:pt x="3314155" y="5112672"/>
                </a:cubicBezTo>
                <a:cubicBezTo>
                  <a:pt x="1484711" y="5112672"/>
                  <a:pt x="0" y="3634026"/>
                  <a:pt x="0" y="1803322"/>
                </a:cubicBezTo>
                <a:cubicBezTo>
                  <a:pt x="0" y="1138323"/>
                  <a:pt x="195872" y="516353"/>
                  <a:pt x="536690" y="0"/>
                </a:cubicBezTo>
                <a:close/>
              </a:path>
            </a:pathLst>
          </a:custGeom>
          <a:solidFill>
            <a:schemeClr val="bg1">
              <a:lumMod val="95000"/>
            </a:schemeClr>
          </a:solidFill>
        </p:spPr>
        <p:txBody>
          <a:bodyPr wrap="square" anchor="ctr">
            <a:noAutofit/>
          </a:bodyPr>
          <a:lstStyle>
            <a:lvl1pPr marL="0" indent="0" algn="ctr">
              <a:buNone/>
              <a:defRPr sz="1400"/>
            </a:lvl1pPr>
          </a:lstStyle>
          <a:p>
            <a:endParaRPr lang="en-US" dirty="0"/>
          </a:p>
        </p:txBody>
      </p:sp>
      <p:sp>
        <p:nvSpPr>
          <p:cNvPr id="3" name="Footer Placeholder 2">
            <a:extLst>
              <a:ext uri="{FF2B5EF4-FFF2-40B4-BE49-F238E27FC236}">
                <a16:creationId xmlns:a16="http://schemas.microsoft.com/office/drawing/2014/main" id="{C195D7C2-3B00-4CB3-898F-F458D3BE5F23}"/>
              </a:ext>
            </a:extLst>
          </p:cNvPr>
          <p:cNvSpPr>
            <a:spLocks noGrp="1"/>
          </p:cNvSpPr>
          <p:nvPr>
            <p:ph type="ftr" sz="quarter" idx="17"/>
          </p:nvPr>
        </p:nvSpPr>
        <p:spPr>
          <a:xfrm>
            <a:off x="555084" y="6441458"/>
            <a:ext cx="1731442" cy="416542"/>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43D2D25-4023-4587-956E-C5F4A76DED88}"/>
              </a:ext>
            </a:extLst>
          </p:cNvPr>
          <p:cNvSpPr>
            <a:spLocks noGrp="1"/>
          </p:cNvSpPr>
          <p:nvPr>
            <p:ph type="sldNum" sz="quarter" idx="18"/>
          </p:nvPr>
        </p:nvSpPr>
        <p:spPr>
          <a:xfrm>
            <a:off x="11649705" y="363912"/>
            <a:ext cx="357207" cy="365126"/>
          </a:xfrm>
          <a:prstGeom prst="ellipse">
            <a:avLst/>
          </a:prstGeom>
        </p:spPr>
        <p:txBody>
          <a:bodyPr/>
          <a:lstStyle/>
          <a:p>
            <a:fld id="{8C499CF0-C8E2-4E59-9052-1B24C1960F75}" type="slidenum">
              <a:rPr lang="en-US" smtClean="0"/>
              <a:pPr/>
              <a:t>‹#›</a:t>
            </a:fld>
            <a:endParaRPr lang="en-US" dirty="0"/>
          </a:p>
        </p:txBody>
      </p:sp>
    </p:spTree>
    <p:extLst>
      <p:ext uri="{BB962C8B-B14F-4D97-AF65-F5344CB8AC3E}">
        <p14:creationId xmlns:p14="http://schemas.microsoft.com/office/powerpoint/2010/main" val="1890259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6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153D983-C588-4007-B00B-9A6352E161C5}"/>
              </a:ext>
            </a:extLst>
          </p:cNvPr>
          <p:cNvSpPr>
            <a:spLocks noGrp="1"/>
          </p:cNvSpPr>
          <p:nvPr>
            <p:ph type="pic" sz="quarter" idx="13"/>
          </p:nvPr>
        </p:nvSpPr>
        <p:spPr>
          <a:xfrm>
            <a:off x="0" y="-1696"/>
            <a:ext cx="5550284" cy="5553291"/>
          </a:xfrm>
          <a:custGeom>
            <a:avLst/>
            <a:gdLst>
              <a:gd name="connsiteX0" fmla="*/ 0 w 5550284"/>
              <a:gd name="connsiteY0" fmla="*/ 0 h 5553291"/>
              <a:gd name="connsiteX1" fmla="*/ 5550284 w 5550284"/>
              <a:gd name="connsiteY1" fmla="*/ 0 h 5553291"/>
              <a:gd name="connsiteX2" fmla="*/ 5550284 w 5550284"/>
              <a:gd name="connsiteY2" fmla="*/ 5553291 h 5553291"/>
              <a:gd name="connsiteX3" fmla="*/ 0 w 5550284"/>
              <a:gd name="connsiteY3" fmla="*/ 3703042 h 5553291"/>
            </a:gdLst>
            <a:ahLst/>
            <a:cxnLst>
              <a:cxn ang="0">
                <a:pos x="connsiteX0" y="connsiteY0"/>
              </a:cxn>
              <a:cxn ang="0">
                <a:pos x="connsiteX1" y="connsiteY1"/>
              </a:cxn>
              <a:cxn ang="0">
                <a:pos x="connsiteX2" y="connsiteY2"/>
              </a:cxn>
              <a:cxn ang="0">
                <a:pos x="connsiteX3" y="connsiteY3"/>
              </a:cxn>
            </a:cxnLst>
            <a:rect l="l" t="t" r="r" b="b"/>
            <a:pathLst>
              <a:path w="5550284" h="5553291">
                <a:moveTo>
                  <a:pt x="0" y="0"/>
                </a:moveTo>
                <a:lnTo>
                  <a:pt x="5550284" y="0"/>
                </a:lnTo>
                <a:lnTo>
                  <a:pt x="5550284" y="5553291"/>
                </a:lnTo>
                <a:lnTo>
                  <a:pt x="0" y="3703042"/>
                </a:lnTo>
                <a:close/>
              </a:path>
            </a:pathLst>
          </a:custGeom>
          <a:solidFill>
            <a:schemeClr val="bg1">
              <a:lumMod val="95000"/>
            </a:schemeClr>
          </a:solidFill>
          <a:ln>
            <a:noFill/>
          </a:ln>
        </p:spPr>
        <p:txBody>
          <a:bodyPr wrap="square" anchor="ctr">
            <a:noAutofit/>
          </a:bodyPr>
          <a:lstStyle>
            <a:lvl1pPr marL="0" indent="0" algn="ctr">
              <a:buNone/>
              <a:defRPr sz="1400"/>
            </a:lvl1pPr>
          </a:lstStyle>
          <a:p>
            <a:endParaRPr lang="en-US" dirty="0"/>
          </a:p>
        </p:txBody>
      </p:sp>
      <p:sp>
        <p:nvSpPr>
          <p:cNvPr id="3" name="Footer Placeholder 2">
            <a:extLst>
              <a:ext uri="{FF2B5EF4-FFF2-40B4-BE49-F238E27FC236}">
                <a16:creationId xmlns:a16="http://schemas.microsoft.com/office/drawing/2014/main" id="{C195D7C2-3B00-4CB3-898F-F458D3BE5F23}"/>
              </a:ext>
            </a:extLst>
          </p:cNvPr>
          <p:cNvSpPr>
            <a:spLocks noGrp="1"/>
          </p:cNvSpPr>
          <p:nvPr>
            <p:ph type="ftr" sz="quarter" idx="17"/>
          </p:nvPr>
        </p:nvSpPr>
        <p:spPr>
          <a:xfrm>
            <a:off x="555084" y="6441458"/>
            <a:ext cx="1731442" cy="416542"/>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43D2D25-4023-4587-956E-C5F4A76DED88}"/>
              </a:ext>
            </a:extLst>
          </p:cNvPr>
          <p:cNvSpPr>
            <a:spLocks noGrp="1"/>
          </p:cNvSpPr>
          <p:nvPr>
            <p:ph type="sldNum" sz="quarter" idx="18"/>
          </p:nvPr>
        </p:nvSpPr>
        <p:spPr>
          <a:xfrm>
            <a:off x="11649705" y="363912"/>
            <a:ext cx="357207" cy="365126"/>
          </a:xfrm>
          <a:prstGeom prst="ellipse">
            <a:avLst/>
          </a:prstGeom>
        </p:spPr>
        <p:txBody>
          <a:bodyPr/>
          <a:lstStyle/>
          <a:p>
            <a:fld id="{8C499CF0-C8E2-4E59-9052-1B24C1960F75}" type="slidenum">
              <a:rPr lang="en-US" smtClean="0"/>
              <a:pPr/>
              <a:t>‹#›</a:t>
            </a:fld>
            <a:endParaRPr lang="en-US" dirty="0"/>
          </a:p>
        </p:txBody>
      </p:sp>
    </p:spTree>
    <p:extLst>
      <p:ext uri="{BB962C8B-B14F-4D97-AF65-F5344CB8AC3E}">
        <p14:creationId xmlns:p14="http://schemas.microsoft.com/office/powerpoint/2010/main" val="15247913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8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43C6A17-B60E-4313-8487-EFBF67CD8C26}"/>
              </a:ext>
            </a:extLst>
          </p:cNvPr>
          <p:cNvSpPr>
            <a:spLocks noGrp="1"/>
          </p:cNvSpPr>
          <p:nvPr>
            <p:ph type="pic" sz="quarter" idx="13"/>
          </p:nvPr>
        </p:nvSpPr>
        <p:spPr>
          <a:xfrm>
            <a:off x="0" y="0"/>
            <a:ext cx="5211231" cy="6420910"/>
          </a:xfrm>
          <a:custGeom>
            <a:avLst/>
            <a:gdLst>
              <a:gd name="connsiteX0" fmla="*/ 0 w 5211231"/>
              <a:gd name="connsiteY0" fmla="*/ 0 h 6420910"/>
              <a:gd name="connsiteX1" fmla="*/ 5211231 w 5211231"/>
              <a:gd name="connsiteY1" fmla="*/ 0 h 6420910"/>
              <a:gd name="connsiteX2" fmla="*/ 5211231 w 5211231"/>
              <a:gd name="connsiteY2" fmla="*/ 6420910 h 6420910"/>
              <a:gd name="connsiteX3" fmla="*/ 0 w 5211231"/>
              <a:gd name="connsiteY3" fmla="*/ 6420910 h 6420910"/>
            </a:gdLst>
            <a:ahLst/>
            <a:cxnLst>
              <a:cxn ang="0">
                <a:pos x="connsiteX0" y="connsiteY0"/>
              </a:cxn>
              <a:cxn ang="0">
                <a:pos x="connsiteX1" y="connsiteY1"/>
              </a:cxn>
              <a:cxn ang="0">
                <a:pos x="connsiteX2" y="connsiteY2"/>
              </a:cxn>
              <a:cxn ang="0">
                <a:pos x="connsiteX3" y="connsiteY3"/>
              </a:cxn>
            </a:cxnLst>
            <a:rect l="l" t="t" r="r" b="b"/>
            <a:pathLst>
              <a:path w="5211231" h="6420910">
                <a:moveTo>
                  <a:pt x="0" y="0"/>
                </a:moveTo>
                <a:lnTo>
                  <a:pt x="5211231" y="0"/>
                </a:lnTo>
                <a:lnTo>
                  <a:pt x="5211231" y="6420910"/>
                </a:lnTo>
                <a:lnTo>
                  <a:pt x="0" y="6420910"/>
                </a:lnTo>
                <a:close/>
              </a:path>
            </a:pathLst>
          </a:custGeom>
          <a:solidFill>
            <a:schemeClr val="bg1">
              <a:lumMod val="95000"/>
            </a:schemeClr>
          </a:solidFill>
          <a:ln>
            <a:noFill/>
          </a:ln>
        </p:spPr>
        <p:txBody>
          <a:bodyPr wrap="square" anchor="ctr">
            <a:noAutofit/>
          </a:bodyPr>
          <a:lstStyle>
            <a:lvl1pPr marL="0" indent="0" algn="ctr">
              <a:buNone/>
              <a:defRPr sz="1400"/>
            </a:lvl1pPr>
          </a:lstStyle>
          <a:p>
            <a:endParaRPr lang="en-US" dirty="0"/>
          </a:p>
        </p:txBody>
      </p:sp>
      <p:sp>
        <p:nvSpPr>
          <p:cNvPr id="3" name="Footer Placeholder 2">
            <a:extLst>
              <a:ext uri="{FF2B5EF4-FFF2-40B4-BE49-F238E27FC236}">
                <a16:creationId xmlns:a16="http://schemas.microsoft.com/office/drawing/2014/main" id="{C195D7C2-3B00-4CB3-898F-F458D3BE5F23}"/>
              </a:ext>
            </a:extLst>
          </p:cNvPr>
          <p:cNvSpPr>
            <a:spLocks noGrp="1"/>
          </p:cNvSpPr>
          <p:nvPr>
            <p:ph type="ftr" sz="quarter" idx="17"/>
          </p:nvPr>
        </p:nvSpPr>
        <p:spPr>
          <a:xfrm>
            <a:off x="555084" y="6441458"/>
            <a:ext cx="1731442" cy="416542"/>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43D2D25-4023-4587-956E-C5F4A76DED88}"/>
              </a:ext>
            </a:extLst>
          </p:cNvPr>
          <p:cNvSpPr>
            <a:spLocks noGrp="1"/>
          </p:cNvSpPr>
          <p:nvPr>
            <p:ph type="sldNum" sz="quarter" idx="18"/>
          </p:nvPr>
        </p:nvSpPr>
        <p:spPr>
          <a:xfrm>
            <a:off x="11649705" y="363912"/>
            <a:ext cx="357207" cy="365126"/>
          </a:xfrm>
          <a:prstGeom prst="ellipse">
            <a:avLst/>
          </a:prstGeom>
        </p:spPr>
        <p:txBody>
          <a:bodyPr/>
          <a:lstStyle/>
          <a:p>
            <a:fld id="{8C499CF0-C8E2-4E59-9052-1B24C1960F75}" type="slidenum">
              <a:rPr lang="en-US" smtClean="0"/>
              <a:pPr/>
              <a:t>‹#›</a:t>
            </a:fld>
            <a:endParaRPr lang="en-US" dirty="0"/>
          </a:p>
        </p:txBody>
      </p:sp>
    </p:spTree>
    <p:extLst>
      <p:ext uri="{BB962C8B-B14F-4D97-AF65-F5344CB8AC3E}">
        <p14:creationId xmlns:p14="http://schemas.microsoft.com/office/powerpoint/2010/main" val="37754218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9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89CB398-16DC-4476-84FB-C894C764FBD4}"/>
              </a:ext>
            </a:extLst>
          </p:cNvPr>
          <p:cNvSpPr>
            <a:spLocks noGrp="1"/>
          </p:cNvSpPr>
          <p:nvPr>
            <p:ph type="pic" sz="quarter" idx="13"/>
          </p:nvPr>
        </p:nvSpPr>
        <p:spPr>
          <a:xfrm>
            <a:off x="141194" y="363912"/>
            <a:ext cx="5548829" cy="5889743"/>
          </a:xfrm>
          <a:custGeom>
            <a:avLst/>
            <a:gdLst>
              <a:gd name="connsiteX0" fmla="*/ 0 w 5548829"/>
              <a:gd name="connsiteY0" fmla="*/ 0 h 5944023"/>
              <a:gd name="connsiteX1" fmla="*/ 5548829 w 5548829"/>
              <a:gd name="connsiteY1" fmla="*/ 0 h 5944023"/>
              <a:gd name="connsiteX2" fmla="*/ 5548829 w 5548829"/>
              <a:gd name="connsiteY2" fmla="*/ 5944023 h 5944023"/>
              <a:gd name="connsiteX3" fmla="*/ 0 w 5548829"/>
              <a:gd name="connsiteY3" fmla="*/ 5944023 h 5944023"/>
            </a:gdLst>
            <a:ahLst/>
            <a:cxnLst>
              <a:cxn ang="0">
                <a:pos x="connsiteX0" y="connsiteY0"/>
              </a:cxn>
              <a:cxn ang="0">
                <a:pos x="connsiteX1" y="connsiteY1"/>
              </a:cxn>
              <a:cxn ang="0">
                <a:pos x="connsiteX2" y="connsiteY2"/>
              </a:cxn>
              <a:cxn ang="0">
                <a:pos x="connsiteX3" y="connsiteY3"/>
              </a:cxn>
            </a:cxnLst>
            <a:rect l="l" t="t" r="r" b="b"/>
            <a:pathLst>
              <a:path w="5548829" h="5944023">
                <a:moveTo>
                  <a:pt x="0" y="0"/>
                </a:moveTo>
                <a:lnTo>
                  <a:pt x="5548829" y="0"/>
                </a:lnTo>
                <a:lnTo>
                  <a:pt x="5548829" y="5944023"/>
                </a:lnTo>
                <a:lnTo>
                  <a:pt x="0" y="5944023"/>
                </a:lnTo>
                <a:close/>
              </a:path>
            </a:pathLst>
          </a:custGeom>
          <a:solidFill>
            <a:schemeClr val="bg2">
              <a:lumMod val="90000"/>
            </a:schemeClr>
          </a:solidFill>
          <a:ln>
            <a:noFill/>
          </a:ln>
        </p:spPr>
        <p:txBody>
          <a:bodyPr wrap="square" anchor="ctr">
            <a:noAutofit/>
          </a:bodyPr>
          <a:lstStyle>
            <a:lvl1pPr marL="0" indent="0" algn="ctr">
              <a:buNone/>
              <a:defRPr sz="1400"/>
            </a:lvl1pPr>
          </a:lstStyle>
          <a:p>
            <a:endParaRPr lang="en-US" dirty="0"/>
          </a:p>
        </p:txBody>
      </p:sp>
      <p:sp>
        <p:nvSpPr>
          <p:cNvPr id="3" name="Footer Placeholder 2">
            <a:extLst>
              <a:ext uri="{FF2B5EF4-FFF2-40B4-BE49-F238E27FC236}">
                <a16:creationId xmlns:a16="http://schemas.microsoft.com/office/drawing/2014/main" id="{C195D7C2-3B00-4CB3-898F-F458D3BE5F23}"/>
              </a:ext>
            </a:extLst>
          </p:cNvPr>
          <p:cNvSpPr>
            <a:spLocks noGrp="1"/>
          </p:cNvSpPr>
          <p:nvPr>
            <p:ph type="ftr" sz="quarter" idx="17"/>
          </p:nvPr>
        </p:nvSpPr>
        <p:spPr>
          <a:xfrm>
            <a:off x="555084" y="6441458"/>
            <a:ext cx="1731442" cy="416542"/>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43D2D25-4023-4587-956E-C5F4A76DED88}"/>
              </a:ext>
            </a:extLst>
          </p:cNvPr>
          <p:cNvSpPr>
            <a:spLocks noGrp="1"/>
          </p:cNvSpPr>
          <p:nvPr>
            <p:ph type="sldNum" sz="quarter" idx="18"/>
          </p:nvPr>
        </p:nvSpPr>
        <p:spPr>
          <a:xfrm>
            <a:off x="11649705" y="363912"/>
            <a:ext cx="357207" cy="365126"/>
          </a:xfrm>
          <a:prstGeom prst="ellipse">
            <a:avLst/>
          </a:prstGeom>
        </p:spPr>
        <p:txBody>
          <a:bodyPr/>
          <a:lstStyle/>
          <a:p>
            <a:fld id="{8C499CF0-C8E2-4E59-9052-1B24C1960F75}" type="slidenum">
              <a:rPr lang="en-US" smtClean="0"/>
              <a:pPr/>
              <a:t>‹#›</a:t>
            </a:fld>
            <a:endParaRPr lang="en-US" dirty="0"/>
          </a:p>
        </p:txBody>
      </p:sp>
    </p:spTree>
    <p:extLst>
      <p:ext uri="{BB962C8B-B14F-4D97-AF65-F5344CB8AC3E}">
        <p14:creationId xmlns:p14="http://schemas.microsoft.com/office/powerpoint/2010/main" val="34203969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0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037C5EA-4A74-4499-813E-617B20CA30C9}"/>
              </a:ext>
            </a:extLst>
          </p:cNvPr>
          <p:cNvSpPr>
            <a:spLocks noGrp="1"/>
          </p:cNvSpPr>
          <p:nvPr>
            <p:ph type="pic" sz="quarter" idx="13"/>
          </p:nvPr>
        </p:nvSpPr>
        <p:spPr>
          <a:xfrm>
            <a:off x="4691589" y="1911561"/>
            <a:ext cx="2937951" cy="4508738"/>
          </a:xfrm>
          <a:custGeom>
            <a:avLst/>
            <a:gdLst>
              <a:gd name="connsiteX0" fmla="*/ 0 w 2937951"/>
              <a:gd name="connsiteY0" fmla="*/ 0 h 4508738"/>
              <a:gd name="connsiteX1" fmla="*/ 2937951 w 2937951"/>
              <a:gd name="connsiteY1" fmla="*/ 0 h 4508738"/>
              <a:gd name="connsiteX2" fmla="*/ 2937951 w 2937951"/>
              <a:gd name="connsiteY2" fmla="*/ 4508738 h 4508738"/>
              <a:gd name="connsiteX3" fmla="*/ 0 w 2937951"/>
              <a:gd name="connsiteY3" fmla="*/ 4508738 h 4508738"/>
            </a:gdLst>
            <a:ahLst/>
            <a:cxnLst>
              <a:cxn ang="0">
                <a:pos x="connsiteX0" y="connsiteY0"/>
              </a:cxn>
              <a:cxn ang="0">
                <a:pos x="connsiteX1" y="connsiteY1"/>
              </a:cxn>
              <a:cxn ang="0">
                <a:pos x="connsiteX2" y="connsiteY2"/>
              </a:cxn>
              <a:cxn ang="0">
                <a:pos x="connsiteX3" y="connsiteY3"/>
              </a:cxn>
            </a:cxnLst>
            <a:rect l="l" t="t" r="r" b="b"/>
            <a:pathLst>
              <a:path w="2937951" h="4508738">
                <a:moveTo>
                  <a:pt x="0" y="0"/>
                </a:moveTo>
                <a:lnTo>
                  <a:pt x="2937951" y="0"/>
                </a:lnTo>
                <a:lnTo>
                  <a:pt x="2937951" y="4508738"/>
                </a:lnTo>
                <a:lnTo>
                  <a:pt x="0" y="4508738"/>
                </a:lnTo>
                <a:close/>
              </a:path>
            </a:pathLst>
          </a:custGeom>
          <a:noFill/>
          <a:ln>
            <a:noFill/>
          </a:ln>
        </p:spPr>
        <p:txBody>
          <a:bodyPr wrap="square" anchor="ctr">
            <a:noAutofit/>
          </a:bodyPr>
          <a:lstStyle>
            <a:lvl1pPr marL="0" indent="0" algn="ctr">
              <a:buNone/>
              <a:defRPr sz="1400"/>
            </a:lvl1pPr>
          </a:lstStyle>
          <a:p>
            <a:endParaRPr lang="en-US" dirty="0"/>
          </a:p>
        </p:txBody>
      </p:sp>
      <p:sp>
        <p:nvSpPr>
          <p:cNvPr id="3" name="Footer Placeholder 2">
            <a:extLst>
              <a:ext uri="{FF2B5EF4-FFF2-40B4-BE49-F238E27FC236}">
                <a16:creationId xmlns:a16="http://schemas.microsoft.com/office/drawing/2014/main" id="{C195D7C2-3B00-4CB3-898F-F458D3BE5F23}"/>
              </a:ext>
            </a:extLst>
          </p:cNvPr>
          <p:cNvSpPr>
            <a:spLocks noGrp="1"/>
          </p:cNvSpPr>
          <p:nvPr>
            <p:ph type="ftr" sz="quarter" idx="17"/>
          </p:nvPr>
        </p:nvSpPr>
        <p:spPr>
          <a:xfrm>
            <a:off x="555084" y="6441458"/>
            <a:ext cx="1731442" cy="416542"/>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43D2D25-4023-4587-956E-C5F4A76DED88}"/>
              </a:ext>
            </a:extLst>
          </p:cNvPr>
          <p:cNvSpPr>
            <a:spLocks noGrp="1"/>
          </p:cNvSpPr>
          <p:nvPr>
            <p:ph type="sldNum" sz="quarter" idx="18"/>
          </p:nvPr>
        </p:nvSpPr>
        <p:spPr>
          <a:xfrm>
            <a:off x="11649705" y="363912"/>
            <a:ext cx="357207" cy="365126"/>
          </a:xfrm>
          <a:prstGeom prst="ellipse">
            <a:avLst/>
          </a:prstGeom>
        </p:spPr>
        <p:txBody>
          <a:bodyPr/>
          <a:lstStyle/>
          <a:p>
            <a:fld id="{8C499CF0-C8E2-4E59-9052-1B24C1960F75}" type="slidenum">
              <a:rPr lang="en-US" smtClean="0"/>
              <a:pPr/>
              <a:t>‹#›</a:t>
            </a:fld>
            <a:endParaRPr lang="en-US" dirty="0"/>
          </a:p>
        </p:txBody>
      </p:sp>
    </p:spTree>
    <p:extLst>
      <p:ext uri="{BB962C8B-B14F-4D97-AF65-F5344CB8AC3E}">
        <p14:creationId xmlns:p14="http://schemas.microsoft.com/office/powerpoint/2010/main" val="24319840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9B594F47-AA81-40A5-AA32-6FDDCE0189FF}"/>
              </a:ext>
            </a:extLst>
          </p:cNvPr>
          <p:cNvSpPr>
            <a:spLocks noGrp="1"/>
          </p:cNvSpPr>
          <p:nvPr>
            <p:ph type="ftr" sz="quarter" idx="3"/>
          </p:nvPr>
        </p:nvSpPr>
        <p:spPr>
          <a:xfrm>
            <a:off x="555084" y="6441458"/>
            <a:ext cx="1731442" cy="365125"/>
          </a:xfrm>
          <a:prstGeom prst="rect">
            <a:avLst/>
          </a:prstGeom>
        </p:spPr>
        <p:txBody>
          <a:bodyPr vert="horz" lIns="91440" tIns="45720" rIns="91440" bIns="45720" rtlCol="0" anchor="ctr"/>
          <a:lstStyle>
            <a:lvl1pPr algn="l">
              <a:defRPr sz="1200" i="0">
                <a:solidFill>
                  <a:schemeClr val="bg1"/>
                </a:solidFill>
                <a:latin typeface="+mn-lt"/>
              </a:defRPr>
            </a:lvl1pPr>
          </a:lstStyle>
          <a:p>
            <a:endParaRPr lang="en-US" dirty="0"/>
          </a:p>
        </p:txBody>
      </p:sp>
      <p:sp>
        <p:nvSpPr>
          <p:cNvPr id="4" name="Picture Placeholder 3">
            <a:extLst>
              <a:ext uri="{FF2B5EF4-FFF2-40B4-BE49-F238E27FC236}">
                <a16:creationId xmlns:a16="http://schemas.microsoft.com/office/drawing/2014/main" id="{C67919B7-4165-428A-AADE-401B263CD832}"/>
              </a:ext>
            </a:extLst>
          </p:cNvPr>
          <p:cNvSpPr>
            <a:spLocks noGrp="1"/>
          </p:cNvSpPr>
          <p:nvPr>
            <p:ph type="pic" sz="quarter" idx="13"/>
          </p:nvPr>
        </p:nvSpPr>
        <p:spPr>
          <a:xfrm>
            <a:off x="0" y="0"/>
            <a:ext cx="12192000" cy="6858000"/>
          </a:xfrm>
          <a:prstGeom prst="rect">
            <a:avLst/>
          </a:prstGeom>
          <a:solidFill>
            <a:schemeClr val="bg1">
              <a:lumMod val="95000"/>
            </a:schemeClr>
          </a:solidFill>
          <a:ln>
            <a:noFill/>
          </a:ln>
        </p:spPr>
        <p:txBody>
          <a:bodyPr anchor="ctr"/>
          <a:lstStyle>
            <a:lvl1pPr marL="0" indent="0" algn="ctr">
              <a:buNone/>
              <a:defRPr sz="1400"/>
            </a:lvl1pPr>
          </a:lstStyle>
          <a:p>
            <a:endParaRPr lang="en-US" dirty="0"/>
          </a:p>
        </p:txBody>
      </p:sp>
    </p:spTree>
    <p:extLst>
      <p:ext uri="{BB962C8B-B14F-4D97-AF65-F5344CB8AC3E}">
        <p14:creationId xmlns:p14="http://schemas.microsoft.com/office/powerpoint/2010/main" val="103064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9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D03F3CD-DAC7-4724-9084-FA304122961E}"/>
              </a:ext>
            </a:extLst>
          </p:cNvPr>
          <p:cNvSpPr>
            <a:spLocks noGrp="1"/>
          </p:cNvSpPr>
          <p:nvPr>
            <p:ph type="pic" sz="quarter" idx="13"/>
          </p:nvPr>
        </p:nvSpPr>
        <p:spPr>
          <a:xfrm>
            <a:off x="0" y="12083"/>
            <a:ext cx="4399669" cy="6429375"/>
          </a:xfrm>
          <a:custGeom>
            <a:avLst/>
            <a:gdLst>
              <a:gd name="connsiteX0" fmla="*/ 0 w 4399669"/>
              <a:gd name="connsiteY0" fmla="*/ 0 h 6429375"/>
              <a:gd name="connsiteX1" fmla="*/ 4399669 w 4399669"/>
              <a:gd name="connsiteY1" fmla="*/ 0 h 6429375"/>
              <a:gd name="connsiteX2" fmla="*/ 2275793 w 4399669"/>
              <a:gd name="connsiteY2" fmla="*/ 6417652 h 6429375"/>
              <a:gd name="connsiteX3" fmla="*/ 0 w 4399669"/>
              <a:gd name="connsiteY3" fmla="*/ 6429375 h 6429375"/>
            </a:gdLst>
            <a:ahLst/>
            <a:cxnLst>
              <a:cxn ang="0">
                <a:pos x="connsiteX0" y="connsiteY0"/>
              </a:cxn>
              <a:cxn ang="0">
                <a:pos x="connsiteX1" y="connsiteY1"/>
              </a:cxn>
              <a:cxn ang="0">
                <a:pos x="connsiteX2" y="connsiteY2"/>
              </a:cxn>
              <a:cxn ang="0">
                <a:pos x="connsiteX3" y="connsiteY3"/>
              </a:cxn>
            </a:cxnLst>
            <a:rect l="l" t="t" r="r" b="b"/>
            <a:pathLst>
              <a:path w="4399669" h="6429375">
                <a:moveTo>
                  <a:pt x="0" y="0"/>
                </a:moveTo>
                <a:lnTo>
                  <a:pt x="4399669" y="0"/>
                </a:lnTo>
                <a:lnTo>
                  <a:pt x="2275793" y="6417652"/>
                </a:lnTo>
                <a:lnTo>
                  <a:pt x="0" y="6429375"/>
                </a:lnTo>
                <a:close/>
              </a:path>
            </a:pathLst>
          </a:custGeom>
          <a:solidFill>
            <a:schemeClr val="bg1">
              <a:lumMod val="95000"/>
            </a:schemeClr>
          </a:solidFill>
          <a:ln>
            <a:noFill/>
          </a:ln>
        </p:spPr>
        <p:txBody>
          <a:bodyPr wrap="square">
            <a:noAutofit/>
          </a:bodyPr>
          <a:lstStyle>
            <a:lvl1pPr>
              <a:defRPr sz="2400"/>
            </a:lvl1pPr>
          </a:lstStyle>
          <a:p>
            <a:endParaRPr lang="en-US"/>
          </a:p>
        </p:txBody>
      </p:sp>
      <p:sp>
        <p:nvSpPr>
          <p:cNvPr id="4" name="Footer Placeholder 3">
            <a:extLst>
              <a:ext uri="{FF2B5EF4-FFF2-40B4-BE49-F238E27FC236}">
                <a16:creationId xmlns:a16="http://schemas.microsoft.com/office/drawing/2014/main" id="{01B6236F-C39D-4F41-A5BC-681A930A47E2}"/>
              </a:ext>
            </a:extLst>
          </p:cNvPr>
          <p:cNvSpPr>
            <a:spLocks noGrp="1"/>
          </p:cNvSpPr>
          <p:nvPr>
            <p:ph type="ftr" sz="quarter" idx="14"/>
          </p:nvPr>
        </p:nvSpPr>
        <p:spPr/>
        <p:txBody>
          <a:bodyPr/>
          <a:lstStyle/>
          <a:p>
            <a:endParaRPr lang="en-US" dirty="0"/>
          </a:p>
        </p:txBody>
      </p:sp>
      <p:sp>
        <p:nvSpPr>
          <p:cNvPr id="11" name="Slide Number Placeholder 10">
            <a:extLst>
              <a:ext uri="{FF2B5EF4-FFF2-40B4-BE49-F238E27FC236}">
                <a16:creationId xmlns:a16="http://schemas.microsoft.com/office/drawing/2014/main" id="{3C0905BD-FB81-47DC-9B69-09B710B0D16E}"/>
              </a:ext>
            </a:extLst>
          </p:cNvPr>
          <p:cNvSpPr>
            <a:spLocks noGrp="1"/>
          </p:cNvSpPr>
          <p:nvPr>
            <p:ph type="sldNum" sz="quarter" idx="15"/>
          </p:nvPr>
        </p:nvSpPr>
        <p:spPr>
          <a:xfrm>
            <a:off x="11649705" y="363912"/>
            <a:ext cx="357207" cy="365126"/>
          </a:xfrm>
          <a:prstGeom prst="ellipse">
            <a:avLst/>
          </a:prstGeom>
        </p:spPr>
        <p:txBody>
          <a:bodyPr/>
          <a:lstStyle/>
          <a:p>
            <a:fld id="{8C499CF0-C8E2-4E59-9052-1B24C1960F75}" type="slidenum">
              <a:rPr lang="en-US" smtClean="0"/>
              <a:pPr/>
              <a:t>‹#›</a:t>
            </a:fld>
            <a:endParaRPr lang="en-US"/>
          </a:p>
        </p:txBody>
      </p:sp>
    </p:spTree>
    <p:extLst>
      <p:ext uri="{BB962C8B-B14F-4D97-AF65-F5344CB8AC3E}">
        <p14:creationId xmlns:p14="http://schemas.microsoft.com/office/powerpoint/2010/main" val="11270622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ivider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67919B7-4165-428A-AADE-401B263CD832}"/>
              </a:ext>
            </a:extLst>
          </p:cNvPr>
          <p:cNvSpPr>
            <a:spLocks noGrp="1"/>
          </p:cNvSpPr>
          <p:nvPr>
            <p:ph type="pic" sz="quarter" idx="13"/>
          </p:nvPr>
        </p:nvSpPr>
        <p:spPr>
          <a:xfrm>
            <a:off x="0" y="24563"/>
            <a:ext cx="12192000" cy="6858000"/>
          </a:xfrm>
          <a:prstGeom prst="rect">
            <a:avLst/>
          </a:prstGeom>
          <a:solidFill>
            <a:schemeClr val="bg2">
              <a:lumMod val="90000"/>
            </a:schemeClr>
          </a:solidFill>
        </p:spPr>
        <p:txBody>
          <a:bodyPr anchor="ctr"/>
          <a:lstStyle>
            <a:lvl1pPr marL="0" indent="0" algn="ctr">
              <a:buNone/>
              <a:defRPr sz="2400"/>
            </a:lvl1pPr>
          </a:lstStyle>
          <a:p>
            <a:endParaRPr lang="en-US" dirty="0"/>
          </a:p>
        </p:txBody>
      </p:sp>
      <p:sp>
        <p:nvSpPr>
          <p:cNvPr id="11" name="Rectangle 4">
            <a:extLst>
              <a:ext uri="{FF2B5EF4-FFF2-40B4-BE49-F238E27FC236}">
                <a16:creationId xmlns:a16="http://schemas.microsoft.com/office/drawing/2014/main" id="{B1BA2ED2-A3CB-1642-8D82-21C454D1803D}"/>
              </a:ext>
            </a:extLst>
          </p:cNvPr>
          <p:cNvSpPr/>
          <p:nvPr userDrawn="1"/>
        </p:nvSpPr>
        <p:spPr>
          <a:xfrm>
            <a:off x="6936681" y="0"/>
            <a:ext cx="5255319" cy="6858000"/>
          </a:xfrm>
          <a:custGeom>
            <a:avLst/>
            <a:gdLst>
              <a:gd name="connsiteX0" fmla="*/ 0 w 4154905"/>
              <a:gd name="connsiteY0" fmla="*/ 0 h 6569242"/>
              <a:gd name="connsiteX1" fmla="*/ 4154905 w 4154905"/>
              <a:gd name="connsiteY1" fmla="*/ 0 h 6569242"/>
              <a:gd name="connsiteX2" fmla="*/ 4154905 w 4154905"/>
              <a:gd name="connsiteY2" fmla="*/ 6569242 h 6569242"/>
              <a:gd name="connsiteX3" fmla="*/ 0 w 4154905"/>
              <a:gd name="connsiteY3" fmla="*/ 6569242 h 6569242"/>
              <a:gd name="connsiteX4" fmla="*/ 0 w 4154905"/>
              <a:gd name="connsiteY4" fmla="*/ 0 h 6569242"/>
              <a:gd name="connsiteX0" fmla="*/ 0 w 4154905"/>
              <a:gd name="connsiteY0" fmla="*/ 0 h 6569242"/>
              <a:gd name="connsiteX1" fmla="*/ 4154905 w 4154905"/>
              <a:gd name="connsiteY1" fmla="*/ 0 h 6569242"/>
              <a:gd name="connsiteX2" fmla="*/ 4154905 w 4154905"/>
              <a:gd name="connsiteY2" fmla="*/ 6569242 h 6569242"/>
              <a:gd name="connsiteX3" fmla="*/ 0 w 4154905"/>
              <a:gd name="connsiteY3" fmla="*/ 6569242 h 6569242"/>
              <a:gd name="connsiteX4" fmla="*/ 0 w 4154905"/>
              <a:gd name="connsiteY4" fmla="*/ 3272590 h 6569242"/>
              <a:gd name="connsiteX5" fmla="*/ 0 w 4154905"/>
              <a:gd name="connsiteY5" fmla="*/ 0 h 6569242"/>
              <a:gd name="connsiteX0" fmla="*/ 2057400 w 6212305"/>
              <a:gd name="connsiteY0" fmla="*/ 0 h 6569242"/>
              <a:gd name="connsiteX1" fmla="*/ 6212305 w 6212305"/>
              <a:gd name="connsiteY1" fmla="*/ 0 h 6569242"/>
              <a:gd name="connsiteX2" fmla="*/ 6212305 w 6212305"/>
              <a:gd name="connsiteY2" fmla="*/ 6569242 h 6569242"/>
              <a:gd name="connsiteX3" fmla="*/ 2057400 w 6212305"/>
              <a:gd name="connsiteY3" fmla="*/ 6569242 h 6569242"/>
              <a:gd name="connsiteX4" fmla="*/ 0 w 6212305"/>
              <a:gd name="connsiteY4" fmla="*/ 3465096 h 6569242"/>
              <a:gd name="connsiteX5" fmla="*/ 2057400 w 6212305"/>
              <a:gd name="connsiteY5" fmla="*/ 0 h 6569242"/>
              <a:gd name="connsiteX0" fmla="*/ 2057400 w 6212305"/>
              <a:gd name="connsiteY0" fmla="*/ 0 h 6605337"/>
              <a:gd name="connsiteX1" fmla="*/ 6212305 w 6212305"/>
              <a:gd name="connsiteY1" fmla="*/ 0 h 6605337"/>
              <a:gd name="connsiteX2" fmla="*/ 6212305 w 6212305"/>
              <a:gd name="connsiteY2" fmla="*/ 6569242 h 6605337"/>
              <a:gd name="connsiteX3" fmla="*/ 782053 w 6212305"/>
              <a:gd name="connsiteY3" fmla="*/ 6605337 h 6605337"/>
              <a:gd name="connsiteX4" fmla="*/ 0 w 6212305"/>
              <a:gd name="connsiteY4" fmla="*/ 3465096 h 6605337"/>
              <a:gd name="connsiteX5" fmla="*/ 2057400 w 6212305"/>
              <a:gd name="connsiteY5" fmla="*/ 0 h 6605337"/>
              <a:gd name="connsiteX0" fmla="*/ 2057400 w 6212305"/>
              <a:gd name="connsiteY0" fmla="*/ 0 h 6605337"/>
              <a:gd name="connsiteX1" fmla="*/ 6212305 w 6212305"/>
              <a:gd name="connsiteY1" fmla="*/ 0 h 6605337"/>
              <a:gd name="connsiteX2" fmla="*/ 6212305 w 6212305"/>
              <a:gd name="connsiteY2" fmla="*/ 6569242 h 6605337"/>
              <a:gd name="connsiteX3" fmla="*/ 782053 w 6212305"/>
              <a:gd name="connsiteY3" fmla="*/ 6605337 h 6605337"/>
              <a:gd name="connsiteX4" fmla="*/ 0 w 6212305"/>
              <a:gd name="connsiteY4" fmla="*/ 3465096 h 6605337"/>
              <a:gd name="connsiteX5" fmla="*/ 2057400 w 6212305"/>
              <a:gd name="connsiteY5" fmla="*/ 0 h 6605337"/>
              <a:gd name="connsiteX0" fmla="*/ 2092008 w 6246913"/>
              <a:gd name="connsiteY0" fmla="*/ 0 h 6605337"/>
              <a:gd name="connsiteX1" fmla="*/ 6246913 w 6246913"/>
              <a:gd name="connsiteY1" fmla="*/ 0 h 6605337"/>
              <a:gd name="connsiteX2" fmla="*/ 6246913 w 6246913"/>
              <a:gd name="connsiteY2" fmla="*/ 6569242 h 6605337"/>
              <a:gd name="connsiteX3" fmla="*/ 816661 w 6246913"/>
              <a:gd name="connsiteY3" fmla="*/ 6605337 h 6605337"/>
              <a:gd name="connsiteX4" fmla="*/ 0 w 6246913"/>
              <a:gd name="connsiteY4" fmla="*/ 3499704 h 6605337"/>
              <a:gd name="connsiteX5" fmla="*/ 2092008 w 6246913"/>
              <a:gd name="connsiteY5" fmla="*/ 0 h 6605337"/>
              <a:gd name="connsiteX0" fmla="*/ 2092105 w 6247010"/>
              <a:gd name="connsiteY0" fmla="*/ 0 h 6605337"/>
              <a:gd name="connsiteX1" fmla="*/ 6247010 w 6247010"/>
              <a:gd name="connsiteY1" fmla="*/ 0 h 6605337"/>
              <a:gd name="connsiteX2" fmla="*/ 6247010 w 6247010"/>
              <a:gd name="connsiteY2" fmla="*/ 6569242 h 6605337"/>
              <a:gd name="connsiteX3" fmla="*/ 816758 w 6247010"/>
              <a:gd name="connsiteY3" fmla="*/ 6605337 h 6605337"/>
              <a:gd name="connsiteX4" fmla="*/ 97 w 6247010"/>
              <a:gd name="connsiteY4" fmla="*/ 3499704 h 6605337"/>
              <a:gd name="connsiteX5" fmla="*/ 2092105 w 6247010"/>
              <a:gd name="connsiteY5" fmla="*/ 0 h 6605337"/>
              <a:gd name="connsiteX0" fmla="*/ 2092105 w 6247010"/>
              <a:gd name="connsiteY0" fmla="*/ 0 h 6605337"/>
              <a:gd name="connsiteX1" fmla="*/ 6247010 w 6247010"/>
              <a:gd name="connsiteY1" fmla="*/ 0 h 6605337"/>
              <a:gd name="connsiteX2" fmla="*/ 6247010 w 6247010"/>
              <a:gd name="connsiteY2" fmla="*/ 6569242 h 6605337"/>
              <a:gd name="connsiteX3" fmla="*/ 816758 w 6247010"/>
              <a:gd name="connsiteY3" fmla="*/ 6605337 h 6605337"/>
              <a:gd name="connsiteX4" fmla="*/ 97 w 6247010"/>
              <a:gd name="connsiteY4" fmla="*/ 3499704 h 6605337"/>
              <a:gd name="connsiteX5" fmla="*/ 2092105 w 6247010"/>
              <a:gd name="connsiteY5" fmla="*/ 0 h 6605337"/>
              <a:gd name="connsiteX0" fmla="*/ 2103640 w 6258545"/>
              <a:gd name="connsiteY0" fmla="*/ 0 h 6605337"/>
              <a:gd name="connsiteX1" fmla="*/ 6258545 w 6258545"/>
              <a:gd name="connsiteY1" fmla="*/ 0 h 6605337"/>
              <a:gd name="connsiteX2" fmla="*/ 6258545 w 6258545"/>
              <a:gd name="connsiteY2" fmla="*/ 6569242 h 6605337"/>
              <a:gd name="connsiteX3" fmla="*/ 828293 w 6258545"/>
              <a:gd name="connsiteY3" fmla="*/ 6605337 h 6605337"/>
              <a:gd name="connsiteX4" fmla="*/ 95 w 6258545"/>
              <a:gd name="connsiteY4" fmla="*/ 3545848 h 6605337"/>
              <a:gd name="connsiteX5" fmla="*/ 2103640 w 6258545"/>
              <a:gd name="connsiteY5" fmla="*/ 0 h 6605337"/>
              <a:gd name="connsiteX0" fmla="*/ 2103640 w 6258545"/>
              <a:gd name="connsiteY0" fmla="*/ 0 h 6605337"/>
              <a:gd name="connsiteX1" fmla="*/ 6258545 w 6258545"/>
              <a:gd name="connsiteY1" fmla="*/ 0 h 6605337"/>
              <a:gd name="connsiteX2" fmla="*/ 6258545 w 6258545"/>
              <a:gd name="connsiteY2" fmla="*/ 6569242 h 6605337"/>
              <a:gd name="connsiteX3" fmla="*/ 828293 w 6258545"/>
              <a:gd name="connsiteY3" fmla="*/ 6605337 h 6605337"/>
              <a:gd name="connsiteX4" fmla="*/ 95 w 6258545"/>
              <a:gd name="connsiteY4" fmla="*/ 3545848 h 6605337"/>
              <a:gd name="connsiteX5" fmla="*/ 2103640 w 6258545"/>
              <a:gd name="connsiteY5" fmla="*/ 0 h 6605337"/>
              <a:gd name="connsiteX0" fmla="*/ 2103655 w 6258560"/>
              <a:gd name="connsiteY0" fmla="*/ 0 h 6616872"/>
              <a:gd name="connsiteX1" fmla="*/ 6258560 w 6258560"/>
              <a:gd name="connsiteY1" fmla="*/ 0 h 6616872"/>
              <a:gd name="connsiteX2" fmla="*/ 6258560 w 6258560"/>
              <a:gd name="connsiteY2" fmla="*/ 6569242 h 6616872"/>
              <a:gd name="connsiteX3" fmla="*/ 747556 w 6258560"/>
              <a:gd name="connsiteY3" fmla="*/ 6616872 h 6616872"/>
              <a:gd name="connsiteX4" fmla="*/ 110 w 6258560"/>
              <a:gd name="connsiteY4" fmla="*/ 3545848 h 6616872"/>
              <a:gd name="connsiteX5" fmla="*/ 2103655 w 6258560"/>
              <a:gd name="connsiteY5" fmla="*/ 0 h 6616872"/>
              <a:gd name="connsiteX0" fmla="*/ 2103545 w 6258450"/>
              <a:gd name="connsiteY0" fmla="*/ 0 h 6616872"/>
              <a:gd name="connsiteX1" fmla="*/ 6258450 w 6258450"/>
              <a:gd name="connsiteY1" fmla="*/ 0 h 6616872"/>
              <a:gd name="connsiteX2" fmla="*/ 6258450 w 6258450"/>
              <a:gd name="connsiteY2" fmla="*/ 6569242 h 6616872"/>
              <a:gd name="connsiteX3" fmla="*/ 747446 w 6258450"/>
              <a:gd name="connsiteY3" fmla="*/ 6616872 h 6616872"/>
              <a:gd name="connsiteX4" fmla="*/ 0 w 6258450"/>
              <a:gd name="connsiteY4" fmla="*/ 3545848 h 6616872"/>
              <a:gd name="connsiteX5" fmla="*/ 2103545 w 6258450"/>
              <a:gd name="connsiteY5" fmla="*/ 0 h 6616872"/>
              <a:gd name="connsiteX0" fmla="*/ 2103545 w 6258450"/>
              <a:gd name="connsiteY0" fmla="*/ 0 h 6616872"/>
              <a:gd name="connsiteX1" fmla="*/ 6258450 w 6258450"/>
              <a:gd name="connsiteY1" fmla="*/ 0 h 6616872"/>
              <a:gd name="connsiteX2" fmla="*/ 6258450 w 6258450"/>
              <a:gd name="connsiteY2" fmla="*/ 6569242 h 6616872"/>
              <a:gd name="connsiteX3" fmla="*/ 747446 w 6258450"/>
              <a:gd name="connsiteY3" fmla="*/ 6616872 h 6616872"/>
              <a:gd name="connsiteX4" fmla="*/ 0 w 6258450"/>
              <a:gd name="connsiteY4" fmla="*/ 3545848 h 6616872"/>
              <a:gd name="connsiteX5" fmla="*/ 2103545 w 6258450"/>
              <a:gd name="connsiteY5" fmla="*/ 0 h 6616872"/>
              <a:gd name="connsiteX0" fmla="*/ 2106035 w 6260940"/>
              <a:gd name="connsiteY0" fmla="*/ 0 h 6616872"/>
              <a:gd name="connsiteX1" fmla="*/ 6260940 w 6260940"/>
              <a:gd name="connsiteY1" fmla="*/ 0 h 6616872"/>
              <a:gd name="connsiteX2" fmla="*/ 6260940 w 6260940"/>
              <a:gd name="connsiteY2" fmla="*/ 6569242 h 6616872"/>
              <a:gd name="connsiteX3" fmla="*/ 749936 w 6260940"/>
              <a:gd name="connsiteY3" fmla="*/ 6616872 h 6616872"/>
              <a:gd name="connsiteX4" fmla="*/ 2490 w 6260940"/>
              <a:gd name="connsiteY4" fmla="*/ 3545848 h 6616872"/>
              <a:gd name="connsiteX5" fmla="*/ 2106035 w 6260940"/>
              <a:gd name="connsiteY5" fmla="*/ 0 h 6616872"/>
              <a:gd name="connsiteX0" fmla="*/ 2106035 w 6260940"/>
              <a:gd name="connsiteY0" fmla="*/ 0 h 6616872"/>
              <a:gd name="connsiteX1" fmla="*/ 6260940 w 6260940"/>
              <a:gd name="connsiteY1" fmla="*/ 0 h 6616872"/>
              <a:gd name="connsiteX2" fmla="*/ 6260940 w 6260940"/>
              <a:gd name="connsiteY2" fmla="*/ 6569242 h 6616872"/>
              <a:gd name="connsiteX3" fmla="*/ 749936 w 6260940"/>
              <a:gd name="connsiteY3" fmla="*/ 6616872 h 6616872"/>
              <a:gd name="connsiteX4" fmla="*/ 2490 w 6260940"/>
              <a:gd name="connsiteY4" fmla="*/ 3545848 h 6616872"/>
              <a:gd name="connsiteX5" fmla="*/ 2106035 w 6260940"/>
              <a:gd name="connsiteY5" fmla="*/ 0 h 6616872"/>
              <a:gd name="connsiteX0" fmla="*/ 2115069 w 6269974"/>
              <a:gd name="connsiteY0" fmla="*/ 0 h 6616872"/>
              <a:gd name="connsiteX1" fmla="*/ 6269974 w 6269974"/>
              <a:gd name="connsiteY1" fmla="*/ 0 h 6616872"/>
              <a:gd name="connsiteX2" fmla="*/ 6269974 w 6269974"/>
              <a:gd name="connsiteY2" fmla="*/ 6569242 h 6616872"/>
              <a:gd name="connsiteX3" fmla="*/ 758970 w 6269974"/>
              <a:gd name="connsiteY3" fmla="*/ 6616872 h 6616872"/>
              <a:gd name="connsiteX4" fmla="*/ 11524 w 6269974"/>
              <a:gd name="connsiteY4" fmla="*/ 3545848 h 6616872"/>
              <a:gd name="connsiteX5" fmla="*/ 2115069 w 6269974"/>
              <a:gd name="connsiteY5" fmla="*/ 0 h 6616872"/>
              <a:gd name="connsiteX0" fmla="*/ 2115069 w 6269974"/>
              <a:gd name="connsiteY0" fmla="*/ 0 h 6616872"/>
              <a:gd name="connsiteX1" fmla="*/ 6269974 w 6269974"/>
              <a:gd name="connsiteY1" fmla="*/ 0 h 6616872"/>
              <a:gd name="connsiteX2" fmla="*/ 6269974 w 6269974"/>
              <a:gd name="connsiteY2" fmla="*/ 6569242 h 6616872"/>
              <a:gd name="connsiteX3" fmla="*/ 758970 w 6269974"/>
              <a:gd name="connsiteY3" fmla="*/ 6616872 h 6616872"/>
              <a:gd name="connsiteX4" fmla="*/ 11524 w 6269974"/>
              <a:gd name="connsiteY4" fmla="*/ 3545848 h 6616872"/>
              <a:gd name="connsiteX5" fmla="*/ 2115069 w 6269974"/>
              <a:gd name="connsiteY5" fmla="*/ 0 h 6616872"/>
              <a:gd name="connsiteX0" fmla="*/ 2115069 w 6279887"/>
              <a:gd name="connsiteY0" fmla="*/ 0 h 6616872"/>
              <a:gd name="connsiteX1" fmla="*/ 6269974 w 6279887"/>
              <a:gd name="connsiteY1" fmla="*/ 0 h 6616872"/>
              <a:gd name="connsiteX2" fmla="*/ 6279887 w 6279887"/>
              <a:gd name="connsiteY2" fmla="*/ 6608895 h 6616872"/>
              <a:gd name="connsiteX3" fmla="*/ 758970 w 6279887"/>
              <a:gd name="connsiteY3" fmla="*/ 6616872 h 6616872"/>
              <a:gd name="connsiteX4" fmla="*/ 11524 w 6279887"/>
              <a:gd name="connsiteY4" fmla="*/ 3545848 h 6616872"/>
              <a:gd name="connsiteX5" fmla="*/ 2115069 w 6279887"/>
              <a:gd name="connsiteY5" fmla="*/ 0 h 6616872"/>
              <a:gd name="connsiteX0" fmla="*/ 2115069 w 6279887"/>
              <a:gd name="connsiteY0" fmla="*/ 0 h 6628721"/>
              <a:gd name="connsiteX1" fmla="*/ 6269974 w 6279887"/>
              <a:gd name="connsiteY1" fmla="*/ 0 h 6628721"/>
              <a:gd name="connsiteX2" fmla="*/ 6279887 w 6279887"/>
              <a:gd name="connsiteY2" fmla="*/ 6628721 h 6628721"/>
              <a:gd name="connsiteX3" fmla="*/ 758970 w 6279887"/>
              <a:gd name="connsiteY3" fmla="*/ 6616872 h 6628721"/>
              <a:gd name="connsiteX4" fmla="*/ 11524 w 6279887"/>
              <a:gd name="connsiteY4" fmla="*/ 3545848 h 6628721"/>
              <a:gd name="connsiteX5" fmla="*/ 2115069 w 6279887"/>
              <a:gd name="connsiteY5" fmla="*/ 0 h 662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87" h="6628721">
                <a:moveTo>
                  <a:pt x="2115069" y="0"/>
                </a:moveTo>
                <a:lnTo>
                  <a:pt x="6269974" y="0"/>
                </a:lnTo>
                <a:cubicBezTo>
                  <a:pt x="6273278" y="2202965"/>
                  <a:pt x="6276583" y="4425756"/>
                  <a:pt x="6279887" y="6628721"/>
                </a:cubicBezTo>
                <a:lnTo>
                  <a:pt x="758970" y="6616872"/>
                </a:lnTo>
                <a:cubicBezTo>
                  <a:pt x="498286" y="5570125"/>
                  <a:pt x="-89372" y="3766107"/>
                  <a:pt x="11524" y="3545848"/>
                </a:cubicBezTo>
                <a:cubicBezTo>
                  <a:pt x="212813" y="2967618"/>
                  <a:pt x="1417733" y="1166568"/>
                  <a:pt x="2115069" y="0"/>
                </a:cubicBezTo>
                <a:close/>
              </a:path>
            </a:pathLst>
          </a:custGeom>
          <a:solidFill>
            <a:schemeClr val="accent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21">
            <a:extLst>
              <a:ext uri="{FF2B5EF4-FFF2-40B4-BE49-F238E27FC236}">
                <a16:creationId xmlns:a16="http://schemas.microsoft.com/office/drawing/2014/main" id="{7767C3C1-1234-FE4C-8C8E-D891588D5779}"/>
              </a:ext>
            </a:extLst>
          </p:cNvPr>
          <p:cNvSpPr/>
          <p:nvPr userDrawn="1"/>
        </p:nvSpPr>
        <p:spPr>
          <a:xfrm>
            <a:off x="6811633" y="0"/>
            <a:ext cx="2377440" cy="6858000"/>
          </a:xfrm>
          <a:custGeom>
            <a:avLst/>
            <a:gdLst>
              <a:gd name="connsiteX0" fmla="*/ 1794436 w 2401460"/>
              <a:gd name="connsiteY0" fmla="*/ 0 h 6901133"/>
              <a:gd name="connsiteX1" fmla="*/ 2401460 w 2401460"/>
              <a:gd name="connsiteY1" fmla="*/ 0 h 6901133"/>
              <a:gd name="connsiteX2" fmla="*/ 207547 w 2401460"/>
              <a:gd name="connsiteY2" fmla="*/ 3698178 h 6901133"/>
              <a:gd name="connsiteX3" fmla="*/ 932388 w 2401460"/>
              <a:gd name="connsiteY3" fmla="*/ 6687777 h 6901133"/>
              <a:gd name="connsiteX4" fmla="*/ 986947 w 2401460"/>
              <a:gd name="connsiteY4" fmla="*/ 6900518 h 6901133"/>
              <a:gd name="connsiteX5" fmla="*/ 922520 w 2401460"/>
              <a:gd name="connsiteY5" fmla="*/ 6901133 h 6901133"/>
              <a:gd name="connsiteX6" fmla="*/ 10097 w 2401460"/>
              <a:gd name="connsiteY6" fmla="*/ 3688654 h 6901133"/>
              <a:gd name="connsiteX7" fmla="*/ 1794436 w 2401460"/>
              <a:gd name="connsiteY7" fmla="*/ 0 h 69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1460" h="6901133">
                <a:moveTo>
                  <a:pt x="1794436" y="0"/>
                </a:moveTo>
                <a:lnTo>
                  <a:pt x="2401460" y="0"/>
                </a:lnTo>
                <a:cubicBezTo>
                  <a:pt x="1674167" y="1216684"/>
                  <a:pt x="417484" y="3095107"/>
                  <a:pt x="207547" y="3698178"/>
                </a:cubicBezTo>
                <a:cubicBezTo>
                  <a:pt x="108894" y="3913542"/>
                  <a:pt x="641413" y="5580681"/>
                  <a:pt x="932388" y="6687777"/>
                </a:cubicBezTo>
                <a:lnTo>
                  <a:pt x="986947" y="6900518"/>
                </a:lnTo>
                <a:lnTo>
                  <a:pt x="922520" y="6901133"/>
                </a:lnTo>
                <a:cubicBezTo>
                  <a:pt x="650637" y="5809418"/>
                  <a:pt x="-95133" y="3918375"/>
                  <a:pt x="10097" y="3688654"/>
                </a:cubicBezTo>
                <a:cubicBezTo>
                  <a:pt x="220034" y="3085583"/>
                  <a:pt x="1067142" y="1216684"/>
                  <a:pt x="179443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108674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ivider- left option">
    <p:bg>
      <p:bgPr>
        <a:solidFill>
          <a:schemeClr val="bg2">
            <a:lumMod val="90000"/>
          </a:schemeClr>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67919B7-4165-428A-AADE-401B263CD832}"/>
              </a:ext>
            </a:extLst>
          </p:cNvPr>
          <p:cNvSpPr>
            <a:spLocks noGrp="1"/>
          </p:cNvSpPr>
          <p:nvPr>
            <p:ph type="pic" sz="quarter" idx="13"/>
          </p:nvPr>
        </p:nvSpPr>
        <p:spPr>
          <a:xfrm>
            <a:off x="0" y="0"/>
            <a:ext cx="12192000" cy="6858000"/>
          </a:xfrm>
          <a:prstGeom prst="rect">
            <a:avLst/>
          </a:prstGeom>
          <a:solidFill>
            <a:schemeClr val="bg2">
              <a:lumMod val="90000"/>
            </a:schemeClr>
          </a:solidFill>
        </p:spPr>
        <p:txBody>
          <a:bodyPr anchor="ctr"/>
          <a:lstStyle>
            <a:lvl1pPr marL="0" indent="0" algn="ctr">
              <a:buNone/>
              <a:defRPr sz="1400"/>
            </a:lvl1pPr>
          </a:lstStyle>
          <a:p>
            <a:endParaRPr lang="en-US" dirty="0"/>
          </a:p>
        </p:txBody>
      </p:sp>
    </p:spTree>
    <p:extLst>
      <p:ext uri="{BB962C8B-B14F-4D97-AF65-F5344CB8AC3E}">
        <p14:creationId xmlns:p14="http://schemas.microsoft.com/office/powerpoint/2010/main" val="7424156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0_Blank">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E487E287-EF91-4E59-90F9-5C9FD6C3A9AC}"/>
              </a:ext>
            </a:extLst>
          </p:cNvPr>
          <p:cNvSpPr>
            <a:spLocks noGrp="1"/>
          </p:cNvSpPr>
          <p:nvPr>
            <p:ph type="pic" sz="quarter" idx="14"/>
          </p:nvPr>
        </p:nvSpPr>
        <p:spPr>
          <a:xfrm>
            <a:off x="4700933" y="2477340"/>
            <a:ext cx="2332924" cy="1512079"/>
          </a:xfrm>
          <a:custGeom>
            <a:avLst/>
            <a:gdLst>
              <a:gd name="connsiteX0" fmla="*/ 0 w 2332924"/>
              <a:gd name="connsiteY0" fmla="*/ 0 h 1512079"/>
              <a:gd name="connsiteX1" fmla="*/ 2332924 w 2332924"/>
              <a:gd name="connsiteY1" fmla="*/ 0 h 1512079"/>
              <a:gd name="connsiteX2" fmla="*/ 2332924 w 2332924"/>
              <a:gd name="connsiteY2" fmla="*/ 1512079 h 1512079"/>
              <a:gd name="connsiteX3" fmla="*/ 0 w 2332924"/>
              <a:gd name="connsiteY3" fmla="*/ 1512079 h 1512079"/>
            </a:gdLst>
            <a:ahLst/>
            <a:cxnLst>
              <a:cxn ang="0">
                <a:pos x="connsiteX0" y="connsiteY0"/>
              </a:cxn>
              <a:cxn ang="0">
                <a:pos x="connsiteX1" y="connsiteY1"/>
              </a:cxn>
              <a:cxn ang="0">
                <a:pos x="connsiteX2" y="connsiteY2"/>
              </a:cxn>
              <a:cxn ang="0">
                <a:pos x="connsiteX3" y="connsiteY3"/>
              </a:cxn>
            </a:cxnLst>
            <a:rect l="l" t="t" r="r" b="b"/>
            <a:pathLst>
              <a:path w="2332924" h="1512079">
                <a:moveTo>
                  <a:pt x="0" y="0"/>
                </a:moveTo>
                <a:lnTo>
                  <a:pt x="2332924" y="0"/>
                </a:lnTo>
                <a:lnTo>
                  <a:pt x="2332924" y="1512079"/>
                </a:lnTo>
                <a:lnTo>
                  <a:pt x="0" y="1512079"/>
                </a:ln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dirty="0"/>
          </a:p>
        </p:txBody>
      </p:sp>
      <p:sp>
        <p:nvSpPr>
          <p:cNvPr id="14" name="Picture Placeholder 13">
            <a:extLst>
              <a:ext uri="{FF2B5EF4-FFF2-40B4-BE49-F238E27FC236}">
                <a16:creationId xmlns:a16="http://schemas.microsoft.com/office/drawing/2014/main" id="{A9C1EE9F-59EE-4831-A45A-22BC7858A4CD}"/>
              </a:ext>
            </a:extLst>
          </p:cNvPr>
          <p:cNvSpPr>
            <a:spLocks noGrp="1"/>
          </p:cNvSpPr>
          <p:nvPr>
            <p:ph type="pic" sz="quarter" idx="15"/>
          </p:nvPr>
        </p:nvSpPr>
        <p:spPr>
          <a:xfrm>
            <a:off x="4700933" y="4399638"/>
            <a:ext cx="2332924" cy="1512079"/>
          </a:xfrm>
          <a:custGeom>
            <a:avLst/>
            <a:gdLst>
              <a:gd name="connsiteX0" fmla="*/ 0 w 2332924"/>
              <a:gd name="connsiteY0" fmla="*/ 0 h 1512079"/>
              <a:gd name="connsiteX1" fmla="*/ 2332924 w 2332924"/>
              <a:gd name="connsiteY1" fmla="*/ 0 h 1512079"/>
              <a:gd name="connsiteX2" fmla="*/ 2332924 w 2332924"/>
              <a:gd name="connsiteY2" fmla="*/ 1512079 h 1512079"/>
              <a:gd name="connsiteX3" fmla="*/ 0 w 2332924"/>
              <a:gd name="connsiteY3" fmla="*/ 1512079 h 1512079"/>
            </a:gdLst>
            <a:ahLst/>
            <a:cxnLst>
              <a:cxn ang="0">
                <a:pos x="connsiteX0" y="connsiteY0"/>
              </a:cxn>
              <a:cxn ang="0">
                <a:pos x="connsiteX1" y="connsiteY1"/>
              </a:cxn>
              <a:cxn ang="0">
                <a:pos x="connsiteX2" y="connsiteY2"/>
              </a:cxn>
              <a:cxn ang="0">
                <a:pos x="connsiteX3" y="connsiteY3"/>
              </a:cxn>
            </a:cxnLst>
            <a:rect l="l" t="t" r="r" b="b"/>
            <a:pathLst>
              <a:path w="2332924" h="1512079">
                <a:moveTo>
                  <a:pt x="0" y="0"/>
                </a:moveTo>
                <a:lnTo>
                  <a:pt x="2332924" y="0"/>
                </a:lnTo>
                <a:lnTo>
                  <a:pt x="2332924" y="1512079"/>
                </a:lnTo>
                <a:lnTo>
                  <a:pt x="0" y="1512079"/>
                </a:ln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dirty="0"/>
          </a:p>
        </p:txBody>
      </p:sp>
      <p:sp>
        <p:nvSpPr>
          <p:cNvPr id="9" name="Footer Placeholder 4">
            <a:extLst>
              <a:ext uri="{FF2B5EF4-FFF2-40B4-BE49-F238E27FC236}">
                <a16:creationId xmlns:a16="http://schemas.microsoft.com/office/drawing/2014/main" id="{9B594F47-AA81-40A5-AA32-6FDDCE0189FF}"/>
              </a:ext>
            </a:extLst>
          </p:cNvPr>
          <p:cNvSpPr>
            <a:spLocks noGrp="1"/>
          </p:cNvSpPr>
          <p:nvPr>
            <p:ph type="ftr" sz="quarter" idx="3"/>
          </p:nvPr>
        </p:nvSpPr>
        <p:spPr>
          <a:xfrm>
            <a:off x="555084" y="6441458"/>
            <a:ext cx="1731442" cy="365125"/>
          </a:xfrm>
          <a:prstGeom prst="rect">
            <a:avLst/>
          </a:prstGeom>
        </p:spPr>
        <p:txBody>
          <a:bodyPr vert="horz" lIns="91440" tIns="45720" rIns="91440" bIns="45720" rtlCol="0" anchor="ctr"/>
          <a:lstStyle>
            <a:lvl1pPr algn="l">
              <a:defRPr sz="1200" i="0">
                <a:solidFill>
                  <a:schemeClr val="tx1"/>
                </a:solidFill>
                <a:latin typeface="+mn-lt"/>
              </a:defRPr>
            </a:lvl1pPr>
          </a:lstStyle>
          <a:p>
            <a:endParaRPr lang="en-US" dirty="0"/>
          </a:p>
        </p:txBody>
      </p:sp>
      <p:sp>
        <p:nvSpPr>
          <p:cNvPr id="12" name="Picture Placeholder 11">
            <a:extLst>
              <a:ext uri="{FF2B5EF4-FFF2-40B4-BE49-F238E27FC236}">
                <a16:creationId xmlns:a16="http://schemas.microsoft.com/office/drawing/2014/main" id="{72FF6728-C308-4DC5-9639-EDF1B01F7AAD}"/>
              </a:ext>
            </a:extLst>
          </p:cNvPr>
          <p:cNvSpPr>
            <a:spLocks noGrp="1"/>
          </p:cNvSpPr>
          <p:nvPr>
            <p:ph type="pic" sz="quarter" idx="13"/>
          </p:nvPr>
        </p:nvSpPr>
        <p:spPr>
          <a:xfrm>
            <a:off x="4700933" y="555042"/>
            <a:ext cx="2332924" cy="1512079"/>
          </a:xfrm>
          <a:custGeom>
            <a:avLst/>
            <a:gdLst>
              <a:gd name="connsiteX0" fmla="*/ 0 w 2332924"/>
              <a:gd name="connsiteY0" fmla="*/ 0 h 1512079"/>
              <a:gd name="connsiteX1" fmla="*/ 2332924 w 2332924"/>
              <a:gd name="connsiteY1" fmla="*/ 0 h 1512079"/>
              <a:gd name="connsiteX2" fmla="*/ 2332924 w 2332924"/>
              <a:gd name="connsiteY2" fmla="*/ 1512079 h 1512079"/>
              <a:gd name="connsiteX3" fmla="*/ 0 w 2332924"/>
              <a:gd name="connsiteY3" fmla="*/ 1512079 h 1512079"/>
            </a:gdLst>
            <a:ahLst/>
            <a:cxnLst>
              <a:cxn ang="0">
                <a:pos x="connsiteX0" y="connsiteY0"/>
              </a:cxn>
              <a:cxn ang="0">
                <a:pos x="connsiteX1" y="connsiteY1"/>
              </a:cxn>
              <a:cxn ang="0">
                <a:pos x="connsiteX2" y="connsiteY2"/>
              </a:cxn>
              <a:cxn ang="0">
                <a:pos x="connsiteX3" y="connsiteY3"/>
              </a:cxn>
            </a:cxnLst>
            <a:rect l="l" t="t" r="r" b="b"/>
            <a:pathLst>
              <a:path w="2332924" h="1512079">
                <a:moveTo>
                  <a:pt x="0" y="0"/>
                </a:moveTo>
                <a:lnTo>
                  <a:pt x="2332924" y="0"/>
                </a:lnTo>
                <a:lnTo>
                  <a:pt x="2332924" y="1512079"/>
                </a:lnTo>
                <a:lnTo>
                  <a:pt x="0" y="1512079"/>
                </a:ln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dirty="0"/>
          </a:p>
        </p:txBody>
      </p:sp>
      <p:sp>
        <p:nvSpPr>
          <p:cNvPr id="7" name="Slide Number Placeholder 5">
            <a:extLst>
              <a:ext uri="{FF2B5EF4-FFF2-40B4-BE49-F238E27FC236}">
                <a16:creationId xmlns:a16="http://schemas.microsoft.com/office/drawing/2014/main" id="{C41E8627-0E18-5E46-BC91-933421A08617}"/>
              </a:ext>
            </a:extLst>
          </p:cNvPr>
          <p:cNvSpPr>
            <a:spLocks noGrp="1"/>
          </p:cNvSpPr>
          <p:nvPr>
            <p:ph type="sldNum" sz="quarter" idx="4"/>
          </p:nvPr>
        </p:nvSpPr>
        <p:spPr>
          <a:xfrm>
            <a:off x="11649705" y="363912"/>
            <a:ext cx="357207" cy="365126"/>
          </a:xfrm>
          <a:prstGeom prst="ellipse">
            <a:avLst/>
          </a:prstGeom>
          <a:solidFill>
            <a:schemeClr val="accent1"/>
          </a:solidFill>
        </p:spPr>
        <p:txBody>
          <a:bodyPr vert="horz" lIns="0" tIns="0" rIns="0" bIns="0" rtlCol="0" anchor="ctr"/>
          <a:lstStyle>
            <a:lvl1pPr algn="ctr">
              <a:defRPr sz="1100">
                <a:solidFill>
                  <a:schemeClr val="bg1"/>
                </a:solidFill>
              </a:defRPr>
            </a:lvl1pPr>
          </a:lstStyle>
          <a:p>
            <a:fld id="{8C499CF0-C8E2-4E59-9052-1B24C1960F75}" type="slidenum">
              <a:rPr lang="en-US" smtClean="0"/>
              <a:pPr/>
              <a:t>‹#›</a:t>
            </a:fld>
            <a:endParaRPr lang="en-US" dirty="0"/>
          </a:p>
        </p:txBody>
      </p:sp>
    </p:spTree>
    <p:extLst>
      <p:ext uri="{BB962C8B-B14F-4D97-AF65-F5344CB8AC3E}">
        <p14:creationId xmlns:p14="http://schemas.microsoft.com/office/powerpoint/2010/main" val="30560164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AD48EF9-5A68-4DB4-B81B-00A663594D4D}"/>
              </a:ext>
            </a:extLst>
          </p:cNvPr>
          <p:cNvSpPr>
            <a:spLocks noGrp="1"/>
          </p:cNvSpPr>
          <p:nvPr>
            <p:ph type="pic" sz="quarter" idx="13"/>
          </p:nvPr>
        </p:nvSpPr>
        <p:spPr>
          <a:xfrm>
            <a:off x="647701" y="2078859"/>
            <a:ext cx="3632200" cy="1991179"/>
          </a:xfrm>
          <a:custGeom>
            <a:avLst/>
            <a:gdLst>
              <a:gd name="connsiteX0" fmla="*/ 0 w 3632200"/>
              <a:gd name="connsiteY0" fmla="*/ 0 h 1991179"/>
              <a:gd name="connsiteX1" fmla="*/ 3632200 w 3632200"/>
              <a:gd name="connsiteY1" fmla="*/ 0 h 1991179"/>
              <a:gd name="connsiteX2" fmla="*/ 3632200 w 3632200"/>
              <a:gd name="connsiteY2" fmla="*/ 1991179 h 1991179"/>
              <a:gd name="connsiteX3" fmla="*/ 0 w 3632200"/>
              <a:gd name="connsiteY3" fmla="*/ 1991179 h 1991179"/>
            </a:gdLst>
            <a:ahLst/>
            <a:cxnLst>
              <a:cxn ang="0">
                <a:pos x="connsiteX0" y="connsiteY0"/>
              </a:cxn>
              <a:cxn ang="0">
                <a:pos x="connsiteX1" y="connsiteY1"/>
              </a:cxn>
              <a:cxn ang="0">
                <a:pos x="connsiteX2" y="connsiteY2"/>
              </a:cxn>
              <a:cxn ang="0">
                <a:pos x="connsiteX3" y="connsiteY3"/>
              </a:cxn>
            </a:cxnLst>
            <a:rect l="l" t="t" r="r" b="b"/>
            <a:pathLst>
              <a:path w="3632200" h="1991179">
                <a:moveTo>
                  <a:pt x="0" y="0"/>
                </a:moveTo>
                <a:lnTo>
                  <a:pt x="3632200" y="0"/>
                </a:lnTo>
                <a:lnTo>
                  <a:pt x="3632200" y="1991179"/>
                </a:lnTo>
                <a:lnTo>
                  <a:pt x="0" y="1991179"/>
                </a:ln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dirty="0"/>
          </a:p>
        </p:txBody>
      </p:sp>
      <p:sp>
        <p:nvSpPr>
          <p:cNvPr id="13" name="Picture Placeholder 12">
            <a:extLst>
              <a:ext uri="{FF2B5EF4-FFF2-40B4-BE49-F238E27FC236}">
                <a16:creationId xmlns:a16="http://schemas.microsoft.com/office/drawing/2014/main" id="{E074C5A5-8DC1-479A-BE62-61113806E8C4}"/>
              </a:ext>
            </a:extLst>
          </p:cNvPr>
          <p:cNvSpPr>
            <a:spLocks noGrp="1"/>
          </p:cNvSpPr>
          <p:nvPr>
            <p:ph type="pic" sz="quarter" idx="14"/>
          </p:nvPr>
        </p:nvSpPr>
        <p:spPr>
          <a:xfrm>
            <a:off x="4279901" y="4070037"/>
            <a:ext cx="3632200" cy="1991179"/>
          </a:xfrm>
          <a:custGeom>
            <a:avLst/>
            <a:gdLst>
              <a:gd name="connsiteX0" fmla="*/ 0 w 3632200"/>
              <a:gd name="connsiteY0" fmla="*/ 0 h 1991179"/>
              <a:gd name="connsiteX1" fmla="*/ 3632200 w 3632200"/>
              <a:gd name="connsiteY1" fmla="*/ 0 h 1991179"/>
              <a:gd name="connsiteX2" fmla="*/ 3632200 w 3632200"/>
              <a:gd name="connsiteY2" fmla="*/ 1991179 h 1991179"/>
              <a:gd name="connsiteX3" fmla="*/ 0 w 3632200"/>
              <a:gd name="connsiteY3" fmla="*/ 1991179 h 1991179"/>
            </a:gdLst>
            <a:ahLst/>
            <a:cxnLst>
              <a:cxn ang="0">
                <a:pos x="connsiteX0" y="connsiteY0"/>
              </a:cxn>
              <a:cxn ang="0">
                <a:pos x="connsiteX1" y="connsiteY1"/>
              </a:cxn>
              <a:cxn ang="0">
                <a:pos x="connsiteX2" y="connsiteY2"/>
              </a:cxn>
              <a:cxn ang="0">
                <a:pos x="connsiteX3" y="connsiteY3"/>
              </a:cxn>
            </a:cxnLst>
            <a:rect l="l" t="t" r="r" b="b"/>
            <a:pathLst>
              <a:path w="3632200" h="1991179">
                <a:moveTo>
                  <a:pt x="0" y="0"/>
                </a:moveTo>
                <a:lnTo>
                  <a:pt x="3632200" y="0"/>
                </a:lnTo>
                <a:lnTo>
                  <a:pt x="3632200" y="1991179"/>
                </a:lnTo>
                <a:lnTo>
                  <a:pt x="0" y="1991179"/>
                </a:ln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dirty="0"/>
          </a:p>
        </p:txBody>
      </p:sp>
      <p:sp>
        <p:nvSpPr>
          <p:cNvPr id="14" name="Picture Placeholder 13">
            <a:extLst>
              <a:ext uri="{FF2B5EF4-FFF2-40B4-BE49-F238E27FC236}">
                <a16:creationId xmlns:a16="http://schemas.microsoft.com/office/drawing/2014/main" id="{B14D5F9E-C355-4B1A-9E6E-2C8B03847E38}"/>
              </a:ext>
            </a:extLst>
          </p:cNvPr>
          <p:cNvSpPr>
            <a:spLocks noGrp="1"/>
          </p:cNvSpPr>
          <p:nvPr>
            <p:ph type="pic" sz="quarter" idx="15"/>
          </p:nvPr>
        </p:nvSpPr>
        <p:spPr>
          <a:xfrm>
            <a:off x="7912101" y="2078859"/>
            <a:ext cx="3632200" cy="1991179"/>
          </a:xfrm>
          <a:custGeom>
            <a:avLst/>
            <a:gdLst>
              <a:gd name="connsiteX0" fmla="*/ 0 w 3632200"/>
              <a:gd name="connsiteY0" fmla="*/ 0 h 1991179"/>
              <a:gd name="connsiteX1" fmla="*/ 3632200 w 3632200"/>
              <a:gd name="connsiteY1" fmla="*/ 0 h 1991179"/>
              <a:gd name="connsiteX2" fmla="*/ 3632200 w 3632200"/>
              <a:gd name="connsiteY2" fmla="*/ 1991179 h 1991179"/>
              <a:gd name="connsiteX3" fmla="*/ 0 w 3632200"/>
              <a:gd name="connsiteY3" fmla="*/ 1991179 h 1991179"/>
            </a:gdLst>
            <a:ahLst/>
            <a:cxnLst>
              <a:cxn ang="0">
                <a:pos x="connsiteX0" y="connsiteY0"/>
              </a:cxn>
              <a:cxn ang="0">
                <a:pos x="connsiteX1" y="connsiteY1"/>
              </a:cxn>
              <a:cxn ang="0">
                <a:pos x="connsiteX2" y="connsiteY2"/>
              </a:cxn>
              <a:cxn ang="0">
                <a:pos x="connsiteX3" y="connsiteY3"/>
              </a:cxn>
            </a:cxnLst>
            <a:rect l="l" t="t" r="r" b="b"/>
            <a:pathLst>
              <a:path w="3632200" h="1991179">
                <a:moveTo>
                  <a:pt x="0" y="0"/>
                </a:moveTo>
                <a:lnTo>
                  <a:pt x="3632200" y="0"/>
                </a:lnTo>
                <a:lnTo>
                  <a:pt x="3632200" y="1991179"/>
                </a:lnTo>
                <a:lnTo>
                  <a:pt x="0" y="1991179"/>
                </a:ln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dirty="0"/>
          </a:p>
        </p:txBody>
      </p:sp>
      <p:sp>
        <p:nvSpPr>
          <p:cNvPr id="5" name="Slide Number Placeholder 5">
            <a:extLst>
              <a:ext uri="{FF2B5EF4-FFF2-40B4-BE49-F238E27FC236}">
                <a16:creationId xmlns:a16="http://schemas.microsoft.com/office/drawing/2014/main" id="{AA9FF4AA-732B-40FC-B7B4-1CDDE6EB9AC5}"/>
              </a:ext>
            </a:extLst>
          </p:cNvPr>
          <p:cNvSpPr>
            <a:spLocks noGrp="1"/>
          </p:cNvSpPr>
          <p:nvPr>
            <p:ph type="sldNum" sz="quarter" idx="12"/>
          </p:nvPr>
        </p:nvSpPr>
        <p:spPr>
          <a:xfrm>
            <a:off x="11471035" y="372478"/>
            <a:ext cx="803718" cy="365126"/>
          </a:xfrm>
          <a:prstGeom prst="ellipse">
            <a:avLst/>
          </a:prstGeom>
        </p:spPr>
        <p:txBody>
          <a:bodyPr/>
          <a:lstStyle/>
          <a:p>
            <a:fld id="{8C499CF0-C8E2-4E59-9052-1B24C1960F75}" type="slidenum">
              <a:rPr lang="en-US" smtClean="0"/>
              <a:t>‹#›</a:t>
            </a:fld>
            <a:endParaRPr lang="en-US" dirty="0"/>
          </a:p>
        </p:txBody>
      </p:sp>
      <p:sp>
        <p:nvSpPr>
          <p:cNvPr id="9" name="Footer Placeholder 4">
            <a:extLst>
              <a:ext uri="{FF2B5EF4-FFF2-40B4-BE49-F238E27FC236}">
                <a16:creationId xmlns:a16="http://schemas.microsoft.com/office/drawing/2014/main" id="{9B594F47-AA81-40A5-AA32-6FDDCE0189FF}"/>
              </a:ext>
            </a:extLst>
          </p:cNvPr>
          <p:cNvSpPr>
            <a:spLocks noGrp="1"/>
          </p:cNvSpPr>
          <p:nvPr>
            <p:ph type="ftr" sz="quarter" idx="3"/>
          </p:nvPr>
        </p:nvSpPr>
        <p:spPr>
          <a:xfrm>
            <a:off x="555084" y="6441458"/>
            <a:ext cx="1731442" cy="365125"/>
          </a:xfrm>
          <a:prstGeom prst="rect">
            <a:avLst/>
          </a:prstGeom>
        </p:spPr>
        <p:txBody>
          <a:bodyPr vert="horz" lIns="91440" tIns="45720" rIns="91440" bIns="45720" rtlCol="0" anchor="ctr"/>
          <a:lstStyle>
            <a:lvl1pPr algn="l">
              <a:defRPr sz="1200" i="0">
                <a:solidFill>
                  <a:schemeClr val="tx1"/>
                </a:solidFill>
                <a:latin typeface="+mn-lt"/>
              </a:defRPr>
            </a:lvl1pPr>
          </a:lstStyle>
          <a:p>
            <a:endParaRPr lang="en-US" dirty="0"/>
          </a:p>
        </p:txBody>
      </p:sp>
    </p:spTree>
    <p:extLst>
      <p:ext uri="{BB962C8B-B14F-4D97-AF65-F5344CB8AC3E}">
        <p14:creationId xmlns:p14="http://schemas.microsoft.com/office/powerpoint/2010/main" val="32136688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9FAF0ED7-E587-494E-AC01-06611F83CA8D}"/>
              </a:ext>
            </a:extLst>
          </p:cNvPr>
          <p:cNvSpPr>
            <a:spLocks noGrp="1"/>
          </p:cNvSpPr>
          <p:nvPr>
            <p:ph type="pic" sz="quarter" idx="14"/>
          </p:nvPr>
        </p:nvSpPr>
        <p:spPr>
          <a:xfrm>
            <a:off x="3372436" y="4107347"/>
            <a:ext cx="2722390" cy="2028489"/>
          </a:xfrm>
          <a:custGeom>
            <a:avLst/>
            <a:gdLst>
              <a:gd name="connsiteX0" fmla="*/ 0 w 2722390"/>
              <a:gd name="connsiteY0" fmla="*/ 0 h 2028489"/>
              <a:gd name="connsiteX1" fmla="*/ 2722390 w 2722390"/>
              <a:gd name="connsiteY1" fmla="*/ 0 h 2028489"/>
              <a:gd name="connsiteX2" fmla="*/ 2722390 w 2722390"/>
              <a:gd name="connsiteY2" fmla="*/ 2028489 h 2028489"/>
              <a:gd name="connsiteX3" fmla="*/ 0 w 2722390"/>
              <a:gd name="connsiteY3" fmla="*/ 2028489 h 2028489"/>
            </a:gdLst>
            <a:ahLst/>
            <a:cxnLst>
              <a:cxn ang="0">
                <a:pos x="connsiteX0" y="connsiteY0"/>
              </a:cxn>
              <a:cxn ang="0">
                <a:pos x="connsiteX1" y="connsiteY1"/>
              </a:cxn>
              <a:cxn ang="0">
                <a:pos x="connsiteX2" y="connsiteY2"/>
              </a:cxn>
              <a:cxn ang="0">
                <a:pos x="connsiteX3" y="connsiteY3"/>
              </a:cxn>
            </a:cxnLst>
            <a:rect l="l" t="t" r="r" b="b"/>
            <a:pathLst>
              <a:path w="2722390" h="2028489">
                <a:moveTo>
                  <a:pt x="0" y="0"/>
                </a:moveTo>
                <a:lnTo>
                  <a:pt x="2722390" y="0"/>
                </a:lnTo>
                <a:lnTo>
                  <a:pt x="2722390" y="2028489"/>
                </a:lnTo>
                <a:lnTo>
                  <a:pt x="0" y="2028489"/>
                </a:ln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dirty="0"/>
          </a:p>
        </p:txBody>
      </p:sp>
      <p:sp>
        <p:nvSpPr>
          <p:cNvPr id="22" name="Picture Placeholder 21">
            <a:extLst>
              <a:ext uri="{FF2B5EF4-FFF2-40B4-BE49-F238E27FC236}">
                <a16:creationId xmlns:a16="http://schemas.microsoft.com/office/drawing/2014/main" id="{B0182F9A-EFAC-4382-9901-B0512DD7A49F}"/>
              </a:ext>
            </a:extLst>
          </p:cNvPr>
          <p:cNvSpPr>
            <a:spLocks noGrp="1"/>
          </p:cNvSpPr>
          <p:nvPr>
            <p:ph type="pic" sz="quarter" idx="15"/>
          </p:nvPr>
        </p:nvSpPr>
        <p:spPr>
          <a:xfrm>
            <a:off x="8821910" y="4107347"/>
            <a:ext cx="2722390" cy="2028489"/>
          </a:xfrm>
          <a:custGeom>
            <a:avLst/>
            <a:gdLst>
              <a:gd name="connsiteX0" fmla="*/ 0 w 2722390"/>
              <a:gd name="connsiteY0" fmla="*/ 0 h 2028489"/>
              <a:gd name="connsiteX1" fmla="*/ 2722390 w 2722390"/>
              <a:gd name="connsiteY1" fmla="*/ 0 h 2028489"/>
              <a:gd name="connsiteX2" fmla="*/ 2722390 w 2722390"/>
              <a:gd name="connsiteY2" fmla="*/ 2028489 h 2028489"/>
              <a:gd name="connsiteX3" fmla="*/ 0 w 2722390"/>
              <a:gd name="connsiteY3" fmla="*/ 2028489 h 2028489"/>
            </a:gdLst>
            <a:ahLst/>
            <a:cxnLst>
              <a:cxn ang="0">
                <a:pos x="connsiteX0" y="connsiteY0"/>
              </a:cxn>
              <a:cxn ang="0">
                <a:pos x="connsiteX1" y="connsiteY1"/>
              </a:cxn>
              <a:cxn ang="0">
                <a:pos x="connsiteX2" y="connsiteY2"/>
              </a:cxn>
              <a:cxn ang="0">
                <a:pos x="connsiteX3" y="connsiteY3"/>
              </a:cxn>
            </a:cxnLst>
            <a:rect l="l" t="t" r="r" b="b"/>
            <a:pathLst>
              <a:path w="2722390" h="2028489">
                <a:moveTo>
                  <a:pt x="0" y="0"/>
                </a:moveTo>
                <a:lnTo>
                  <a:pt x="2722390" y="0"/>
                </a:lnTo>
                <a:lnTo>
                  <a:pt x="2722390" y="2028489"/>
                </a:lnTo>
                <a:lnTo>
                  <a:pt x="0" y="2028489"/>
                </a:ln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dirty="0"/>
          </a:p>
        </p:txBody>
      </p:sp>
      <p:sp>
        <p:nvSpPr>
          <p:cNvPr id="21" name="Picture Placeholder 20">
            <a:extLst>
              <a:ext uri="{FF2B5EF4-FFF2-40B4-BE49-F238E27FC236}">
                <a16:creationId xmlns:a16="http://schemas.microsoft.com/office/drawing/2014/main" id="{AB9757D7-9B01-49CF-93D2-0F55732A3927}"/>
              </a:ext>
            </a:extLst>
          </p:cNvPr>
          <p:cNvSpPr>
            <a:spLocks noGrp="1"/>
          </p:cNvSpPr>
          <p:nvPr>
            <p:ph type="pic" sz="quarter" idx="16"/>
          </p:nvPr>
        </p:nvSpPr>
        <p:spPr>
          <a:xfrm>
            <a:off x="6097173" y="2078858"/>
            <a:ext cx="2722390" cy="2028489"/>
          </a:xfrm>
          <a:custGeom>
            <a:avLst/>
            <a:gdLst>
              <a:gd name="connsiteX0" fmla="*/ 0 w 2722390"/>
              <a:gd name="connsiteY0" fmla="*/ 0 h 2028489"/>
              <a:gd name="connsiteX1" fmla="*/ 2722390 w 2722390"/>
              <a:gd name="connsiteY1" fmla="*/ 0 h 2028489"/>
              <a:gd name="connsiteX2" fmla="*/ 2722390 w 2722390"/>
              <a:gd name="connsiteY2" fmla="*/ 2028489 h 2028489"/>
              <a:gd name="connsiteX3" fmla="*/ 0 w 2722390"/>
              <a:gd name="connsiteY3" fmla="*/ 2028489 h 2028489"/>
            </a:gdLst>
            <a:ahLst/>
            <a:cxnLst>
              <a:cxn ang="0">
                <a:pos x="connsiteX0" y="connsiteY0"/>
              </a:cxn>
              <a:cxn ang="0">
                <a:pos x="connsiteX1" y="connsiteY1"/>
              </a:cxn>
              <a:cxn ang="0">
                <a:pos x="connsiteX2" y="connsiteY2"/>
              </a:cxn>
              <a:cxn ang="0">
                <a:pos x="connsiteX3" y="connsiteY3"/>
              </a:cxn>
            </a:cxnLst>
            <a:rect l="l" t="t" r="r" b="b"/>
            <a:pathLst>
              <a:path w="2722390" h="2028489">
                <a:moveTo>
                  <a:pt x="0" y="0"/>
                </a:moveTo>
                <a:lnTo>
                  <a:pt x="2722390" y="0"/>
                </a:lnTo>
                <a:lnTo>
                  <a:pt x="2722390" y="2028489"/>
                </a:lnTo>
                <a:lnTo>
                  <a:pt x="0" y="2028489"/>
                </a:ln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dirty="0"/>
          </a:p>
        </p:txBody>
      </p:sp>
      <p:sp>
        <p:nvSpPr>
          <p:cNvPr id="24" name="Picture Placeholder 23">
            <a:extLst>
              <a:ext uri="{FF2B5EF4-FFF2-40B4-BE49-F238E27FC236}">
                <a16:creationId xmlns:a16="http://schemas.microsoft.com/office/drawing/2014/main" id="{61309737-471A-494D-A54F-A8BC6F7B7397}"/>
              </a:ext>
            </a:extLst>
          </p:cNvPr>
          <p:cNvSpPr>
            <a:spLocks noGrp="1"/>
          </p:cNvSpPr>
          <p:nvPr>
            <p:ph type="pic" sz="quarter" idx="13"/>
          </p:nvPr>
        </p:nvSpPr>
        <p:spPr>
          <a:xfrm>
            <a:off x="647701" y="2078858"/>
            <a:ext cx="2722390" cy="2028489"/>
          </a:xfrm>
          <a:custGeom>
            <a:avLst/>
            <a:gdLst>
              <a:gd name="connsiteX0" fmla="*/ 0 w 2722390"/>
              <a:gd name="connsiteY0" fmla="*/ 0 h 2028489"/>
              <a:gd name="connsiteX1" fmla="*/ 2722390 w 2722390"/>
              <a:gd name="connsiteY1" fmla="*/ 0 h 2028489"/>
              <a:gd name="connsiteX2" fmla="*/ 2722390 w 2722390"/>
              <a:gd name="connsiteY2" fmla="*/ 2028489 h 2028489"/>
              <a:gd name="connsiteX3" fmla="*/ 0 w 2722390"/>
              <a:gd name="connsiteY3" fmla="*/ 2028489 h 2028489"/>
            </a:gdLst>
            <a:ahLst/>
            <a:cxnLst>
              <a:cxn ang="0">
                <a:pos x="connsiteX0" y="connsiteY0"/>
              </a:cxn>
              <a:cxn ang="0">
                <a:pos x="connsiteX1" y="connsiteY1"/>
              </a:cxn>
              <a:cxn ang="0">
                <a:pos x="connsiteX2" y="connsiteY2"/>
              </a:cxn>
              <a:cxn ang="0">
                <a:pos x="connsiteX3" y="connsiteY3"/>
              </a:cxn>
            </a:cxnLst>
            <a:rect l="l" t="t" r="r" b="b"/>
            <a:pathLst>
              <a:path w="2722390" h="2028489">
                <a:moveTo>
                  <a:pt x="0" y="0"/>
                </a:moveTo>
                <a:lnTo>
                  <a:pt x="2722390" y="0"/>
                </a:lnTo>
                <a:lnTo>
                  <a:pt x="2722390" y="2028489"/>
                </a:lnTo>
                <a:lnTo>
                  <a:pt x="0" y="2028489"/>
                </a:ln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dirty="0"/>
          </a:p>
        </p:txBody>
      </p:sp>
      <p:sp>
        <p:nvSpPr>
          <p:cNvPr id="5" name="Slide Number Placeholder 5">
            <a:extLst>
              <a:ext uri="{FF2B5EF4-FFF2-40B4-BE49-F238E27FC236}">
                <a16:creationId xmlns:a16="http://schemas.microsoft.com/office/drawing/2014/main" id="{AA9FF4AA-732B-40FC-B7B4-1CDDE6EB9AC5}"/>
              </a:ext>
            </a:extLst>
          </p:cNvPr>
          <p:cNvSpPr>
            <a:spLocks noGrp="1"/>
          </p:cNvSpPr>
          <p:nvPr>
            <p:ph type="sldNum" sz="quarter" idx="12"/>
          </p:nvPr>
        </p:nvSpPr>
        <p:spPr>
          <a:xfrm>
            <a:off x="11471035" y="372478"/>
            <a:ext cx="803718" cy="365126"/>
          </a:xfrm>
          <a:prstGeom prst="ellipse">
            <a:avLst/>
          </a:prstGeom>
        </p:spPr>
        <p:txBody>
          <a:bodyPr/>
          <a:lstStyle/>
          <a:p>
            <a:fld id="{8C499CF0-C8E2-4E59-9052-1B24C1960F75}" type="slidenum">
              <a:rPr lang="en-US" smtClean="0"/>
              <a:t>‹#›</a:t>
            </a:fld>
            <a:endParaRPr lang="en-US" dirty="0"/>
          </a:p>
        </p:txBody>
      </p:sp>
      <p:sp>
        <p:nvSpPr>
          <p:cNvPr id="9" name="Footer Placeholder 4">
            <a:extLst>
              <a:ext uri="{FF2B5EF4-FFF2-40B4-BE49-F238E27FC236}">
                <a16:creationId xmlns:a16="http://schemas.microsoft.com/office/drawing/2014/main" id="{9B594F47-AA81-40A5-AA32-6FDDCE0189FF}"/>
              </a:ext>
            </a:extLst>
          </p:cNvPr>
          <p:cNvSpPr>
            <a:spLocks noGrp="1"/>
          </p:cNvSpPr>
          <p:nvPr>
            <p:ph type="ftr" sz="quarter" idx="3"/>
          </p:nvPr>
        </p:nvSpPr>
        <p:spPr>
          <a:xfrm>
            <a:off x="555084" y="6441458"/>
            <a:ext cx="1731442" cy="365125"/>
          </a:xfrm>
          <a:prstGeom prst="rect">
            <a:avLst/>
          </a:prstGeom>
        </p:spPr>
        <p:txBody>
          <a:bodyPr vert="horz" lIns="91440" tIns="45720" rIns="91440" bIns="45720" rtlCol="0" anchor="ctr"/>
          <a:lstStyle>
            <a:lvl1pPr algn="l">
              <a:defRPr sz="1200" i="0">
                <a:solidFill>
                  <a:schemeClr val="tx1"/>
                </a:solidFill>
                <a:latin typeface="+mn-lt"/>
              </a:defRPr>
            </a:lvl1pPr>
          </a:lstStyle>
          <a:p>
            <a:endParaRPr lang="en-US" dirty="0"/>
          </a:p>
        </p:txBody>
      </p:sp>
    </p:spTree>
    <p:extLst>
      <p:ext uri="{BB962C8B-B14F-4D97-AF65-F5344CB8AC3E}">
        <p14:creationId xmlns:p14="http://schemas.microsoft.com/office/powerpoint/2010/main" val="13289463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9_Blank">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CBBE917D-D77C-482A-9A35-AD59D7DAA7A0}"/>
              </a:ext>
            </a:extLst>
          </p:cNvPr>
          <p:cNvSpPr>
            <a:spLocks noGrp="1"/>
          </p:cNvSpPr>
          <p:nvPr>
            <p:ph type="pic" sz="quarter" idx="13"/>
          </p:nvPr>
        </p:nvSpPr>
        <p:spPr>
          <a:xfrm>
            <a:off x="838200" y="2161651"/>
            <a:ext cx="1953084" cy="2449670"/>
          </a:xfrm>
          <a:custGeom>
            <a:avLst/>
            <a:gdLst>
              <a:gd name="connsiteX0" fmla="*/ 0 w 1953084"/>
              <a:gd name="connsiteY0" fmla="*/ 0 h 2449670"/>
              <a:gd name="connsiteX1" fmla="*/ 1953084 w 1953084"/>
              <a:gd name="connsiteY1" fmla="*/ 0 h 2449670"/>
              <a:gd name="connsiteX2" fmla="*/ 1953084 w 1953084"/>
              <a:gd name="connsiteY2" fmla="*/ 2449670 h 2449670"/>
              <a:gd name="connsiteX3" fmla="*/ 0 w 1953084"/>
              <a:gd name="connsiteY3" fmla="*/ 2449670 h 2449670"/>
            </a:gdLst>
            <a:ahLst/>
            <a:cxnLst>
              <a:cxn ang="0">
                <a:pos x="connsiteX0" y="connsiteY0"/>
              </a:cxn>
              <a:cxn ang="0">
                <a:pos x="connsiteX1" y="connsiteY1"/>
              </a:cxn>
              <a:cxn ang="0">
                <a:pos x="connsiteX2" y="connsiteY2"/>
              </a:cxn>
              <a:cxn ang="0">
                <a:pos x="connsiteX3" y="connsiteY3"/>
              </a:cxn>
            </a:cxnLst>
            <a:rect l="l" t="t" r="r" b="b"/>
            <a:pathLst>
              <a:path w="1953084" h="2449670">
                <a:moveTo>
                  <a:pt x="0" y="0"/>
                </a:moveTo>
                <a:lnTo>
                  <a:pt x="1953084" y="0"/>
                </a:lnTo>
                <a:lnTo>
                  <a:pt x="1953084" y="2449670"/>
                </a:lnTo>
                <a:lnTo>
                  <a:pt x="0" y="2449670"/>
                </a:lnTo>
                <a:close/>
              </a:path>
            </a:pathLst>
          </a:custGeom>
          <a:solidFill>
            <a:schemeClr val="bg1">
              <a:lumMod val="95000"/>
            </a:schemeClr>
          </a:solidFill>
        </p:spPr>
        <p:txBody>
          <a:bodyPr wrap="square" anchor="ctr">
            <a:noAutofit/>
          </a:bodyPr>
          <a:lstStyle>
            <a:lvl1pPr marL="0" indent="0" algn="ctr">
              <a:buNone/>
              <a:defRPr sz="1400"/>
            </a:lvl1pPr>
          </a:lstStyle>
          <a:p>
            <a:endParaRPr lang="en-US" dirty="0"/>
          </a:p>
        </p:txBody>
      </p:sp>
      <p:sp>
        <p:nvSpPr>
          <p:cNvPr id="24" name="Picture Placeholder 23">
            <a:extLst>
              <a:ext uri="{FF2B5EF4-FFF2-40B4-BE49-F238E27FC236}">
                <a16:creationId xmlns:a16="http://schemas.microsoft.com/office/drawing/2014/main" id="{C9E35A5A-ACB6-4320-81FE-20EB3D581A0C}"/>
              </a:ext>
            </a:extLst>
          </p:cNvPr>
          <p:cNvSpPr>
            <a:spLocks noGrp="1"/>
          </p:cNvSpPr>
          <p:nvPr>
            <p:ph type="pic" sz="quarter" idx="14"/>
          </p:nvPr>
        </p:nvSpPr>
        <p:spPr>
          <a:xfrm>
            <a:off x="2980078" y="2161651"/>
            <a:ext cx="1953084" cy="2449670"/>
          </a:xfrm>
          <a:custGeom>
            <a:avLst/>
            <a:gdLst>
              <a:gd name="connsiteX0" fmla="*/ 0 w 1953084"/>
              <a:gd name="connsiteY0" fmla="*/ 0 h 2449670"/>
              <a:gd name="connsiteX1" fmla="*/ 1953084 w 1953084"/>
              <a:gd name="connsiteY1" fmla="*/ 0 h 2449670"/>
              <a:gd name="connsiteX2" fmla="*/ 1953084 w 1953084"/>
              <a:gd name="connsiteY2" fmla="*/ 2449670 h 2449670"/>
              <a:gd name="connsiteX3" fmla="*/ 0 w 1953084"/>
              <a:gd name="connsiteY3" fmla="*/ 2449670 h 2449670"/>
            </a:gdLst>
            <a:ahLst/>
            <a:cxnLst>
              <a:cxn ang="0">
                <a:pos x="connsiteX0" y="connsiteY0"/>
              </a:cxn>
              <a:cxn ang="0">
                <a:pos x="connsiteX1" y="connsiteY1"/>
              </a:cxn>
              <a:cxn ang="0">
                <a:pos x="connsiteX2" y="connsiteY2"/>
              </a:cxn>
              <a:cxn ang="0">
                <a:pos x="connsiteX3" y="connsiteY3"/>
              </a:cxn>
            </a:cxnLst>
            <a:rect l="l" t="t" r="r" b="b"/>
            <a:pathLst>
              <a:path w="1953084" h="2449670">
                <a:moveTo>
                  <a:pt x="0" y="0"/>
                </a:moveTo>
                <a:lnTo>
                  <a:pt x="1953084" y="0"/>
                </a:lnTo>
                <a:lnTo>
                  <a:pt x="1953084" y="2449670"/>
                </a:lnTo>
                <a:lnTo>
                  <a:pt x="0" y="2449670"/>
                </a:lnTo>
                <a:close/>
              </a:path>
            </a:pathLst>
          </a:custGeom>
          <a:solidFill>
            <a:schemeClr val="bg1">
              <a:lumMod val="95000"/>
            </a:schemeClr>
          </a:solidFill>
        </p:spPr>
        <p:txBody>
          <a:bodyPr wrap="square" anchor="ctr">
            <a:noAutofit/>
          </a:bodyPr>
          <a:lstStyle>
            <a:lvl1pPr marL="0" indent="0" algn="ctr">
              <a:buNone/>
              <a:defRPr sz="1400"/>
            </a:lvl1pPr>
          </a:lstStyle>
          <a:p>
            <a:endParaRPr lang="en-US" dirty="0"/>
          </a:p>
        </p:txBody>
      </p:sp>
      <p:sp>
        <p:nvSpPr>
          <p:cNvPr id="25" name="Picture Placeholder 24">
            <a:extLst>
              <a:ext uri="{FF2B5EF4-FFF2-40B4-BE49-F238E27FC236}">
                <a16:creationId xmlns:a16="http://schemas.microsoft.com/office/drawing/2014/main" id="{CE4D0563-9ED7-4CB2-A28C-7F4FD86F3104}"/>
              </a:ext>
            </a:extLst>
          </p:cNvPr>
          <p:cNvSpPr>
            <a:spLocks noGrp="1"/>
          </p:cNvSpPr>
          <p:nvPr>
            <p:ph type="pic" sz="quarter" idx="15"/>
          </p:nvPr>
        </p:nvSpPr>
        <p:spPr>
          <a:xfrm>
            <a:off x="5121956" y="2161651"/>
            <a:ext cx="1953084" cy="2449670"/>
          </a:xfrm>
          <a:custGeom>
            <a:avLst/>
            <a:gdLst>
              <a:gd name="connsiteX0" fmla="*/ 0 w 1953084"/>
              <a:gd name="connsiteY0" fmla="*/ 0 h 2449670"/>
              <a:gd name="connsiteX1" fmla="*/ 1953084 w 1953084"/>
              <a:gd name="connsiteY1" fmla="*/ 0 h 2449670"/>
              <a:gd name="connsiteX2" fmla="*/ 1953084 w 1953084"/>
              <a:gd name="connsiteY2" fmla="*/ 2449670 h 2449670"/>
              <a:gd name="connsiteX3" fmla="*/ 0 w 1953084"/>
              <a:gd name="connsiteY3" fmla="*/ 2449670 h 2449670"/>
            </a:gdLst>
            <a:ahLst/>
            <a:cxnLst>
              <a:cxn ang="0">
                <a:pos x="connsiteX0" y="connsiteY0"/>
              </a:cxn>
              <a:cxn ang="0">
                <a:pos x="connsiteX1" y="connsiteY1"/>
              </a:cxn>
              <a:cxn ang="0">
                <a:pos x="connsiteX2" y="connsiteY2"/>
              </a:cxn>
              <a:cxn ang="0">
                <a:pos x="connsiteX3" y="connsiteY3"/>
              </a:cxn>
            </a:cxnLst>
            <a:rect l="l" t="t" r="r" b="b"/>
            <a:pathLst>
              <a:path w="1953084" h="2449670">
                <a:moveTo>
                  <a:pt x="0" y="0"/>
                </a:moveTo>
                <a:lnTo>
                  <a:pt x="1953084" y="0"/>
                </a:lnTo>
                <a:lnTo>
                  <a:pt x="1953084" y="2449670"/>
                </a:lnTo>
                <a:lnTo>
                  <a:pt x="0" y="2449670"/>
                </a:lnTo>
                <a:close/>
              </a:path>
            </a:pathLst>
          </a:custGeom>
          <a:solidFill>
            <a:schemeClr val="bg1">
              <a:lumMod val="95000"/>
            </a:schemeClr>
          </a:solidFill>
        </p:spPr>
        <p:txBody>
          <a:bodyPr wrap="square" anchor="ctr">
            <a:noAutofit/>
          </a:bodyPr>
          <a:lstStyle>
            <a:lvl1pPr marL="0" indent="0" algn="ctr">
              <a:buNone/>
              <a:defRPr sz="1400"/>
            </a:lvl1pPr>
          </a:lstStyle>
          <a:p>
            <a:endParaRPr lang="en-US" dirty="0"/>
          </a:p>
        </p:txBody>
      </p:sp>
      <p:sp>
        <p:nvSpPr>
          <p:cNvPr id="26" name="Picture Placeholder 25">
            <a:extLst>
              <a:ext uri="{FF2B5EF4-FFF2-40B4-BE49-F238E27FC236}">
                <a16:creationId xmlns:a16="http://schemas.microsoft.com/office/drawing/2014/main" id="{C5640B9A-876A-4373-B67D-55F95B18CF41}"/>
              </a:ext>
            </a:extLst>
          </p:cNvPr>
          <p:cNvSpPr>
            <a:spLocks noGrp="1"/>
          </p:cNvSpPr>
          <p:nvPr>
            <p:ph type="pic" sz="quarter" idx="16"/>
          </p:nvPr>
        </p:nvSpPr>
        <p:spPr>
          <a:xfrm>
            <a:off x="7263834" y="2161651"/>
            <a:ext cx="1953084" cy="2449670"/>
          </a:xfrm>
          <a:custGeom>
            <a:avLst/>
            <a:gdLst>
              <a:gd name="connsiteX0" fmla="*/ 0 w 1953084"/>
              <a:gd name="connsiteY0" fmla="*/ 0 h 2449670"/>
              <a:gd name="connsiteX1" fmla="*/ 1953084 w 1953084"/>
              <a:gd name="connsiteY1" fmla="*/ 0 h 2449670"/>
              <a:gd name="connsiteX2" fmla="*/ 1953084 w 1953084"/>
              <a:gd name="connsiteY2" fmla="*/ 2449670 h 2449670"/>
              <a:gd name="connsiteX3" fmla="*/ 0 w 1953084"/>
              <a:gd name="connsiteY3" fmla="*/ 2449670 h 2449670"/>
            </a:gdLst>
            <a:ahLst/>
            <a:cxnLst>
              <a:cxn ang="0">
                <a:pos x="connsiteX0" y="connsiteY0"/>
              </a:cxn>
              <a:cxn ang="0">
                <a:pos x="connsiteX1" y="connsiteY1"/>
              </a:cxn>
              <a:cxn ang="0">
                <a:pos x="connsiteX2" y="connsiteY2"/>
              </a:cxn>
              <a:cxn ang="0">
                <a:pos x="connsiteX3" y="connsiteY3"/>
              </a:cxn>
            </a:cxnLst>
            <a:rect l="l" t="t" r="r" b="b"/>
            <a:pathLst>
              <a:path w="1953084" h="2449670">
                <a:moveTo>
                  <a:pt x="0" y="0"/>
                </a:moveTo>
                <a:lnTo>
                  <a:pt x="1953084" y="0"/>
                </a:lnTo>
                <a:lnTo>
                  <a:pt x="1953084" y="2449670"/>
                </a:lnTo>
                <a:lnTo>
                  <a:pt x="0" y="2449670"/>
                </a:lnTo>
                <a:close/>
              </a:path>
            </a:pathLst>
          </a:custGeom>
          <a:solidFill>
            <a:schemeClr val="bg1">
              <a:lumMod val="95000"/>
            </a:schemeClr>
          </a:solidFill>
        </p:spPr>
        <p:txBody>
          <a:bodyPr wrap="square" anchor="ctr">
            <a:noAutofit/>
          </a:bodyPr>
          <a:lstStyle>
            <a:lvl1pPr marL="0" indent="0" algn="ctr">
              <a:buNone/>
              <a:defRPr sz="1400"/>
            </a:lvl1pPr>
          </a:lstStyle>
          <a:p>
            <a:endParaRPr lang="en-US" dirty="0"/>
          </a:p>
        </p:txBody>
      </p:sp>
      <p:sp>
        <p:nvSpPr>
          <p:cNvPr id="30" name="Picture Placeholder 29">
            <a:extLst>
              <a:ext uri="{FF2B5EF4-FFF2-40B4-BE49-F238E27FC236}">
                <a16:creationId xmlns:a16="http://schemas.microsoft.com/office/drawing/2014/main" id="{8A584E12-6D10-4667-90BE-7829976D060D}"/>
              </a:ext>
            </a:extLst>
          </p:cNvPr>
          <p:cNvSpPr>
            <a:spLocks noGrp="1"/>
          </p:cNvSpPr>
          <p:nvPr>
            <p:ph type="pic" sz="quarter" idx="17"/>
          </p:nvPr>
        </p:nvSpPr>
        <p:spPr>
          <a:xfrm>
            <a:off x="9405714" y="2161651"/>
            <a:ext cx="1953084" cy="2449670"/>
          </a:xfrm>
          <a:custGeom>
            <a:avLst/>
            <a:gdLst>
              <a:gd name="connsiteX0" fmla="*/ 0 w 1953084"/>
              <a:gd name="connsiteY0" fmla="*/ 0 h 2449670"/>
              <a:gd name="connsiteX1" fmla="*/ 1953084 w 1953084"/>
              <a:gd name="connsiteY1" fmla="*/ 0 h 2449670"/>
              <a:gd name="connsiteX2" fmla="*/ 1953084 w 1953084"/>
              <a:gd name="connsiteY2" fmla="*/ 2449670 h 2449670"/>
              <a:gd name="connsiteX3" fmla="*/ 0 w 1953084"/>
              <a:gd name="connsiteY3" fmla="*/ 2449670 h 2449670"/>
            </a:gdLst>
            <a:ahLst/>
            <a:cxnLst>
              <a:cxn ang="0">
                <a:pos x="connsiteX0" y="connsiteY0"/>
              </a:cxn>
              <a:cxn ang="0">
                <a:pos x="connsiteX1" y="connsiteY1"/>
              </a:cxn>
              <a:cxn ang="0">
                <a:pos x="connsiteX2" y="connsiteY2"/>
              </a:cxn>
              <a:cxn ang="0">
                <a:pos x="connsiteX3" y="connsiteY3"/>
              </a:cxn>
            </a:cxnLst>
            <a:rect l="l" t="t" r="r" b="b"/>
            <a:pathLst>
              <a:path w="1953084" h="2449670">
                <a:moveTo>
                  <a:pt x="0" y="0"/>
                </a:moveTo>
                <a:lnTo>
                  <a:pt x="1953084" y="0"/>
                </a:lnTo>
                <a:lnTo>
                  <a:pt x="1953084" y="2449670"/>
                </a:lnTo>
                <a:lnTo>
                  <a:pt x="0" y="2449670"/>
                </a:lnTo>
                <a:close/>
              </a:path>
            </a:pathLst>
          </a:custGeom>
          <a:solidFill>
            <a:schemeClr val="bg1">
              <a:lumMod val="95000"/>
            </a:schemeClr>
          </a:solidFill>
        </p:spPr>
        <p:txBody>
          <a:bodyPr wrap="square" anchor="ctr">
            <a:noAutofit/>
          </a:bodyPr>
          <a:lstStyle>
            <a:lvl1pPr marL="0" indent="0" algn="ctr">
              <a:buNone/>
              <a:defRPr sz="1400"/>
            </a:lvl1pPr>
          </a:lstStyle>
          <a:p>
            <a:endParaRPr lang="en-US" dirty="0"/>
          </a:p>
        </p:txBody>
      </p:sp>
      <p:sp>
        <p:nvSpPr>
          <p:cNvPr id="3" name="Footer Placeholder 2"/>
          <p:cNvSpPr>
            <a:spLocks noGrp="1"/>
          </p:cNvSpPr>
          <p:nvPr>
            <p:ph type="ftr" sz="quarter" idx="11"/>
          </p:nvPr>
        </p:nvSpPr>
        <p:spPr>
          <a:xfrm>
            <a:off x="555084" y="6441458"/>
            <a:ext cx="1731442" cy="416542"/>
          </a:xfrm>
          <a:prstGeom prst="rect">
            <a:avLst/>
          </a:prstGeom>
        </p:spPr>
        <p:txBody>
          <a:bodyPr/>
          <a:lstStyle/>
          <a:p>
            <a:endParaRPr lang="en-US" dirty="0"/>
          </a:p>
        </p:txBody>
      </p:sp>
      <p:sp>
        <p:nvSpPr>
          <p:cNvPr id="4" name="Slide Number Placeholder 3"/>
          <p:cNvSpPr>
            <a:spLocks noGrp="1"/>
          </p:cNvSpPr>
          <p:nvPr>
            <p:ph type="sldNum" sz="quarter" idx="12"/>
          </p:nvPr>
        </p:nvSpPr>
        <p:spPr>
          <a:xfrm>
            <a:off x="11649705" y="363912"/>
            <a:ext cx="357207" cy="365126"/>
          </a:xfrm>
          <a:prstGeom prst="ellipse">
            <a:avLst/>
          </a:prstGeom>
        </p:spPr>
        <p:txBody>
          <a:bodyPr/>
          <a:lstStyle/>
          <a:p>
            <a:fld id="{EAC0EE8F-7F13-4FD3-BBD9-EDAE10484B5B}" type="slidenum">
              <a:rPr lang="en-US" smtClean="0"/>
              <a:t>‹#›</a:t>
            </a:fld>
            <a:endParaRPr lang="en-US" dirty="0"/>
          </a:p>
        </p:txBody>
      </p:sp>
    </p:spTree>
    <p:extLst>
      <p:ext uri="{BB962C8B-B14F-4D97-AF65-F5344CB8AC3E}">
        <p14:creationId xmlns:p14="http://schemas.microsoft.com/office/powerpoint/2010/main" val="4964358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4_Blank">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1AAEC87-6A77-4DA0-9521-2E8AE4A3F171}"/>
              </a:ext>
            </a:extLst>
          </p:cNvPr>
          <p:cNvSpPr>
            <a:spLocks noGrp="1"/>
          </p:cNvSpPr>
          <p:nvPr>
            <p:ph type="pic" sz="quarter" idx="26"/>
          </p:nvPr>
        </p:nvSpPr>
        <p:spPr>
          <a:xfrm>
            <a:off x="3833913" y="2468431"/>
            <a:ext cx="1937858" cy="1937858"/>
          </a:xfrm>
          <a:custGeom>
            <a:avLst/>
            <a:gdLst>
              <a:gd name="connsiteX0" fmla="*/ 968929 w 1937858"/>
              <a:gd name="connsiteY0" fmla="*/ 0 h 1937858"/>
              <a:gd name="connsiteX1" fmla="*/ 1937858 w 1937858"/>
              <a:gd name="connsiteY1" fmla="*/ 968929 h 1937858"/>
              <a:gd name="connsiteX2" fmla="*/ 968929 w 1937858"/>
              <a:gd name="connsiteY2" fmla="*/ 1937858 h 1937858"/>
              <a:gd name="connsiteX3" fmla="*/ 0 w 1937858"/>
              <a:gd name="connsiteY3" fmla="*/ 968929 h 1937858"/>
              <a:gd name="connsiteX4" fmla="*/ 968929 w 1937858"/>
              <a:gd name="connsiteY4" fmla="*/ 0 h 19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858" h="1937858">
                <a:moveTo>
                  <a:pt x="968929" y="0"/>
                </a:moveTo>
                <a:cubicBezTo>
                  <a:pt x="1504054" y="0"/>
                  <a:pt x="1937858" y="433804"/>
                  <a:pt x="1937858" y="968929"/>
                </a:cubicBezTo>
                <a:cubicBezTo>
                  <a:pt x="1937858" y="1504054"/>
                  <a:pt x="1504054" y="1937858"/>
                  <a:pt x="968929" y="1937858"/>
                </a:cubicBezTo>
                <a:cubicBezTo>
                  <a:pt x="433804" y="1937858"/>
                  <a:pt x="0" y="1504054"/>
                  <a:pt x="0" y="968929"/>
                </a:cubicBezTo>
                <a:cubicBezTo>
                  <a:pt x="0" y="433804"/>
                  <a:pt x="433804" y="0"/>
                  <a:pt x="968929" y="0"/>
                </a:cubicBez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dirty="0"/>
          </a:p>
        </p:txBody>
      </p:sp>
      <p:sp>
        <p:nvSpPr>
          <p:cNvPr id="16" name="Picture Placeholder 15">
            <a:extLst>
              <a:ext uri="{FF2B5EF4-FFF2-40B4-BE49-F238E27FC236}">
                <a16:creationId xmlns:a16="http://schemas.microsoft.com/office/drawing/2014/main" id="{FE89E479-C3EF-4B41-A032-1FE959D39FDF}"/>
              </a:ext>
            </a:extLst>
          </p:cNvPr>
          <p:cNvSpPr>
            <a:spLocks noGrp="1"/>
          </p:cNvSpPr>
          <p:nvPr>
            <p:ph type="pic" sz="quarter" idx="27"/>
          </p:nvPr>
        </p:nvSpPr>
        <p:spPr>
          <a:xfrm>
            <a:off x="6420231" y="2464251"/>
            <a:ext cx="1937858" cy="1937858"/>
          </a:xfrm>
          <a:custGeom>
            <a:avLst/>
            <a:gdLst>
              <a:gd name="connsiteX0" fmla="*/ 968929 w 1937858"/>
              <a:gd name="connsiteY0" fmla="*/ 0 h 1937858"/>
              <a:gd name="connsiteX1" fmla="*/ 1937858 w 1937858"/>
              <a:gd name="connsiteY1" fmla="*/ 968929 h 1937858"/>
              <a:gd name="connsiteX2" fmla="*/ 968929 w 1937858"/>
              <a:gd name="connsiteY2" fmla="*/ 1937858 h 1937858"/>
              <a:gd name="connsiteX3" fmla="*/ 0 w 1937858"/>
              <a:gd name="connsiteY3" fmla="*/ 968929 h 1937858"/>
              <a:gd name="connsiteX4" fmla="*/ 968929 w 1937858"/>
              <a:gd name="connsiteY4" fmla="*/ 0 h 19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858" h="1937858">
                <a:moveTo>
                  <a:pt x="968929" y="0"/>
                </a:moveTo>
                <a:cubicBezTo>
                  <a:pt x="1504054" y="0"/>
                  <a:pt x="1937858" y="433804"/>
                  <a:pt x="1937858" y="968929"/>
                </a:cubicBezTo>
                <a:cubicBezTo>
                  <a:pt x="1937858" y="1504054"/>
                  <a:pt x="1504054" y="1937858"/>
                  <a:pt x="968929" y="1937858"/>
                </a:cubicBezTo>
                <a:cubicBezTo>
                  <a:pt x="433804" y="1937858"/>
                  <a:pt x="0" y="1504054"/>
                  <a:pt x="0" y="968929"/>
                </a:cubicBezTo>
                <a:cubicBezTo>
                  <a:pt x="0" y="433804"/>
                  <a:pt x="433804" y="0"/>
                  <a:pt x="968929" y="0"/>
                </a:cubicBez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dirty="0"/>
          </a:p>
        </p:txBody>
      </p:sp>
      <p:sp>
        <p:nvSpPr>
          <p:cNvPr id="17" name="Picture Placeholder 16">
            <a:extLst>
              <a:ext uri="{FF2B5EF4-FFF2-40B4-BE49-F238E27FC236}">
                <a16:creationId xmlns:a16="http://schemas.microsoft.com/office/drawing/2014/main" id="{C139CD5D-D7C2-4562-8B0C-FA4F373A1EBB}"/>
              </a:ext>
            </a:extLst>
          </p:cNvPr>
          <p:cNvSpPr>
            <a:spLocks noGrp="1"/>
          </p:cNvSpPr>
          <p:nvPr>
            <p:ph type="pic" sz="quarter" idx="28"/>
          </p:nvPr>
        </p:nvSpPr>
        <p:spPr>
          <a:xfrm>
            <a:off x="9006549" y="2460071"/>
            <a:ext cx="1937858" cy="1937858"/>
          </a:xfrm>
          <a:custGeom>
            <a:avLst/>
            <a:gdLst>
              <a:gd name="connsiteX0" fmla="*/ 968929 w 1937858"/>
              <a:gd name="connsiteY0" fmla="*/ 0 h 1937858"/>
              <a:gd name="connsiteX1" fmla="*/ 1937858 w 1937858"/>
              <a:gd name="connsiteY1" fmla="*/ 968929 h 1937858"/>
              <a:gd name="connsiteX2" fmla="*/ 968929 w 1937858"/>
              <a:gd name="connsiteY2" fmla="*/ 1937858 h 1937858"/>
              <a:gd name="connsiteX3" fmla="*/ 0 w 1937858"/>
              <a:gd name="connsiteY3" fmla="*/ 968929 h 1937858"/>
              <a:gd name="connsiteX4" fmla="*/ 968929 w 1937858"/>
              <a:gd name="connsiteY4" fmla="*/ 0 h 19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858" h="1937858">
                <a:moveTo>
                  <a:pt x="968929" y="0"/>
                </a:moveTo>
                <a:cubicBezTo>
                  <a:pt x="1504054" y="0"/>
                  <a:pt x="1937858" y="433804"/>
                  <a:pt x="1937858" y="968929"/>
                </a:cubicBezTo>
                <a:cubicBezTo>
                  <a:pt x="1937858" y="1504054"/>
                  <a:pt x="1504054" y="1937858"/>
                  <a:pt x="968929" y="1937858"/>
                </a:cubicBezTo>
                <a:cubicBezTo>
                  <a:pt x="433804" y="1937858"/>
                  <a:pt x="0" y="1504054"/>
                  <a:pt x="0" y="968929"/>
                </a:cubicBezTo>
                <a:cubicBezTo>
                  <a:pt x="0" y="433804"/>
                  <a:pt x="433804" y="0"/>
                  <a:pt x="968929" y="0"/>
                </a:cubicBez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dirty="0"/>
          </a:p>
        </p:txBody>
      </p:sp>
      <p:sp>
        <p:nvSpPr>
          <p:cNvPr id="14" name="Picture Placeholder 13">
            <a:extLst>
              <a:ext uri="{FF2B5EF4-FFF2-40B4-BE49-F238E27FC236}">
                <a16:creationId xmlns:a16="http://schemas.microsoft.com/office/drawing/2014/main" id="{9F6ECB1D-F7F5-4AE3-B45D-FFAA8D3C1D4B}"/>
              </a:ext>
            </a:extLst>
          </p:cNvPr>
          <p:cNvSpPr>
            <a:spLocks noGrp="1"/>
          </p:cNvSpPr>
          <p:nvPr>
            <p:ph type="pic" sz="quarter" idx="20"/>
          </p:nvPr>
        </p:nvSpPr>
        <p:spPr>
          <a:xfrm>
            <a:off x="1247595" y="2472611"/>
            <a:ext cx="1937858" cy="1937858"/>
          </a:xfrm>
          <a:custGeom>
            <a:avLst/>
            <a:gdLst>
              <a:gd name="connsiteX0" fmla="*/ 968929 w 1937858"/>
              <a:gd name="connsiteY0" fmla="*/ 0 h 1937858"/>
              <a:gd name="connsiteX1" fmla="*/ 1937858 w 1937858"/>
              <a:gd name="connsiteY1" fmla="*/ 968929 h 1937858"/>
              <a:gd name="connsiteX2" fmla="*/ 968929 w 1937858"/>
              <a:gd name="connsiteY2" fmla="*/ 1937858 h 1937858"/>
              <a:gd name="connsiteX3" fmla="*/ 0 w 1937858"/>
              <a:gd name="connsiteY3" fmla="*/ 968929 h 1937858"/>
              <a:gd name="connsiteX4" fmla="*/ 968929 w 1937858"/>
              <a:gd name="connsiteY4" fmla="*/ 0 h 19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858" h="1937858">
                <a:moveTo>
                  <a:pt x="968929" y="0"/>
                </a:moveTo>
                <a:cubicBezTo>
                  <a:pt x="1504054" y="0"/>
                  <a:pt x="1937858" y="433804"/>
                  <a:pt x="1937858" y="968929"/>
                </a:cubicBezTo>
                <a:cubicBezTo>
                  <a:pt x="1937858" y="1504054"/>
                  <a:pt x="1504054" y="1937858"/>
                  <a:pt x="968929" y="1937858"/>
                </a:cubicBezTo>
                <a:cubicBezTo>
                  <a:pt x="433804" y="1937858"/>
                  <a:pt x="0" y="1504054"/>
                  <a:pt x="0" y="968929"/>
                </a:cubicBezTo>
                <a:cubicBezTo>
                  <a:pt x="0" y="433804"/>
                  <a:pt x="433804" y="0"/>
                  <a:pt x="968929" y="0"/>
                </a:cubicBez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dirty="0"/>
          </a:p>
        </p:txBody>
      </p:sp>
      <p:sp>
        <p:nvSpPr>
          <p:cNvPr id="5" name="Footer Placeholder 4">
            <a:extLst>
              <a:ext uri="{FF2B5EF4-FFF2-40B4-BE49-F238E27FC236}">
                <a16:creationId xmlns:a16="http://schemas.microsoft.com/office/drawing/2014/main" id="{4CBE4E1A-1F66-468C-B466-33CD16313B51}"/>
              </a:ext>
            </a:extLst>
          </p:cNvPr>
          <p:cNvSpPr>
            <a:spLocks noGrp="1"/>
          </p:cNvSpPr>
          <p:nvPr>
            <p:ph type="ftr" sz="quarter" idx="24"/>
          </p:nvPr>
        </p:nvSpPr>
        <p:spPr>
          <a:xfrm>
            <a:off x="555084" y="6441458"/>
            <a:ext cx="1731442" cy="416542"/>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73BD819-0816-41E2-A292-5C1D484D4F86}"/>
              </a:ext>
            </a:extLst>
          </p:cNvPr>
          <p:cNvSpPr>
            <a:spLocks noGrp="1"/>
          </p:cNvSpPr>
          <p:nvPr>
            <p:ph type="sldNum" sz="quarter" idx="25"/>
          </p:nvPr>
        </p:nvSpPr>
        <p:spPr>
          <a:xfrm>
            <a:off x="11649705" y="363912"/>
            <a:ext cx="357207" cy="365126"/>
          </a:xfrm>
          <a:prstGeom prst="ellipse">
            <a:avLst/>
          </a:prstGeom>
        </p:spPr>
        <p:txBody>
          <a:bodyPr/>
          <a:lstStyle/>
          <a:p>
            <a:fld id="{8C499CF0-C8E2-4E59-9052-1B24C1960F75}" type="slidenum">
              <a:rPr lang="en-US" smtClean="0"/>
              <a:pPr/>
              <a:t>‹#›</a:t>
            </a:fld>
            <a:endParaRPr lang="en-US" dirty="0"/>
          </a:p>
        </p:txBody>
      </p:sp>
      <p:sp>
        <p:nvSpPr>
          <p:cNvPr id="2" name="Title 1">
            <a:extLst>
              <a:ext uri="{FF2B5EF4-FFF2-40B4-BE49-F238E27FC236}">
                <a16:creationId xmlns:a16="http://schemas.microsoft.com/office/drawing/2014/main" id="{8D807171-0AA6-1B46-AB2A-F11A7FDCF22B}"/>
              </a:ext>
            </a:extLst>
          </p:cNvPr>
          <p:cNvSpPr>
            <a:spLocks noGrp="1"/>
          </p:cNvSpPr>
          <p:nvPr>
            <p:ph type="title"/>
          </p:nvPr>
        </p:nvSpPr>
        <p:spPr>
          <a:xfrm>
            <a:off x="838200" y="365125"/>
            <a:ext cx="10515600" cy="1325563"/>
          </a:xfrm>
          <a:prstGeom prst="rect">
            <a:avLst/>
          </a:prstGeom>
        </p:spPr>
        <p:txBody>
          <a:bodyPr anchor="ctr"/>
          <a:lstStyle>
            <a:lvl1pPr>
              <a:defRPr sz="4000">
                <a:solidFill>
                  <a:schemeClr val="bg2">
                    <a:lumMod val="25000"/>
                  </a:schemeClr>
                </a:solidFill>
              </a:defRPr>
            </a:lvl1pPr>
          </a:lstStyle>
          <a:p>
            <a:r>
              <a:rPr lang="en-US"/>
              <a:t>Click to edit Master title style</a:t>
            </a:r>
          </a:p>
        </p:txBody>
      </p:sp>
    </p:spTree>
    <p:extLst>
      <p:ext uri="{BB962C8B-B14F-4D97-AF65-F5344CB8AC3E}">
        <p14:creationId xmlns:p14="http://schemas.microsoft.com/office/powerpoint/2010/main" val="21966253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5_Blank">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D48D4327-28F5-4D98-AFD3-019C6E594BC9}"/>
              </a:ext>
            </a:extLst>
          </p:cNvPr>
          <p:cNvSpPr>
            <a:spLocks noGrp="1"/>
          </p:cNvSpPr>
          <p:nvPr>
            <p:ph type="pic" sz="quarter" idx="26"/>
          </p:nvPr>
        </p:nvSpPr>
        <p:spPr>
          <a:xfrm>
            <a:off x="3628811" y="2287554"/>
            <a:ext cx="2147283" cy="2298980"/>
          </a:xfrm>
          <a:custGeom>
            <a:avLst/>
            <a:gdLst>
              <a:gd name="connsiteX0" fmla="*/ 0 w 2147283"/>
              <a:gd name="connsiteY0" fmla="*/ 0 h 2298980"/>
              <a:gd name="connsiteX1" fmla="*/ 2147283 w 2147283"/>
              <a:gd name="connsiteY1" fmla="*/ 0 h 2298980"/>
              <a:gd name="connsiteX2" fmla="*/ 2147283 w 2147283"/>
              <a:gd name="connsiteY2" fmla="*/ 2298980 h 2298980"/>
              <a:gd name="connsiteX3" fmla="*/ 0 w 2147283"/>
              <a:gd name="connsiteY3" fmla="*/ 2298980 h 2298980"/>
            </a:gdLst>
            <a:ahLst/>
            <a:cxnLst>
              <a:cxn ang="0">
                <a:pos x="connsiteX0" y="connsiteY0"/>
              </a:cxn>
              <a:cxn ang="0">
                <a:pos x="connsiteX1" y="connsiteY1"/>
              </a:cxn>
              <a:cxn ang="0">
                <a:pos x="connsiteX2" y="connsiteY2"/>
              </a:cxn>
              <a:cxn ang="0">
                <a:pos x="connsiteX3" y="connsiteY3"/>
              </a:cxn>
            </a:cxnLst>
            <a:rect l="l" t="t" r="r" b="b"/>
            <a:pathLst>
              <a:path w="2147283" h="2298980">
                <a:moveTo>
                  <a:pt x="0" y="0"/>
                </a:moveTo>
                <a:lnTo>
                  <a:pt x="2147283" y="0"/>
                </a:lnTo>
                <a:lnTo>
                  <a:pt x="2147283" y="2298980"/>
                </a:lnTo>
                <a:lnTo>
                  <a:pt x="0" y="2298980"/>
                </a:lnTo>
                <a:close/>
              </a:path>
            </a:pathLst>
          </a:custGeom>
          <a:solidFill>
            <a:schemeClr val="bg1">
              <a:lumMod val="95000"/>
            </a:schemeClr>
          </a:solidFill>
          <a:ln>
            <a:noFill/>
          </a:ln>
        </p:spPr>
        <p:txBody>
          <a:bodyPr wrap="square">
            <a:noAutofit/>
          </a:bodyPr>
          <a:lstStyle>
            <a:lvl1pPr>
              <a:defRPr sz="1200"/>
            </a:lvl1pPr>
          </a:lstStyle>
          <a:p>
            <a:endParaRPr lang="en-US" dirty="0"/>
          </a:p>
        </p:txBody>
      </p:sp>
      <p:sp>
        <p:nvSpPr>
          <p:cNvPr id="24" name="Picture Placeholder 23">
            <a:extLst>
              <a:ext uri="{FF2B5EF4-FFF2-40B4-BE49-F238E27FC236}">
                <a16:creationId xmlns:a16="http://schemas.microsoft.com/office/drawing/2014/main" id="{E1AC9274-1BBD-427F-B497-FF1C8CAB8F30}"/>
              </a:ext>
            </a:extLst>
          </p:cNvPr>
          <p:cNvSpPr>
            <a:spLocks noGrp="1"/>
          </p:cNvSpPr>
          <p:nvPr>
            <p:ph type="pic" sz="quarter" idx="27"/>
          </p:nvPr>
        </p:nvSpPr>
        <p:spPr>
          <a:xfrm>
            <a:off x="6415907" y="2287554"/>
            <a:ext cx="2147283" cy="2298980"/>
          </a:xfrm>
          <a:custGeom>
            <a:avLst/>
            <a:gdLst>
              <a:gd name="connsiteX0" fmla="*/ 0 w 2147283"/>
              <a:gd name="connsiteY0" fmla="*/ 0 h 2298980"/>
              <a:gd name="connsiteX1" fmla="*/ 2147283 w 2147283"/>
              <a:gd name="connsiteY1" fmla="*/ 0 h 2298980"/>
              <a:gd name="connsiteX2" fmla="*/ 2147283 w 2147283"/>
              <a:gd name="connsiteY2" fmla="*/ 2298980 h 2298980"/>
              <a:gd name="connsiteX3" fmla="*/ 0 w 2147283"/>
              <a:gd name="connsiteY3" fmla="*/ 2298980 h 2298980"/>
            </a:gdLst>
            <a:ahLst/>
            <a:cxnLst>
              <a:cxn ang="0">
                <a:pos x="connsiteX0" y="connsiteY0"/>
              </a:cxn>
              <a:cxn ang="0">
                <a:pos x="connsiteX1" y="connsiteY1"/>
              </a:cxn>
              <a:cxn ang="0">
                <a:pos x="connsiteX2" y="connsiteY2"/>
              </a:cxn>
              <a:cxn ang="0">
                <a:pos x="connsiteX3" y="connsiteY3"/>
              </a:cxn>
            </a:cxnLst>
            <a:rect l="l" t="t" r="r" b="b"/>
            <a:pathLst>
              <a:path w="2147283" h="2298980">
                <a:moveTo>
                  <a:pt x="0" y="0"/>
                </a:moveTo>
                <a:lnTo>
                  <a:pt x="2147283" y="0"/>
                </a:lnTo>
                <a:lnTo>
                  <a:pt x="2147283" y="2298980"/>
                </a:lnTo>
                <a:lnTo>
                  <a:pt x="0" y="2298980"/>
                </a:lnTo>
                <a:close/>
              </a:path>
            </a:pathLst>
          </a:custGeom>
          <a:solidFill>
            <a:schemeClr val="bg1">
              <a:lumMod val="95000"/>
            </a:schemeClr>
          </a:solidFill>
          <a:ln>
            <a:noFill/>
          </a:ln>
        </p:spPr>
        <p:txBody>
          <a:bodyPr wrap="square">
            <a:noAutofit/>
          </a:bodyPr>
          <a:lstStyle>
            <a:lvl1pPr>
              <a:defRPr sz="1200"/>
            </a:lvl1pPr>
          </a:lstStyle>
          <a:p>
            <a:endParaRPr lang="en-US" dirty="0"/>
          </a:p>
        </p:txBody>
      </p:sp>
      <p:sp>
        <p:nvSpPr>
          <p:cNvPr id="25" name="Picture Placeholder 24">
            <a:extLst>
              <a:ext uri="{FF2B5EF4-FFF2-40B4-BE49-F238E27FC236}">
                <a16:creationId xmlns:a16="http://schemas.microsoft.com/office/drawing/2014/main" id="{3C982979-062B-46C1-A9BD-E20B26B384A6}"/>
              </a:ext>
            </a:extLst>
          </p:cNvPr>
          <p:cNvSpPr>
            <a:spLocks noGrp="1"/>
          </p:cNvSpPr>
          <p:nvPr>
            <p:ph type="pic" sz="quarter" idx="28"/>
          </p:nvPr>
        </p:nvSpPr>
        <p:spPr>
          <a:xfrm>
            <a:off x="9203003" y="2287554"/>
            <a:ext cx="2147283" cy="2298980"/>
          </a:xfrm>
          <a:custGeom>
            <a:avLst/>
            <a:gdLst>
              <a:gd name="connsiteX0" fmla="*/ 0 w 2147283"/>
              <a:gd name="connsiteY0" fmla="*/ 0 h 2298980"/>
              <a:gd name="connsiteX1" fmla="*/ 2147283 w 2147283"/>
              <a:gd name="connsiteY1" fmla="*/ 0 h 2298980"/>
              <a:gd name="connsiteX2" fmla="*/ 2147283 w 2147283"/>
              <a:gd name="connsiteY2" fmla="*/ 2298980 h 2298980"/>
              <a:gd name="connsiteX3" fmla="*/ 0 w 2147283"/>
              <a:gd name="connsiteY3" fmla="*/ 2298980 h 2298980"/>
            </a:gdLst>
            <a:ahLst/>
            <a:cxnLst>
              <a:cxn ang="0">
                <a:pos x="connsiteX0" y="connsiteY0"/>
              </a:cxn>
              <a:cxn ang="0">
                <a:pos x="connsiteX1" y="connsiteY1"/>
              </a:cxn>
              <a:cxn ang="0">
                <a:pos x="connsiteX2" y="connsiteY2"/>
              </a:cxn>
              <a:cxn ang="0">
                <a:pos x="connsiteX3" y="connsiteY3"/>
              </a:cxn>
            </a:cxnLst>
            <a:rect l="l" t="t" r="r" b="b"/>
            <a:pathLst>
              <a:path w="2147283" h="2298980">
                <a:moveTo>
                  <a:pt x="0" y="0"/>
                </a:moveTo>
                <a:lnTo>
                  <a:pt x="2147283" y="0"/>
                </a:lnTo>
                <a:lnTo>
                  <a:pt x="2147283" y="2298980"/>
                </a:lnTo>
                <a:lnTo>
                  <a:pt x="0" y="2298980"/>
                </a:lnTo>
                <a:close/>
              </a:path>
            </a:pathLst>
          </a:custGeom>
          <a:solidFill>
            <a:schemeClr val="bg1">
              <a:lumMod val="95000"/>
            </a:schemeClr>
          </a:solidFill>
          <a:ln>
            <a:noFill/>
          </a:ln>
        </p:spPr>
        <p:txBody>
          <a:bodyPr wrap="square">
            <a:noAutofit/>
          </a:bodyPr>
          <a:lstStyle>
            <a:lvl1pPr>
              <a:defRPr sz="1200"/>
            </a:lvl1pPr>
          </a:lstStyle>
          <a:p>
            <a:endParaRPr lang="en-US" dirty="0"/>
          </a:p>
        </p:txBody>
      </p:sp>
      <p:sp>
        <p:nvSpPr>
          <p:cNvPr id="22" name="Picture Placeholder 21">
            <a:extLst>
              <a:ext uri="{FF2B5EF4-FFF2-40B4-BE49-F238E27FC236}">
                <a16:creationId xmlns:a16="http://schemas.microsoft.com/office/drawing/2014/main" id="{F0D159D6-73D8-4634-91AF-DA6E4FECD879}"/>
              </a:ext>
            </a:extLst>
          </p:cNvPr>
          <p:cNvSpPr>
            <a:spLocks noGrp="1"/>
          </p:cNvSpPr>
          <p:nvPr>
            <p:ph type="pic" sz="quarter" idx="20"/>
          </p:nvPr>
        </p:nvSpPr>
        <p:spPr>
          <a:xfrm>
            <a:off x="841715" y="2287554"/>
            <a:ext cx="2147283" cy="2298980"/>
          </a:xfrm>
          <a:custGeom>
            <a:avLst/>
            <a:gdLst>
              <a:gd name="connsiteX0" fmla="*/ 0 w 2147283"/>
              <a:gd name="connsiteY0" fmla="*/ 0 h 2298980"/>
              <a:gd name="connsiteX1" fmla="*/ 2147283 w 2147283"/>
              <a:gd name="connsiteY1" fmla="*/ 0 h 2298980"/>
              <a:gd name="connsiteX2" fmla="*/ 2147283 w 2147283"/>
              <a:gd name="connsiteY2" fmla="*/ 2298980 h 2298980"/>
              <a:gd name="connsiteX3" fmla="*/ 0 w 2147283"/>
              <a:gd name="connsiteY3" fmla="*/ 2298980 h 2298980"/>
            </a:gdLst>
            <a:ahLst/>
            <a:cxnLst>
              <a:cxn ang="0">
                <a:pos x="connsiteX0" y="connsiteY0"/>
              </a:cxn>
              <a:cxn ang="0">
                <a:pos x="connsiteX1" y="connsiteY1"/>
              </a:cxn>
              <a:cxn ang="0">
                <a:pos x="connsiteX2" y="connsiteY2"/>
              </a:cxn>
              <a:cxn ang="0">
                <a:pos x="connsiteX3" y="connsiteY3"/>
              </a:cxn>
            </a:cxnLst>
            <a:rect l="l" t="t" r="r" b="b"/>
            <a:pathLst>
              <a:path w="2147283" h="2298980">
                <a:moveTo>
                  <a:pt x="0" y="0"/>
                </a:moveTo>
                <a:lnTo>
                  <a:pt x="2147283" y="0"/>
                </a:lnTo>
                <a:lnTo>
                  <a:pt x="2147283" y="2298980"/>
                </a:lnTo>
                <a:lnTo>
                  <a:pt x="0" y="2298980"/>
                </a:lnTo>
                <a:close/>
              </a:path>
            </a:pathLst>
          </a:custGeom>
          <a:solidFill>
            <a:schemeClr val="bg1">
              <a:lumMod val="95000"/>
            </a:schemeClr>
          </a:solidFill>
          <a:ln>
            <a:noFill/>
          </a:ln>
        </p:spPr>
        <p:txBody>
          <a:bodyPr wrap="square">
            <a:noAutofit/>
          </a:bodyPr>
          <a:lstStyle>
            <a:lvl1pPr>
              <a:defRPr sz="1200"/>
            </a:lvl1pPr>
          </a:lstStyle>
          <a:p>
            <a:endParaRPr lang="en-US" dirty="0"/>
          </a:p>
        </p:txBody>
      </p:sp>
      <p:sp>
        <p:nvSpPr>
          <p:cNvPr id="5" name="Footer Placeholder 4">
            <a:extLst>
              <a:ext uri="{FF2B5EF4-FFF2-40B4-BE49-F238E27FC236}">
                <a16:creationId xmlns:a16="http://schemas.microsoft.com/office/drawing/2014/main" id="{4CBE4E1A-1F66-468C-B466-33CD16313B51}"/>
              </a:ext>
            </a:extLst>
          </p:cNvPr>
          <p:cNvSpPr>
            <a:spLocks noGrp="1"/>
          </p:cNvSpPr>
          <p:nvPr>
            <p:ph type="ftr" sz="quarter" idx="24"/>
          </p:nvPr>
        </p:nvSpPr>
        <p:spPr>
          <a:xfrm>
            <a:off x="555084" y="6441458"/>
            <a:ext cx="1731442" cy="416542"/>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73BD819-0816-41E2-A292-5C1D484D4F86}"/>
              </a:ext>
            </a:extLst>
          </p:cNvPr>
          <p:cNvSpPr>
            <a:spLocks noGrp="1"/>
          </p:cNvSpPr>
          <p:nvPr>
            <p:ph type="sldNum" sz="quarter" idx="25"/>
          </p:nvPr>
        </p:nvSpPr>
        <p:spPr>
          <a:xfrm>
            <a:off x="11649705" y="363912"/>
            <a:ext cx="357207" cy="365126"/>
          </a:xfrm>
          <a:prstGeom prst="ellipse">
            <a:avLst/>
          </a:prstGeom>
        </p:spPr>
        <p:txBody>
          <a:bodyPr/>
          <a:lstStyle/>
          <a:p>
            <a:fld id="{8C499CF0-C8E2-4E59-9052-1B24C1960F75}" type="slidenum">
              <a:rPr lang="en-US" smtClean="0"/>
              <a:pPr/>
              <a:t>‹#›</a:t>
            </a:fld>
            <a:endParaRPr lang="en-US" dirty="0"/>
          </a:p>
        </p:txBody>
      </p:sp>
    </p:spTree>
    <p:extLst>
      <p:ext uri="{BB962C8B-B14F-4D97-AF65-F5344CB8AC3E}">
        <p14:creationId xmlns:p14="http://schemas.microsoft.com/office/powerpoint/2010/main" val="37326078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6_Blank">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A9BA1B33-9B8E-4367-AED7-FD50201073F5}"/>
              </a:ext>
            </a:extLst>
          </p:cNvPr>
          <p:cNvSpPr>
            <a:spLocks noGrp="1"/>
          </p:cNvSpPr>
          <p:nvPr>
            <p:ph type="pic" sz="quarter" idx="26"/>
          </p:nvPr>
        </p:nvSpPr>
        <p:spPr>
          <a:xfrm>
            <a:off x="3711935" y="2211292"/>
            <a:ext cx="2191871" cy="2581835"/>
          </a:xfrm>
          <a:custGeom>
            <a:avLst/>
            <a:gdLst>
              <a:gd name="connsiteX0" fmla="*/ 0 w 2191871"/>
              <a:gd name="connsiteY0" fmla="*/ 0 h 2581835"/>
              <a:gd name="connsiteX1" fmla="*/ 2191871 w 2191871"/>
              <a:gd name="connsiteY1" fmla="*/ 0 h 2581835"/>
              <a:gd name="connsiteX2" fmla="*/ 2191871 w 2191871"/>
              <a:gd name="connsiteY2" fmla="*/ 2581835 h 2581835"/>
              <a:gd name="connsiteX3" fmla="*/ 0 w 2191871"/>
              <a:gd name="connsiteY3" fmla="*/ 2581835 h 2581835"/>
            </a:gdLst>
            <a:ahLst/>
            <a:cxnLst>
              <a:cxn ang="0">
                <a:pos x="connsiteX0" y="connsiteY0"/>
              </a:cxn>
              <a:cxn ang="0">
                <a:pos x="connsiteX1" y="connsiteY1"/>
              </a:cxn>
              <a:cxn ang="0">
                <a:pos x="connsiteX2" y="connsiteY2"/>
              </a:cxn>
              <a:cxn ang="0">
                <a:pos x="connsiteX3" y="connsiteY3"/>
              </a:cxn>
            </a:cxnLst>
            <a:rect l="l" t="t" r="r" b="b"/>
            <a:pathLst>
              <a:path w="2191871" h="2581835">
                <a:moveTo>
                  <a:pt x="0" y="0"/>
                </a:moveTo>
                <a:lnTo>
                  <a:pt x="2191871" y="0"/>
                </a:lnTo>
                <a:lnTo>
                  <a:pt x="2191871" y="2581835"/>
                </a:lnTo>
                <a:lnTo>
                  <a:pt x="0" y="2581835"/>
                </a:lnTo>
                <a:close/>
              </a:path>
            </a:pathLst>
          </a:custGeom>
          <a:solidFill>
            <a:schemeClr val="bg1">
              <a:lumMod val="95000"/>
            </a:schemeClr>
          </a:solidFill>
          <a:ln>
            <a:noFill/>
          </a:ln>
        </p:spPr>
        <p:txBody>
          <a:bodyPr wrap="square">
            <a:noAutofit/>
          </a:bodyPr>
          <a:lstStyle>
            <a:lvl1pPr>
              <a:defRPr sz="1200"/>
            </a:lvl1pPr>
          </a:lstStyle>
          <a:p>
            <a:endParaRPr lang="en-US" dirty="0"/>
          </a:p>
        </p:txBody>
      </p:sp>
      <p:sp>
        <p:nvSpPr>
          <p:cNvPr id="17" name="Picture Placeholder 16">
            <a:extLst>
              <a:ext uri="{FF2B5EF4-FFF2-40B4-BE49-F238E27FC236}">
                <a16:creationId xmlns:a16="http://schemas.microsoft.com/office/drawing/2014/main" id="{EDCBCABC-822C-4DD6-A312-FEC3DA01ED46}"/>
              </a:ext>
            </a:extLst>
          </p:cNvPr>
          <p:cNvSpPr>
            <a:spLocks noGrp="1"/>
          </p:cNvSpPr>
          <p:nvPr>
            <p:ph type="pic" sz="quarter" idx="27"/>
          </p:nvPr>
        </p:nvSpPr>
        <p:spPr>
          <a:xfrm>
            <a:off x="6288197" y="2211292"/>
            <a:ext cx="2191871" cy="2581835"/>
          </a:xfrm>
          <a:custGeom>
            <a:avLst/>
            <a:gdLst>
              <a:gd name="connsiteX0" fmla="*/ 0 w 2191871"/>
              <a:gd name="connsiteY0" fmla="*/ 0 h 2581835"/>
              <a:gd name="connsiteX1" fmla="*/ 2191871 w 2191871"/>
              <a:gd name="connsiteY1" fmla="*/ 0 h 2581835"/>
              <a:gd name="connsiteX2" fmla="*/ 2191871 w 2191871"/>
              <a:gd name="connsiteY2" fmla="*/ 2581835 h 2581835"/>
              <a:gd name="connsiteX3" fmla="*/ 0 w 2191871"/>
              <a:gd name="connsiteY3" fmla="*/ 2581835 h 2581835"/>
            </a:gdLst>
            <a:ahLst/>
            <a:cxnLst>
              <a:cxn ang="0">
                <a:pos x="connsiteX0" y="connsiteY0"/>
              </a:cxn>
              <a:cxn ang="0">
                <a:pos x="connsiteX1" y="connsiteY1"/>
              </a:cxn>
              <a:cxn ang="0">
                <a:pos x="connsiteX2" y="connsiteY2"/>
              </a:cxn>
              <a:cxn ang="0">
                <a:pos x="connsiteX3" y="connsiteY3"/>
              </a:cxn>
            </a:cxnLst>
            <a:rect l="l" t="t" r="r" b="b"/>
            <a:pathLst>
              <a:path w="2191871" h="2581835">
                <a:moveTo>
                  <a:pt x="0" y="0"/>
                </a:moveTo>
                <a:lnTo>
                  <a:pt x="2191871" y="0"/>
                </a:lnTo>
                <a:lnTo>
                  <a:pt x="2191871" y="2581835"/>
                </a:lnTo>
                <a:lnTo>
                  <a:pt x="0" y="2581835"/>
                </a:lnTo>
                <a:close/>
              </a:path>
            </a:pathLst>
          </a:custGeom>
          <a:solidFill>
            <a:schemeClr val="bg1">
              <a:lumMod val="95000"/>
            </a:schemeClr>
          </a:solidFill>
          <a:ln>
            <a:noFill/>
          </a:ln>
        </p:spPr>
        <p:txBody>
          <a:bodyPr wrap="square">
            <a:noAutofit/>
          </a:bodyPr>
          <a:lstStyle>
            <a:lvl1pPr>
              <a:defRPr sz="1200"/>
            </a:lvl1pPr>
          </a:lstStyle>
          <a:p>
            <a:endParaRPr lang="en-US" dirty="0"/>
          </a:p>
        </p:txBody>
      </p:sp>
      <p:sp>
        <p:nvSpPr>
          <p:cNvPr id="18" name="Picture Placeholder 17">
            <a:extLst>
              <a:ext uri="{FF2B5EF4-FFF2-40B4-BE49-F238E27FC236}">
                <a16:creationId xmlns:a16="http://schemas.microsoft.com/office/drawing/2014/main" id="{AFCD5707-5094-4D61-8582-FAE1F78BDCEA}"/>
              </a:ext>
            </a:extLst>
          </p:cNvPr>
          <p:cNvSpPr>
            <a:spLocks noGrp="1"/>
          </p:cNvSpPr>
          <p:nvPr>
            <p:ph type="pic" sz="quarter" idx="28"/>
          </p:nvPr>
        </p:nvSpPr>
        <p:spPr>
          <a:xfrm>
            <a:off x="8864460" y="2211292"/>
            <a:ext cx="2191871" cy="2581835"/>
          </a:xfrm>
          <a:custGeom>
            <a:avLst/>
            <a:gdLst>
              <a:gd name="connsiteX0" fmla="*/ 0 w 2191871"/>
              <a:gd name="connsiteY0" fmla="*/ 0 h 2581835"/>
              <a:gd name="connsiteX1" fmla="*/ 2191871 w 2191871"/>
              <a:gd name="connsiteY1" fmla="*/ 0 h 2581835"/>
              <a:gd name="connsiteX2" fmla="*/ 2191871 w 2191871"/>
              <a:gd name="connsiteY2" fmla="*/ 2581835 h 2581835"/>
              <a:gd name="connsiteX3" fmla="*/ 0 w 2191871"/>
              <a:gd name="connsiteY3" fmla="*/ 2581835 h 2581835"/>
            </a:gdLst>
            <a:ahLst/>
            <a:cxnLst>
              <a:cxn ang="0">
                <a:pos x="connsiteX0" y="connsiteY0"/>
              </a:cxn>
              <a:cxn ang="0">
                <a:pos x="connsiteX1" y="connsiteY1"/>
              </a:cxn>
              <a:cxn ang="0">
                <a:pos x="connsiteX2" y="connsiteY2"/>
              </a:cxn>
              <a:cxn ang="0">
                <a:pos x="connsiteX3" y="connsiteY3"/>
              </a:cxn>
            </a:cxnLst>
            <a:rect l="l" t="t" r="r" b="b"/>
            <a:pathLst>
              <a:path w="2191871" h="2581835">
                <a:moveTo>
                  <a:pt x="0" y="0"/>
                </a:moveTo>
                <a:lnTo>
                  <a:pt x="2191871" y="0"/>
                </a:lnTo>
                <a:lnTo>
                  <a:pt x="2191871" y="2581835"/>
                </a:lnTo>
                <a:lnTo>
                  <a:pt x="0" y="2581835"/>
                </a:lnTo>
                <a:close/>
              </a:path>
            </a:pathLst>
          </a:custGeom>
          <a:solidFill>
            <a:schemeClr val="bg1">
              <a:lumMod val="95000"/>
            </a:schemeClr>
          </a:solidFill>
          <a:ln>
            <a:noFill/>
          </a:ln>
        </p:spPr>
        <p:txBody>
          <a:bodyPr wrap="square">
            <a:noAutofit/>
          </a:bodyPr>
          <a:lstStyle>
            <a:lvl1pPr>
              <a:defRPr sz="1200"/>
            </a:lvl1pPr>
          </a:lstStyle>
          <a:p>
            <a:endParaRPr lang="en-US" dirty="0"/>
          </a:p>
        </p:txBody>
      </p:sp>
      <p:sp>
        <p:nvSpPr>
          <p:cNvPr id="15" name="Picture Placeholder 14">
            <a:extLst>
              <a:ext uri="{FF2B5EF4-FFF2-40B4-BE49-F238E27FC236}">
                <a16:creationId xmlns:a16="http://schemas.microsoft.com/office/drawing/2014/main" id="{D2194473-16F5-476D-8AFC-138175D1938E}"/>
              </a:ext>
            </a:extLst>
          </p:cNvPr>
          <p:cNvSpPr>
            <a:spLocks noGrp="1"/>
          </p:cNvSpPr>
          <p:nvPr>
            <p:ph type="pic" sz="quarter" idx="20"/>
          </p:nvPr>
        </p:nvSpPr>
        <p:spPr>
          <a:xfrm>
            <a:off x="1135673" y="2211292"/>
            <a:ext cx="2191871" cy="2581835"/>
          </a:xfrm>
          <a:custGeom>
            <a:avLst/>
            <a:gdLst>
              <a:gd name="connsiteX0" fmla="*/ 0 w 2191871"/>
              <a:gd name="connsiteY0" fmla="*/ 0 h 2581835"/>
              <a:gd name="connsiteX1" fmla="*/ 2191871 w 2191871"/>
              <a:gd name="connsiteY1" fmla="*/ 0 h 2581835"/>
              <a:gd name="connsiteX2" fmla="*/ 2191871 w 2191871"/>
              <a:gd name="connsiteY2" fmla="*/ 2581835 h 2581835"/>
              <a:gd name="connsiteX3" fmla="*/ 0 w 2191871"/>
              <a:gd name="connsiteY3" fmla="*/ 2581835 h 2581835"/>
            </a:gdLst>
            <a:ahLst/>
            <a:cxnLst>
              <a:cxn ang="0">
                <a:pos x="connsiteX0" y="connsiteY0"/>
              </a:cxn>
              <a:cxn ang="0">
                <a:pos x="connsiteX1" y="connsiteY1"/>
              </a:cxn>
              <a:cxn ang="0">
                <a:pos x="connsiteX2" y="connsiteY2"/>
              </a:cxn>
              <a:cxn ang="0">
                <a:pos x="connsiteX3" y="connsiteY3"/>
              </a:cxn>
            </a:cxnLst>
            <a:rect l="l" t="t" r="r" b="b"/>
            <a:pathLst>
              <a:path w="2191871" h="2581835">
                <a:moveTo>
                  <a:pt x="0" y="0"/>
                </a:moveTo>
                <a:lnTo>
                  <a:pt x="2191871" y="0"/>
                </a:lnTo>
                <a:lnTo>
                  <a:pt x="2191871" y="2581835"/>
                </a:lnTo>
                <a:lnTo>
                  <a:pt x="0" y="2581835"/>
                </a:lnTo>
                <a:close/>
              </a:path>
            </a:pathLst>
          </a:custGeom>
          <a:solidFill>
            <a:schemeClr val="bg1">
              <a:lumMod val="95000"/>
            </a:schemeClr>
          </a:solidFill>
          <a:ln>
            <a:noFill/>
          </a:ln>
        </p:spPr>
        <p:txBody>
          <a:bodyPr wrap="square">
            <a:noAutofit/>
          </a:bodyPr>
          <a:lstStyle>
            <a:lvl1pPr>
              <a:defRPr sz="1200"/>
            </a:lvl1pPr>
          </a:lstStyle>
          <a:p>
            <a:endParaRPr lang="en-US" dirty="0"/>
          </a:p>
        </p:txBody>
      </p:sp>
      <p:sp>
        <p:nvSpPr>
          <p:cNvPr id="5" name="Footer Placeholder 4">
            <a:extLst>
              <a:ext uri="{FF2B5EF4-FFF2-40B4-BE49-F238E27FC236}">
                <a16:creationId xmlns:a16="http://schemas.microsoft.com/office/drawing/2014/main" id="{4CBE4E1A-1F66-468C-B466-33CD16313B51}"/>
              </a:ext>
            </a:extLst>
          </p:cNvPr>
          <p:cNvSpPr>
            <a:spLocks noGrp="1"/>
          </p:cNvSpPr>
          <p:nvPr>
            <p:ph type="ftr" sz="quarter" idx="24"/>
          </p:nvPr>
        </p:nvSpPr>
        <p:spPr>
          <a:xfrm>
            <a:off x="555084" y="6441458"/>
            <a:ext cx="1731442" cy="416542"/>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73BD819-0816-41E2-A292-5C1D484D4F86}"/>
              </a:ext>
            </a:extLst>
          </p:cNvPr>
          <p:cNvSpPr>
            <a:spLocks noGrp="1"/>
          </p:cNvSpPr>
          <p:nvPr>
            <p:ph type="sldNum" sz="quarter" idx="25"/>
          </p:nvPr>
        </p:nvSpPr>
        <p:spPr>
          <a:xfrm>
            <a:off x="11649705" y="363912"/>
            <a:ext cx="357207" cy="365126"/>
          </a:xfrm>
          <a:prstGeom prst="ellipse">
            <a:avLst/>
          </a:prstGeom>
        </p:spPr>
        <p:txBody>
          <a:bodyPr/>
          <a:lstStyle/>
          <a:p>
            <a:fld id="{8C499CF0-C8E2-4E59-9052-1B24C1960F75}" type="slidenum">
              <a:rPr lang="en-US" smtClean="0"/>
              <a:pPr/>
              <a:t>‹#›</a:t>
            </a:fld>
            <a:endParaRPr lang="en-US" dirty="0"/>
          </a:p>
        </p:txBody>
      </p:sp>
    </p:spTree>
    <p:extLst>
      <p:ext uri="{BB962C8B-B14F-4D97-AF65-F5344CB8AC3E}">
        <p14:creationId xmlns:p14="http://schemas.microsoft.com/office/powerpoint/2010/main" val="29913425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Main-Title-and-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36A5D-F0D6-B642-B990-4E437E467795}"/>
              </a:ext>
            </a:extLst>
          </p:cNvPr>
          <p:cNvSpPr>
            <a:spLocks noGrp="1"/>
          </p:cNvSpPr>
          <p:nvPr>
            <p:ph type="title" hasCustomPrompt="1"/>
          </p:nvPr>
        </p:nvSpPr>
        <p:spPr>
          <a:xfrm>
            <a:off x="838200" y="365125"/>
            <a:ext cx="10515600" cy="1325563"/>
          </a:xfrm>
          <a:prstGeom prst="rect">
            <a:avLst/>
          </a:prstGeom>
        </p:spPr>
        <p:txBody>
          <a:bodyPr>
            <a:normAutofit/>
          </a:bodyPr>
          <a:lstStyle>
            <a:lvl1pPr algn="l">
              <a:defRPr sz="3200" b="1" i="0">
                <a:solidFill>
                  <a:schemeClr val="tx1">
                    <a:lumMod val="75000"/>
                    <a:lumOff val="25000"/>
                  </a:schemeClr>
                </a:solidFill>
                <a:latin typeface="+mj-lt"/>
              </a:defRPr>
            </a:lvl1pPr>
          </a:lstStyle>
          <a:p>
            <a:r>
              <a:rPr lang="en-US"/>
              <a:t>Click to edit master title style</a:t>
            </a:r>
          </a:p>
        </p:txBody>
      </p:sp>
      <p:sp>
        <p:nvSpPr>
          <p:cNvPr id="4" name="Footer Placeholder 3">
            <a:extLst>
              <a:ext uri="{FF2B5EF4-FFF2-40B4-BE49-F238E27FC236}">
                <a16:creationId xmlns:a16="http://schemas.microsoft.com/office/drawing/2014/main" id="{C5F18AC2-39DF-1146-883E-39388015F549}"/>
              </a:ext>
            </a:extLst>
          </p:cNvPr>
          <p:cNvSpPr>
            <a:spLocks noGrp="1"/>
          </p:cNvSpPr>
          <p:nvPr>
            <p:ph type="ftr" sz="quarter" idx="11"/>
          </p:nvPr>
        </p:nvSpPr>
        <p:spPr>
          <a:xfrm>
            <a:off x="555084" y="6441458"/>
            <a:ext cx="1731442" cy="416542"/>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7DFFA60F-3C3B-CB4D-A748-02DEFCD59ED2}"/>
              </a:ext>
            </a:extLst>
          </p:cNvPr>
          <p:cNvSpPr>
            <a:spLocks noGrp="1"/>
          </p:cNvSpPr>
          <p:nvPr>
            <p:ph type="sldNum" sz="quarter" idx="12"/>
          </p:nvPr>
        </p:nvSpPr>
        <p:spPr/>
        <p:txBody>
          <a:bodyPr/>
          <a:lstStyle/>
          <a:p>
            <a:fld id="{1677A42A-8935-684D-9A5E-F8E4955505C7}" type="slidenum">
              <a:rPr lang="en-US" smtClean="0"/>
              <a:t>‹#›</a:t>
            </a:fld>
            <a:endParaRPr lang="en-US" dirty="0"/>
          </a:p>
        </p:txBody>
      </p:sp>
      <p:sp>
        <p:nvSpPr>
          <p:cNvPr id="7" name="Text Placeholder 2">
            <a:extLst>
              <a:ext uri="{FF2B5EF4-FFF2-40B4-BE49-F238E27FC236}">
                <a16:creationId xmlns:a16="http://schemas.microsoft.com/office/drawing/2014/main" id="{9DE11739-2D0F-D24A-BF0A-6782C4C13A33}"/>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lvl1pPr marL="0" indent="0">
              <a:spcBef>
                <a:spcPts val="0"/>
              </a:spcBef>
              <a:spcAft>
                <a:spcPts val="1200"/>
              </a:spcAft>
              <a:buNone/>
              <a:defRPr sz="2000" b="1" i="0">
                <a:solidFill>
                  <a:srgbClr val="F47920"/>
                </a:solidFill>
                <a:latin typeface="+mn-lt"/>
              </a:defRPr>
            </a:lvl1pPr>
            <a:lvl2pPr marL="236538" indent="-225425">
              <a:spcBef>
                <a:spcPts val="0"/>
              </a:spcBef>
              <a:spcAft>
                <a:spcPts val="1200"/>
              </a:spcAft>
              <a:buClr>
                <a:srgbClr val="F47920"/>
              </a:buClr>
              <a:tabLst/>
              <a:defRPr b="0" i="0">
                <a:latin typeface="+mn-lt"/>
              </a:defRPr>
            </a:lvl2pPr>
            <a:lvl3pPr marL="460375" indent="-174625">
              <a:spcBef>
                <a:spcPts val="0"/>
              </a:spcBef>
              <a:spcAft>
                <a:spcPts val="1200"/>
              </a:spcAft>
              <a:buClr>
                <a:srgbClr val="F47920"/>
              </a:buClr>
              <a:buFont typeface="Courier New" panose="02070309020205020404" pitchFamily="49" charset="0"/>
              <a:buChar char="o"/>
              <a:tabLst/>
              <a:defRPr b="0" i="0">
                <a:latin typeface="+mn-lt"/>
              </a:defRPr>
            </a:lvl3pPr>
            <a:lvl4pPr marL="635000" indent="-174625">
              <a:spcBef>
                <a:spcPts val="0"/>
              </a:spcBef>
              <a:spcAft>
                <a:spcPts val="1200"/>
              </a:spcAft>
              <a:tabLst/>
              <a:defRPr b="0" i="0">
                <a:latin typeface="+mn-lt"/>
              </a:defRPr>
            </a:lvl4pPr>
            <a:lvl5pPr marL="808038" indent="-173038">
              <a:spcBef>
                <a:spcPts val="0"/>
              </a:spcBef>
              <a:spcAft>
                <a:spcPts val="1200"/>
              </a:spcAft>
              <a:tabLst/>
              <a:defRPr b="0" i="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986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7E39A45C-365C-42D8-A55A-F1C666A7FFCD}"/>
              </a:ext>
            </a:extLst>
          </p:cNvPr>
          <p:cNvSpPr>
            <a:spLocks noGrp="1"/>
          </p:cNvSpPr>
          <p:nvPr>
            <p:ph type="pic" sz="quarter" idx="13"/>
          </p:nvPr>
        </p:nvSpPr>
        <p:spPr>
          <a:xfrm>
            <a:off x="0" y="0"/>
            <a:ext cx="12192000" cy="3980328"/>
          </a:xfrm>
          <a:prstGeom prst="rect">
            <a:avLst/>
          </a:prstGeom>
          <a:solidFill>
            <a:schemeClr val="bg1">
              <a:lumMod val="95000"/>
            </a:schemeClr>
          </a:solidFill>
          <a:ln>
            <a:noFill/>
          </a:ln>
        </p:spPr>
        <p:txBody>
          <a:bodyPr anchor="ctr"/>
          <a:lstStyle>
            <a:lvl1pPr marL="0" indent="0" algn="ctr">
              <a:buNone/>
              <a:defRPr sz="1600"/>
            </a:lvl1pPr>
          </a:lstStyle>
          <a:p>
            <a:endParaRPr lang="en-US" dirty="0"/>
          </a:p>
        </p:txBody>
      </p:sp>
      <p:sp>
        <p:nvSpPr>
          <p:cNvPr id="3" name="Footer Placeholder 2">
            <a:extLst>
              <a:ext uri="{FF2B5EF4-FFF2-40B4-BE49-F238E27FC236}">
                <a16:creationId xmlns:a16="http://schemas.microsoft.com/office/drawing/2014/main" id="{73362A10-3D67-4102-8018-1D585A82EB3A}"/>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30204028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1_Title Slide-dandelion">
    <p:spTree>
      <p:nvGrpSpPr>
        <p:cNvPr id="1" name=""/>
        <p:cNvGrpSpPr/>
        <p:nvPr/>
      </p:nvGrpSpPr>
      <p:grpSpPr>
        <a:xfrm>
          <a:off x="0" y="0"/>
          <a:ext cx="0" cy="0"/>
          <a:chOff x="0" y="0"/>
          <a:chExt cx="0" cy="0"/>
        </a:xfrm>
      </p:grpSpPr>
      <p:pic>
        <p:nvPicPr>
          <p:cNvPr id="13" name="Picture 1"/>
          <p:cNvPicPr>
            <a:picLocks noChangeAspect="1"/>
          </p:cNvPicPr>
          <p:nvPr userDrawn="1"/>
        </p:nvPicPr>
        <p:blipFill>
          <a:blip r:embed="rId2" cstate="print">
            <a:extLst>
              <a:ext uri="{28A0092B-C50C-407E-A947-70E740481C1C}">
                <a14:useLocalDpi xmlns:a14="http://schemas.microsoft.com/office/drawing/2010/main" val="0"/>
              </a:ext>
            </a:extLst>
          </a:blip>
          <a:srcRect t="32870" b="33797"/>
          <a:stretch>
            <a:fillRect/>
          </a:stretch>
        </p:blipFill>
        <p:spPr bwMode="auto">
          <a:xfrm>
            <a:off x="0" y="0"/>
            <a:ext cx="121920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p:cNvCxnSpPr/>
          <p:nvPr userDrawn="1"/>
        </p:nvCxnSpPr>
        <p:spPr>
          <a:xfrm>
            <a:off x="0" y="3061368"/>
            <a:ext cx="12192000" cy="0"/>
          </a:xfrm>
          <a:prstGeom prst="lin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8629B735-B0B0-2746-A007-F99FB49E93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3855" y="3423962"/>
            <a:ext cx="2634981" cy="783870"/>
          </a:xfrm>
          <a:prstGeom prst="rect">
            <a:avLst/>
          </a:prstGeom>
        </p:spPr>
      </p:pic>
      <p:sp>
        <p:nvSpPr>
          <p:cNvPr id="9" name="Title 1">
            <a:extLst>
              <a:ext uri="{FF2B5EF4-FFF2-40B4-BE49-F238E27FC236}">
                <a16:creationId xmlns:a16="http://schemas.microsoft.com/office/drawing/2014/main" id="{53E7BA28-BA77-1745-B40D-2CB164A4199F}"/>
              </a:ext>
            </a:extLst>
          </p:cNvPr>
          <p:cNvSpPr>
            <a:spLocks noGrp="1"/>
          </p:cNvSpPr>
          <p:nvPr>
            <p:ph type="ctrTitle"/>
          </p:nvPr>
        </p:nvSpPr>
        <p:spPr>
          <a:xfrm>
            <a:off x="2855384" y="4704889"/>
            <a:ext cx="8682165" cy="784569"/>
          </a:xfrm>
        </p:spPr>
        <p:txBody>
          <a:bodyPr vert="horz" wrap="square" lIns="0" tIns="45720" rIns="91440" bIns="0" rtlCol="0" anchor="b" anchorCtr="0">
            <a:noAutofit/>
          </a:bodyPr>
          <a:lstStyle>
            <a:lvl1pPr>
              <a:lnSpc>
                <a:spcPct val="90000"/>
              </a:lnSpc>
              <a:defRPr lang="en-US" sz="2800"/>
            </a:lvl1pPr>
          </a:lstStyle>
          <a:p>
            <a:pPr marL="0" lvl="0"/>
            <a:r>
              <a:rPr lang="en-US"/>
              <a:t>Click to edit Master title style</a:t>
            </a:r>
          </a:p>
        </p:txBody>
      </p:sp>
      <p:sp>
        <p:nvSpPr>
          <p:cNvPr id="10" name="Subtitle 2">
            <a:extLst>
              <a:ext uri="{FF2B5EF4-FFF2-40B4-BE49-F238E27FC236}">
                <a16:creationId xmlns:a16="http://schemas.microsoft.com/office/drawing/2014/main" id="{D863D706-4D12-8146-B941-11CAD37F6D7D}"/>
              </a:ext>
            </a:extLst>
          </p:cNvPr>
          <p:cNvSpPr>
            <a:spLocks noGrp="1"/>
          </p:cNvSpPr>
          <p:nvPr>
            <p:ph type="subTitle" idx="1"/>
          </p:nvPr>
        </p:nvSpPr>
        <p:spPr>
          <a:xfrm>
            <a:off x="2855384" y="5565775"/>
            <a:ext cx="4910763" cy="243656"/>
          </a:xfrm>
        </p:spPr>
        <p:txBody>
          <a:bodyPr vert="horz" wrap="square" lIns="0" tIns="45720" rIns="91440" bIns="0" rtlCol="0">
            <a:spAutoFit/>
          </a:bodyPr>
          <a:lstStyle>
            <a:lvl1pPr>
              <a:defRPr lang="en-US" sz="1400">
                <a:solidFill>
                  <a:schemeClr val="bg2">
                    <a:lumMod val="75000"/>
                  </a:schemeClr>
                </a:solidFill>
              </a:defRPr>
            </a:lvl1pPr>
          </a:lstStyle>
          <a:p>
            <a:pPr lvl="0"/>
            <a:r>
              <a:rPr lang="en-US"/>
              <a:t>Click to edit Master subtitle style</a:t>
            </a:r>
          </a:p>
        </p:txBody>
      </p:sp>
    </p:spTree>
    <p:extLst>
      <p:ext uri="{BB962C8B-B14F-4D97-AF65-F5344CB8AC3E}">
        <p14:creationId xmlns:p14="http://schemas.microsoft.com/office/powerpoint/2010/main" val="2071312389"/>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8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776E8FD-F277-4AB1-A872-D83F3662AE38}"/>
              </a:ext>
            </a:extLst>
          </p:cNvPr>
          <p:cNvSpPr>
            <a:spLocks noGrp="1"/>
          </p:cNvSpPr>
          <p:nvPr>
            <p:ph type="pic" sz="quarter" idx="13"/>
          </p:nvPr>
        </p:nvSpPr>
        <p:spPr>
          <a:xfrm>
            <a:off x="6057900" y="-11337"/>
            <a:ext cx="6143894" cy="5606983"/>
          </a:xfrm>
          <a:custGeom>
            <a:avLst/>
            <a:gdLst>
              <a:gd name="connsiteX0" fmla="*/ 518422 w 6143894"/>
              <a:gd name="connsiteY0" fmla="*/ 0 h 5606983"/>
              <a:gd name="connsiteX1" fmla="*/ 6143894 w 6143894"/>
              <a:gd name="connsiteY1" fmla="*/ 0 h 5606983"/>
              <a:gd name="connsiteX2" fmla="*/ 6143894 w 6143894"/>
              <a:gd name="connsiteY2" fmla="*/ 4586106 h 5606983"/>
              <a:gd name="connsiteX3" fmla="*/ 5858570 w 6143894"/>
              <a:gd name="connsiteY3" fmla="*/ 4871430 h 5606983"/>
              <a:gd name="connsiteX4" fmla="*/ 2307000 w 6143894"/>
              <a:gd name="connsiteY4" fmla="*/ 4871430 h 5606983"/>
              <a:gd name="connsiteX5" fmla="*/ 735554 w 6143894"/>
              <a:gd name="connsiteY5" fmla="*/ 3299985 h 5606983"/>
              <a:gd name="connsiteX6" fmla="*/ 413749 w 6143894"/>
              <a:gd name="connsiteY6" fmla="*/ 142377 h 560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43894" h="5606983">
                <a:moveTo>
                  <a:pt x="518422" y="0"/>
                </a:moveTo>
                <a:lnTo>
                  <a:pt x="6143894" y="0"/>
                </a:lnTo>
                <a:lnTo>
                  <a:pt x="6143894" y="4586106"/>
                </a:lnTo>
                <a:lnTo>
                  <a:pt x="5858570" y="4871430"/>
                </a:lnTo>
                <a:cubicBezTo>
                  <a:pt x="4877830" y="5852168"/>
                  <a:pt x="3287738" y="5852168"/>
                  <a:pt x="2307000" y="4871430"/>
                </a:cubicBezTo>
                <a:lnTo>
                  <a:pt x="735554" y="3299985"/>
                </a:lnTo>
                <a:cubicBezTo>
                  <a:pt x="-122592" y="2441839"/>
                  <a:pt x="-229860" y="1117157"/>
                  <a:pt x="413749" y="142377"/>
                </a:cubicBez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a:p>
        </p:txBody>
      </p:sp>
      <p:sp>
        <p:nvSpPr>
          <p:cNvPr id="3" name="Footer Placeholder 2">
            <a:extLst>
              <a:ext uri="{FF2B5EF4-FFF2-40B4-BE49-F238E27FC236}">
                <a16:creationId xmlns:a16="http://schemas.microsoft.com/office/drawing/2014/main" id="{73362A10-3D67-4102-8018-1D585A82EB3A}"/>
              </a:ext>
            </a:extLst>
          </p:cNvPr>
          <p:cNvSpPr>
            <a:spLocks noGrp="1"/>
          </p:cNvSpPr>
          <p:nvPr>
            <p:ph type="ftr" sz="quarter" idx="14"/>
          </p:nvPr>
        </p:nvSpPr>
        <p:spPr/>
        <p:txBody>
          <a:bodyPr/>
          <a:lstStyle/>
          <a:p>
            <a:endParaRPr lang="en-US" dirty="0"/>
          </a:p>
        </p:txBody>
      </p:sp>
      <p:sp>
        <p:nvSpPr>
          <p:cNvPr id="4" name="Slide Number Placeholder 3">
            <a:extLst>
              <a:ext uri="{FF2B5EF4-FFF2-40B4-BE49-F238E27FC236}">
                <a16:creationId xmlns:a16="http://schemas.microsoft.com/office/drawing/2014/main" id="{CA1AA7BA-1388-455A-AA46-72F69D5F8EE0}"/>
              </a:ext>
            </a:extLst>
          </p:cNvPr>
          <p:cNvSpPr>
            <a:spLocks noGrp="1"/>
          </p:cNvSpPr>
          <p:nvPr>
            <p:ph type="sldNum" sz="quarter" idx="15"/>
          </p:nvPr>
        </p:nvSpPr>
        <p:spPr>
          <a:xfrm>
            <a:off x="11649705" y="363912"/>
            <a:ext cx="357207" cy="365126"/>
          </a:xfrm>
          <a:prstGeom prst="ellipse">
            <a:avLst/>
          </a:prstGeom>
        </p:spPr>
        <p:txBody>
          <a:bodyPr/>
          <a:lstStyle/>
          <a:p>
            <a:fld id="{8C499CF0-C8E2-4E59-9052-1B24C1960F75}" type="slidenum">
              <a:rPr lang="en-US" smtClean="0"/>
              <a:pPr/>
              <a:t>‹#›</a:t>
            </a:fld>
            <a:endParaRPr lang="en-US"/>
          </a:p>
        </p:txBody>
      </p:sp>
    </p:spTree>
    <p:extLst>
      <p:ext uri="{BB962C8B-B14F-4D97-AF65-F5344CB8AC3E}">
        <p14:creationId xmlns:p14="http://schemas.microsoft.com/office/powerpoint/2010/main" val="3310434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9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3499312-C1EC-41D7-8069-BDC1B3FF9DAC}"/>
              </a:ext>
            </a:extLst>
          </p:cNvPr>
          <p:cNvSpPr>
            <a:spLocks noGrp="1"/>
          </p:cNvSpPr>
          <p:nvPr>
            <p:ph type="pic" sz="quarter" idx="13"/>
          </p:nvPr>
        </p:nvSpPr>
        <p:spPr>
          <a:xfrm>
            <a:off x="8025980" y="1256280"/>
            <a:ext cx="2975329" cy="3220070"/>
          </a:xfrm>
          <a:custGeom>
            <a:avLst/>
            <a:gdLst>
              <a:gd name="connsiteX0" fmla="*/ 1487665 w 2975329"/>
              <a:gd name="connsiteY0" fmla="*/ 0 h 3220070"/>
              <a:gd name="connsiteX1" fmla="*/ 1819772 w 2975329"/>
              <a:gd name="connsiteY1" fmla="*/ 79324 h 3220070"/>
              <a:gd name="connsiteX2" fmla="*/ 2643084 w 2975329"/>
              <a:gd name="connsiteY2" fmla="*/ 556175 h 3220070"/>
              <a:gd name="connsiteX3" fmla="*/ 2975329 w 2975329"/>
              <a:gd name="connsiteY3" fmla="*/ 1132275 h 3220070"/>
              <a:gd name="connsiteX4" fmla="*/ 2975329 w 2975329"/>
              <a:gd name="connsiteY4" fmla="*/ 2087796 h 3220070"/>
              <a:gd name="connsiteX5" fmla="*/ 2643084 w 2975329"/>
              <a:gd name="connsiteY5" fmla="*/ 2663896 h 3220070"/>
              <a:gd name="connsiteX6" fmla="*/ 1819772 w 2975329"/>
              <a:gd name="connsiteY6" fmla="*/ 3140747 h 3220070"/>
              <a:gd name="connsiteX7" fmla="*/ 1155557 w 2975329"/>
              <a:gd name="connsiteY7" fmla="*/ 3140747 h 3220070"/>
              <a:gd name="connsiteX8" fmla="*/ 332245 w 2975329"/>
              <a:gd name="connsiteY8" fmla="*/ 2663896 h 3220070"/>
              <a:gd name="connsiteX9" fmla="*/ 0 w 2975329"/>
              <a:gd name="connsiteY9" fmla="*/ 2087796 h 3220070"/>
              <a:gd name="connsiteX10" fmla="*/ 0 w 2975329"/>
              <a:gd name="connsiteY10" fmla="*/ 1132275 h 3220070"/>
              <a:gd name="connsiteX11" fmla="*/ 332245 w 2975329"/>
              <a:gd name="connsiteY11" fmla="*/ 556175 h 3220070"/>
              <a:gd name="connsiteX12" fmla="*/ 1155557 w 2975329"/>
              <a:gd name="connsiteY12" fmla="*/ 79324 h 3220070"/>
              <a:gd name="connsiteX13" fmla="*/ 1487665 w 2975329"/>
              <a:gd name="connsiteY13" fmla="*/ 0 h 3220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75329" h="3220070">
                <a:moveTo>
                  <a:pt x="1487665" y="0"/>
                </a:moveTo>
                <a:cubicBezTo>
                  <a:pt x="1608055" y="0"/>
                  <a:pt x="1728446" y="26442"/>
                  <a:pt x="1819772" y="79324"/>
                </a:cubicBezTo>
                <a:lnTo>
                  <a:pt x="2643084" y="556175"/>
                </a:lnTo>
                <a:cubicBezTo>
                  <a:pt x="2825874" y="661940"/>
                  <a:pt x="2975329" y="921200"/>
                  <a:pt x="2975329" y="1132275"/>
                </a:cubicBezTo>
                <a:lnTo>
                  <a:pt x="2975329" y="2087796"/>
                </a:lnTo>
                <a:cubicBezTo>
                  <a:pt x="2975329" y="2298871"/>
                  <a:pt x="2825874" y="2558131"/>
                  <a:pt x="2643084" y="2663896"/>
                </a:cubicBezTo>
                <a:lnTo>
                  <a:pt x="1819772" y="3140747"/>
                </a:lnTo>
                <a:cubicBezTo>
                  <a:pt x="1637120" y="3246512"/>
                  <a:pt x="1338209" y="3246512"/>
                  <a:pt x="1155557" y="3140747"/>
                </a:cubicBezTo>
                <a:lnTo>
                  <a:pt x="332245" y="2663896"/>
                </a:lnTo>
                <a:cubicBezTo>
                  <a:pt x="149455" y="2558131"/>
                  <a:pt x="0" y="2298871"/>
                  <a:pt x="0" y="2087796"/>
                </a:cubicBezTo>
                <a:lnTo>
                  <a:pt x="0" y="1132275"/>
                </a:lnTo>
                <a:cubicBezTo>
                  <a:pt x="0" y="921200"/>
                  <a:pt x="149455" y="661940"/>
                  <a:pt x="332245" y="556175"/>
                </a:cubicBezTo>
                <a:lnTo>
                  <a:pt x="1155557" y="79324"/>
                </a:lnTo>
                <a:cubicBezTo>
                  <a:pt x="1246883" y="26442"/>
                  <a:pt x="1367274" y="0"/>
                  <a:pt x="1487665" y="0"/>
                </a:cubicBez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a:p>
        </p:txBody>
      </p:sp>
      <p:sp>
        <p:nvSpPr>
          <p:cNvPr id="3" name="Footer Placeholder 2">
            <a:extLst>
              <a:ext uri="{FF2B5EF4-FFF2-40B4-BE49-F238E27FC236}">
                <a16:creationId xmlns:a16="http://schemas.microsoft.com/office/drawing/2014/main" id="{73362A10-3D67-4102-8018-1D585A82EB3A}"/>
              </a:ext>
            </a:extLst>
          </p:cNvPr>
          <p:cNvSpPr>
            <a:spLocks noGrp="1"/>
          </p:cNvSpPr>
          <p:nvPr>
            <p:ph type="ftr" sz="quarter" idx="14"/>
          </p:nvPr>
        </p:nvSpPr>
        <p:spPr/>
        <p:txBody>
          <a:bodyPr/>
          <a:lstStyle/>
          <a:p>
            <a:endParaRPr lang="en-US" dirty="0"/>
          </a:p>
        </p:txBody>
      </p:sp>
      <p:sp>
        <p:nvSpPr>
          <p:cNvPr id="4" name="Slide Number Placeholder 3">
            <a:extLst>
              <a:ext uri="{FF2B5EF4-FFF2-40B4-BE49-F238E27FC236}">
                <a16:creationId xmlns:a16="http://schemas.microsoft.com/office/drawing/2014/main" id="{CA1AA7BA-1388-455A-AA46-72F69D5F8EE0}"/>
              </a:ext>
            </a:extLst>
          </p:cNvPr>
          <p:cNvSpPr>
            <a:spLocks noGrp="1"/>
          </p:cNvSpPr>
          <p:nvPr>
            <p:ph type="sldNum" sz="quarter" idx="15"/>
          </p:nvPr>
        </p:nvSpPr>
        <p:spPr>
          <a:xfrm>
            <a:off x="11649705" y="363912"/>
            <a:ext cx="357207" cy="365126"/>
          </a:xfrm>
          <a:prstGeom prst="ellipse">
            <a:avLst/>
          </a:prstGeom>
        </p:spPr>
        <p:txBody>
          <a:bodyPr/>
          <a:lstStyle/>
          <a:p>
            <a:fld id="{8C499CF0-C8E2-4E59-9052-1B24C1960F75}" type="slidenum">
              <a:rPr lang="en-US" smtClean="0"/>
              <a:pPr/>
              <a:t>‹#›</a:t>
            </a:fld>
            <a:endParaRPr lang="en-US"/>
          </a:p>
        </p:txBody>
      </p:sp>
      <p:sp>
        <p:nvSpPr>
          <p:cNvPr id="11" name="Picture Placeholder 10">
            <a:extLst>
              <a:ext uri="{FF2B5EF4-FFF2-40B4-BE49-F238E27FC236}">
                <a16:creationId xmlns:a16="http://schemas.microsoft.com/office/drawing/2014/main" id="{39AD4C6A-51EA-4BAC-924E-4C66FC273193}"/>
              </a:ext>
            </a:extLst>
          </p:cNvPr>
          <p:cNvSpPr>
            <a:spLocks noGrp="1"/>
          </p:cNvSpPr>
          <p:nvPr>
            <p:ph type="pic" sz="quarter" idx="16"/>
          </p:nvPr>
        </p:nvSpPr>
        <p:spPr>
          <a:xfrm>
            <a:off x="7086952" y="2681979"/>
            <a:ext cx="1685413" cy="1824047"/>
          </a:xfrm>
          <a:custGeom>
            <a:avLst/>
            <a:gdLst>
              <a:gd name="connsiteX0" fmla="*/ 842707 w 1685413"/>
              <a:gd name="connsiteY0" fmla="*/ 0 h 1824047"/>
              <a:gd name="connsiteX1" fmla="*/ 1030833 w 1685413"/>
              <a:gd name="connsiteY1" fmla="*/ 44934 h 1824047"/>
              <a:gd name="connsiteX2" fmla="*/ 1497209 w 1685413"/>
              <a:gd name="connsiteY2" fmla="*/ 315052 h 1824047"/>
              <a:gd name="connsiteX3" fmla="*/ 1685413 w 1685413"/>
              <a:gd name="connsiteY3" fmla="*/ 641391 h 1824047"/>
              <a:gd name="connsiteX4" fmla="*/ 1685413 w 1685413"/>
              <a:gd name="connsiteY4" fmla="*/ 1182657 h 1824047"/>
              <a:gd name="connsiteX5" fmla="*/ 1497209 w 1685413"/>
              <a:gd name="connsiteY5" fmla="*/ 1508996 h 1824047"/>
              <a:gd name="connsiteX6" fmla="*/ 1030833 w 1685413"/>
              <a:gd name="connsiteY6" fmla="*/ 1779113 h 1824047"/>
              <a:gd name="connsiteX7" fmla="*/ 654580 w 1685413"/>
              <a:gd name="connsiteY7" fmla="*/ 1779113 h 1824047"/>
              <a:gd name="connsiteX8" fmla="*/ 188205 w 1685413"/>
              <a:gd name="connsiteY8" fmla="*/ 1508996 h 1824047"/>
              <a:gd name="connsiteX9" fmla="*/ 0 w 1685413"/>
              <a:gd name="connsiteY9" fmla="*/ 1182657 h 1824047"/>
              <a:gd name="connsiteX10" fmla="*/ 0 w 1685413"/>
              <a:gd name="connsiteY10" fmla="*/ 641391 h 1824047"/>
              <a:gd name="connsiteX11" fmla="*/ 188205 w 1685413"/>
              <a:gd name="connsiteY11" fmla="*/ 315052 h 1824047"/>
              <a:gd name="connsiteX12" fmla="*/ 654580 w 1685413"/>
              <a:gd name="connsiteY12" fmla="*/ 44934 h 1824047"/>
              <a:gd name="connsiteX13" fmla="*/ 842707 w 1685413"/>
              <a:gd name="connsiteY13" fmla="*/ 0 h 1824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5413" h="1824047">
                <a:moveTo>
                  <a:pt x="842707" y="0"/>
                </a:moveTo>
                <a:cubicBezTo>
                  <a:pt x="910904" y="0"/>
                  <a:pt x="979101" y="14978"/>
                  <a:pt x="1030833" y="44934"/>
                </a:cubicBezTo>
                <a:lnTo>
                  <a:pt x="1497209" y="315052"/>
                </a:lnTo>
                <a:cubicBezTo>
                  <a:pt x="1600752" y="374964"/>
                  <a:pt x="1685413" y="521825"/>
                  <a:pt x="1685413" y="641391"/>
                </a:cubicBezTo>
                <a:lnTo>
                  <a:pt x="1685413" y="1182657"/>
                </a:lnTo>
                <a:cubicBezTo>
                  <a:pt x="1685413" y="1302223"/>
                  <a:pt x="1600752" y="1449084"/>
                  <a:pt x="1497209" y="1508996"/>
                </a:cubicBezTo>
                <a:lnTo>
                  <a:pt x="1030833" y="1779113"/>
                </a:lnTo>
                <a:cubicBezTo>
                  <a:pt x="927368" y="1839025"/>
                  <a:pt x="758046" y="1839025"/>
                  <a:pt x="654580" y="1779113"/>
                </a:cubicBezTo>
                <a:lnTo>
                  <a:pt x="188205" y="1508996"/>
                </a:lnTo>
                <a:cubicBezTo>
                  <a:pt x="84661" y="1449084"/>
                  <a:pt x="0" y="1302223"/>
                  <a:pt x="0" y="1182657"/>
                </a:cubicBezTo>
                <a:lnTo>
                  <a:pt x="0" y="641391"/>
                </a:lnTo>
                <a:cubicBezTo>
                  <a:pt x="0" y="521825"/>
                  <a:pt x="84661" y="374964"/>
                  <a:pt x="188205" y="315052"/>
                </a:cubicBezTo>
                <a:lnTo>
                  <a:pt x="654580" y="44934"/>
                </a:lnTo>
                <a:cubicBezTo>
                  <a:pt x="706313" y="14978"/>
                  <a:pt x="774510" y="0"/>
                  <a:pt x="842707" y="0"/>
                </a:cubicBez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100248332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theme" Target="../theme/theme2.xml"/><Relationship Id="rId8"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02CD91-7F30-484D-8C59-6AFCEE924B51}"/>
              </a:ext>
            </a:extLst>
          </p:cNvPr>
          <p:cNvSpPr/>
          <p:nvPr userDrawn="1"/>
        </p:nvSpPr>
        <p:spPr>
          <a:xfrm>
            <a:off x="0" y="6419777"/>
            <a:ext cx="12192000" cy="438223"/>
          </a:xfrm>
          <a:prstGeom prst="rect">
            <a:avLst/>
          </a:prstGeom>
          <a:solidFill>
            <a:srgbClr val="E8E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EDA75DD-0AD0-2248-B3B7-D1A9D7AD00EF}"/>
              </a:ext>
            </a:extLst>
          </p:cNvPr>
          <p:cNvPicPr>
            <a:picLocks noChangeAspect="1"/>
          </p:cNvPicPr>
          <p:nvPr userDrawn="1"/>
        </p:nvPicPr>
        <p:blipFill>
          <a:blip r:embed="rId38">
            <a:extLst>
              <a:ext uri="{28A0092B-C50C-407E-A947-70E740481C1C}">
                <a14:useLocalDpi xmlns:a14="http://schemas.microsoft.com/office/drawing/2010/main" val="0"/>
              </a:ext>
            </a:extLst>
          </a:blip>
          <a:stretch>
            <a:fillRect/>
          </a:stretch>
        </p:blipFill>
        <p:spPr>
          <a:xfrm>
            <a:off x="11221815" y="6529591"/>
            <a:ext cx="727364" cy="274320"/>
          </a:xfrm>
          <a:prstGeom prst="rect">
            <a:avLst/>
          </a:prstGeom>
        </p:spPr>
      </p:pic>
      <p:sp>
        <p:nvSpPr>
          <p:cNvPr id="5" name="Footer Placeholder 4">
            <a:extLst>
              <a:ext uri="{FF2B5EF4-FFF2-40B4-BE49-F238E27FC236}">
                <a16:creationId xmlns:a16="http://schemas.microsoft.com/office/drawing/2014/main" id="{F57DFC86-5C57-458F-9C92-28735DE82326}"/>
              </a:ext>
            </a:extLst>
          </p:cNvPr>
          <p:cNvSpPr>
            <a:spLocks noGrp="1"/>
          </p:cNvSpPr>
          <p:nvPr>
            <p:ph type="ftr" sz="quarter" idx="3"/>
          </p:nvPr>
        </p:nvSpPr>
        <p:spPr>
          <a:xfrm>
            <a:off x="555084" y="6441458"/>
            <a:ext cx="1731442" cy="416542"/>
          </a:xfrm>
          <a:prstGeom prst="rect">
            <a:avLst/>
          </a:prstGeom>
        </p:spPr>
        <p:txBody>
          <a:bodyPr vert="horz" lIns="91440" tIns="45720" rIns="91440" bIns="45720" rtlCol="0" anchor="ctr"/>
          <a:lstStyle>
            <a:lvl1pPr algn="l">
              <a:defRPr sz="900" i="0">
                <a:solidFill>
                  <a:schemeClr val="tx1"/>
                </a:solidFill>
                <a:latin typeface="+mn-lt"/>
              </a:defRPr>
            </a:lvl1pPr>
          </a:lstStyle>
          <a:p>
            <a:endParaRPr lang="en-US" dirty="0"/>
          </a:p>
        </p:txBody>
      </p:sp>
      <p:sp>
        <p:nvSpPr>
          <p:cNvPr id="6" name="Slide Number Placeholder 5">
            <a:extLst>
              <a:ext uri="{FF2B5EF4-FFF2-40B4-BE49-F238E27FC236}">
                <a16:creationId xmlns:a16="http://schemas.microsoft.com/office/drawing/2014/main" id="{71F47806-8A29-4A9E-8FD5-E4E3ADACC403}"/>
              </a:ext>
            </a:extLst>
          </p:cNvPr>
          <p:cNvSpPr>
            <a:spLocks noGrp="1"/>
          </p:cNvSpPr>
          <p:nvPr>
            <p:ph type="sldNum" sz="quarter" idx="4"/>
          </p:nvPr>
        </p:nvSpPr>
        <p:spPr>
          <a:xfrm>
            <a:off x="11649705" y="363912"/>
            <a:ext cx="357207" cy="365126"/>
          </a:xfrm>
          <a:prstGeom prst="ellipse">
            <a:avLst/>
          </a:prstGeom>
          <a:solidFill>
            <a:schemeClr val="accent1"/>
          </a:solidFill>
        </p:spPr>
        <p:txBody>
          <a:bodyPr vert="horz" lIns="0" tIns="0" rIns="0" bIns="0" rtlCol="0" anchor="ctr"/>
          <a:lstStyle>
            <a:lvl1pPr algn="ctr">
              <a:defRPr sz="1100">
                <a:solidFill>
                  <a:schemeClr val="bg1"/>
                </a:solidFill>
              </a:defRPr>
            </a:lvl1pPr>
          </a:lstStyle>
          <a:p>
            <a:fld id="{8C499CF0-C8E2-4E59-9052-1B24C1960F75}" type="slidenum">
              <a:rPr lang="en-US" smtClean="0"/>
              <a:pPr/>
              <a:t>‹#›</a:t>
            </a:fld>
            <a:endParaRPr lang="en-US" dirty="0"/>
          </a:p>
        </p:txBody>
      </p:sp>
      <p:cxnSp>
        <p:nvCxnSpPr>
          <p:cNvPr id="3" name="Straight Connector 2">
            <a:extLst>
              <a:ext uri="{FF2B5EF4-FFF2-40B4-BE49-F238E27FC236}">
                <a16:creationId xmlns:a16="http://schemas.microsoft.com/office/drawing/2014/main" id="{C0B3AD38-C2F9-194C-A9BA-3AB6B2F73870}"/>
              </a:ext>
            </a:extLst>
          </p:cNvPr>
          <p:cNvCxnSpPr/>
          <p:nvPr userDrawn="1"/>
        </p:nvCxnSpPr>
        <p:spPr>
          <a:xfrm>
            <a:off x="0" y="6419777"/>
            <a:ext cx="12192000" cy="0"/>
          </a:xfrm>
          <a:prstGeom prst="line">
            <a:avLst/>
          </a:prstGeom>
          <a:ln w="9525">
            <a:solidFill>
              <a:schemeClr val="bg2">
                <a:lumMod val="9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51383089"/>
      </p:ext>
    </p:extLst>
  </p:cSld>
  <p:clrMap bg1="lt1" tx1="dk1" bg2="lt2" tx2="dk2" accent1="accent1" accent2="accent2" accent3="accent3" accent4="accent4" accent5="accent5" accent6="accent6" hlink="hlink" folHlink="folHlink"/>
  <p:sldLayoutIdLst>
    <p:sldLayoutId id="2147483649" r:id="rId1"/>
    <p:sldLayoutId id="2147483745" r:id="rId2"/>
    <p:sldLayoutId id="2147483746" r:id="rId3"/>
    <p:sldLayoutId id="2147483655" r:id="rId4"/>
    <p:sldLayoutId id="2147483696" r:id="rId5"/>
    <p:sldLayoutId id="2147483732" r:id="rId6"/>
    <p:sldLayoutId id="2147483697" r:id="rId7"/>
    <p:sldLayoutId id="2147483702" r:id="rId8"/>
    <p:sldLayoutId id="2147483703" r:id="rId9"/>
    <p:sldLayoutId id="2147483704" r:id="rId10"/>
    <p:sldLayoutId id="2147483705" r:id="rId11"/>
    <p:sldLayoutId id="2147483706" r:id="rId12"/>
    <p:sldLayoutId id="2147483707" r:id="rId13"/>
    <p:sldLayoutId id="2147483708" r:id="rId14"/>
    <p:sldLayoutId id="2147483737" r:id="rId15"/>
    <p:sldLayoutId id="2147483701" r:id="rId16"/>
    <p:sldLayoutId id="2147483670" r:id="rId17"/>
    <p:sldLayoutId id="2147483709" r:id="rId18"/>
    <p:sldLayoutId id="2147483710" r:id="rId19"/>
    <p:sldLayoutId id="2147483712" r:id="rId20"/>
    <p:sldLayoutId id="2147483713" r:id="rId21"/>
    <p:sldLayoutId id="2147483714" r:id="rId22"/>
    <p:sldLayoutId id="2147483665" r:id="rId23"/>
    <p:sldLayoutId id="2147483741" r:id="rId24"/>
    <p:sldLayoutId id="2147483742" r:id="rId25"/>
    <p:sldLayoutId id="2147483733" r:id="rId26"/>
    <p:sldLayoutId id="2147483672" r:id="rId27"/>
    <p:sldLayoutId id="2147483673" r:id="rId28"/>
    <p:sldLayoutId id="2147483718" r:id="rId29"/>
    <p:sldLayoutId id="2147483719" r:id="rId30"/>
    <p:sldLayoutId id="2147483720" r:id="rId31"/>
    <p:sldLayoutId id="2147483748" r:id="rId32"/>
    <p:sldLayoutId id="2147483784" r:id="rId33"/>
    <p:sldLayoutId id="2147483785" r:id="rId34"/>
    <p:sldLayoutId id="2147483786" r:id="rId35"/>
    <p:sldLayoutId id="2147483787" r:id="rId3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1F47806-8A29-4A9E-8FD5-E4E3ADACC403}"/>
              </a:ext>
            </a:extLst>
          </p:cNvPr>
          <p:cNvSpPr>
            <a:spLocks noGrp="1"/>
          </p:cNvSpPr>
          <p:nvPr>
            <p:ph type="sldNum" sz="quarter" idx="4"/>
          </p:nvPr>
        </p:nvSpPr>
        <p:spPr>
          <a:xfrm>
            <a:off x="11649705" y="363912"/>
            <a:ext cx="357207" cy="365126"/>
          </a:xfrm>
          <a:prstGeom prst="ellipse">
            <a:avLst/>
          </a:prstGeom>
          <a:solidFill>
            <a:schemeClr val="accent1"/>
          </a:solidFill>
        </p:spPr>
        <p:txBody>
          <a:bodyPr vert="horz" lIns="0" tIns="0" rIns="0" bIns="0" rtlCol="0" anchor="ctr"/>
          <a:lstStyle>
            <a:lvl1pPr algn="ctr">
              <a:defRPr sz="1100">
                <a:solidFill>
                  <a:schemeClr val="bg1"/>
                </a:solidFill>
              </a:defRPr>
            </a:lvl1pPr>
          </a:lstStyle>
          <a:p>
            <a:fld id="{8C499CF0-C8E2-4E59-9052-1B24C1960F75}" type="slidenum">
              <a:rPr lang="en-US" smtClean="0"/>
              <a:pPr/>
              <a:t>‹#›</a:t>
            </a:fld>
            <a:endParaRPr lang="en-US" dirty="0"/>
          </a:p>
        </p:txBody>
      </p:sp>
    </p:spTree>
    <p:extLst>
      <p:ext uri="{BB962C8B-B14F-4D97-AF65-F5344CB8AC3E}">
        <p14:creationId xmlns:p14="http://schemas.microsoft.com/office/powerpoint/2010/main" val="29851117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 id="2147483774" r:id="rId25"/>
    <p:sldLayoutId id="2147483775" r:id="rId26"/>
    <p:sldLayoutId id="2147483776" r:id="rId27"/>
    <p:sldLayoutId id="2147483777" r:id="rId28"/>
    <p:sldLayoutId id="2147483778" r:id="rId29"/>
    <p:sldLayoutId id="2147483779" r:id="rId30"/>
    <p:sldLayoutId id="2147483780" r:id="rId31"/>
    <p:sldLayoutId id="2147483781" r:id="rId32"/>
    <p:sldLayoutId id="2147483782" r:id="rId33"/>
    <p:sldLayoutId id="2147483783" r:id="rId3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 Id="rId9" Type="http://schemas.openxmlformats.org/officeDocument/2006/relationships/image" Target="../media/image49.svg"/></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emf"/><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3.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 Id="rId9" Type="http://schemas.openxmlformats.org/officeDocument/2006/relationships/image" Target="../media/image13.emf"/></Relationships>
</file>

<file path=ppt/slides/_rels/slide2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jpg"/><Relationship Id="rId7"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34.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66.sv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svg"/><Relationship Id="rId3" Type="http://schemas.openxmlformats.org/officeDocument/2006/relationships/image" Target="../media/image14.emf"/><Relationship Id="rId21" Type="http://schemas.openxmlformats.org/officeDocument/2006/relationships/image" Target="../media/image32.emf"/><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notesSlide" Target="../notesSlides/notesSlide3.xml"/><Relationship Id="rId16" Type="http://schemas.openxmlformats.org/officeDocument/2006/relationships/image" Target="../media/image27.svg"/><Relationship Id="rId20" Type="http://schemas.openxmlformats.org/officeDocument/2006/relationships/image" Target="../media/image31.emf"/><Relationship Id="rId1" Type="http://schemas.openxmlformats.org/officeDocument/2006/relationships/slideLayout" Target="../slideLayouts/slideLayout33.xml"/><Relationship Id="rId6" Type="http://schemas.openxmlformats.org/officeDocument/2006/relationships/image" Target="../media/image17.png"/><Relationship Id="rId11" Type="http://schemas.openxmlformats.org/officeDocument/2006/relationships/image" Target="../media/image22.svg"/><Relationship Id="rId24" Type="http://schemas.openxmlformats.org/officeDocument/2006/relationships/image" Target="../media/image35.emf"/><Relationship Id="rId5" Type="http://schemas.openxmlformats.org/officeDocument/2006/relationships/image" Target="../media/image16.svg"/><Relationship Id="rId15" Type="http://schemas.openxmlformats.org/officeDocument/2006/relationships/image" Target="../media/image26.png"/><Relationship Id="rId23" Type="http://schemas.openxmlformats.org/officeDocument/2006/relationships/image" Target="../media/image34.emf"/><Relationship Id="rId10" Type="http://schemas.openxmlformats.org/officeDocument/2006/relationships/image" Target="../media/image21.png"/><Relationship Id="rId19"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svg"/><Relationship Id="rId22" Type="http://schemas.openxmlformats.org/officeDocument/2006/relationships/image" Target="../media/image33.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8.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75.png"/><Relationship Id="rId7"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hyperlink" Target="mailto:william.foote@aprio.com" TargetMode="External"/><Relationship Id="rId11" Type="http://schemas.openxmlformats.org/officeDocument/2006/relationships/image" Target="../media/image40.jfif"/><Relationship Id="rId5" Type="http://schemas.openxmlformats.org/officeDocument/2006/relationships/hyperlink" Target="https://www.pxfuel.com/en/free-photo-ejyip" TargetMode="External"/><Relationship Id="rId10" Type="http://schemas.openxmlformats.org/officeDocument/2006/relationships/hyperlink" Target="mailto:Jennifer.aubel@aprio.com" TargetMode="External"/><Relationship Id="rId4" Type="http://schemas.microsoft.com/office/2007/relationships/hdphoto" Target="../media/hdphoto1.wdp"/><Relationship Id="rId9" Type="http://schemas.openxmlformats.org/officeDocument/2006/relationships/hyperlink" Target="mailto:Greg.levins@aprio.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mailto:Greg.levins@aprio.com" TargetMode="External"/><Relationship Id="rId3" Type="http://schemas.openxmlformats.org/officeDocument/2006/relationships/hyperlink" Target="mailto:william.foote@aprio.com" TargetMode="External"/><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hyperlink" Target="https://www.pxfuel.com/en/free-photo-ejyip" TargetMode="External"/><Relationship Id="rId5" Type="http://schemas.openxmlformats.org/officeDocument/2006/relationships/image" Target="../media/image38.jpg"/><Relationship Id="rId10" Type="http://schemas.openxmlformats.org/officeDocument/2006/relationships/image" Target="../media/image40.jfif"/><Relationship Id="rId4" Type="http://schemas.openxmlformats.org/officeDocument/2006/relationships/image" Target="../media/image37.jpeg"/><Relationship Id="rId9" Type="http://schemas.openxmlformats.org/officeDocument/2006/relationships/hyperlink" Target="mailto:Jennifer.aubel@aprio.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Business handshake">
            <a:extLst>
              <a:ext uri="{FF2B5EF4-FFF2-40B4-BE49-F238E27FC236}">
                <a16:creationId xmlns:a16="http://schemas.microsoft.com/office/drawing/2014/main" id="{9AC1FD7E-9146-194B-B980-1D5B1E9BFCD0}"/>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3554" t="45747" r="33636" b="18206"/>
          <a:stretch/>
        </p:blipFill>
        <p:spPr>
          <a:xfrm>
            <a:off x="1" y="0"/>
            <a:ext cx="12192000" cy="4663440"/>
          </a:xfrm>
          <a:solidFill>
            <a:schemeClr val="accent1">
              <a:lumMod val="50000"/>
            </a:schemeClr>
          </a:solidFill>
        </p:spPr>
      </p:pic>
      <p:sp>
        <p:nvSpPr>
          <p:cNvPr id="13" name="Rectangle 7">
            <a:extLst>
              <a:ext uri="{FF2B5EF4-FFF2-40B4-BE49-F238E27FC236}">
                <a16:creationId xmlns:a16="http://schemas.microsoft.com/office/drawing/2014/main" id="{623C201C-DAF2-5748-8B20-414A25FEF947}"/>
              </a:ext>
            </a:extLst>
          </p:cNvPr>
          <p:cNvSpPr/>
          <p:nvPr/>
        </p:nvSpPr>
        <p:spPr>
          <a:xfrm flipH="1">
            <a:off x="0" y="0"/>
            <a:ext cx="6186196" cy="4663440"/>
          </a:xfrm>
          <a:custGeom>
            <a:avLst/>
            <a:gdLst>
              <a:gd name="connsiteX0" fmla="*/ 0 w 4876800"/>
              <a:gd name="connsiteY0" fmla="*/ 0 h 3644537"/>
              <a:gd name="connsiteX1" fmla="*/ 4876800 w 4876800"/>
              <a:gd name="connsiteY1" fmla="*/ 0 h 3644537"/>
              <a:gd name="connsiteX2" fmla="*/ 4876800 w 4876800"/>
              <a:gd name="connsiteY2" fmla="*/ 3644537 h 3644537"/>
              <a:gd name="connsiteX3" fmla="*/ 0 w 4876800"/>
              <a:gd name="connsiteY3" fmla="*/ 3644537 h 3644537"/>
              <a:gd name="connsiteX4" fmla="*/ 0 w 4876800"/>
              <a:gd name="connsiteY4" fmla="*/ 0 h 3644537"/>
              <a:gd name="connsiteX0" fmla="*/ 826718 w 5703518"/>
              <a:gd name="connsiteY0" fmla="*/ 0 h 3657063"/>
              <a:gd name="connsiteX1" fmla="*/ 5703518 w 5703518"/>
              <a:gd name="connsiteY1" fmla="*/ 0 h 3657063"/>
              <a:gd name="connsiteX2" fmla="*/ 5703518 w 5703518"/>
              <a:gd name="connsiteY2" fmla="*/ 3644537 h 3657063"/>
              <a:gd name="connsiteX3" fmla="*/ 0 w 5703518"/>
              <a:gd name="connsiteY3" fmla="*/ 3657063 h 3657063"/>
              <a:gd name="connsiteX4" fmla="*/ 826718 w 5703518"/>
              <a:gd name="connsiteY4" fmla="*/ 0 h 3657063"/>
              <a:gd name="connsiteX0" fmla="*/ 836194 w 5712994"/>
              <a:gd name="connsiteY0" fmla="*/ 0 h 3647588"/>
              <a:gd name="connsiteX1" fmla="*/ 5712994 w 5712994"/>
              <a:gd name="connsiteY1" fmla="*/ 0 h 3647588"/>
              <a:gd name="connsiteX2" fmla="*/ 5712994 w 5712994"/>
              <a:gd name="connsiteY2" fmla="*/ 3644537 h 3647588"/>
              <a:gd name="connsiteX3" fmla="*/ 0 w 5712994"/>
              <a:gd name="connsiteY3" fmla="*/ 3647588 h 3647588"/>
              <a:gd name="connsiteX4" fmla="*/ 836194 w 5712994"/>
              <a:gd name="connsiteY4" fmla="*/ 0 h 3647588"/>
              <a:gd name="connsiteX0" fmla="*/ 1187886 w 5712994"/>
              <a:gd name="connsiteY0" fmla="*/ 0 h 3647588"/>
              <a:gd name="connsiteX1" fmla="*/ 5712994 w 5712994"/>
              <a:gd name="connsiteY1" fmla="*/ 0 h 3647588"/>
              <a:gd name="connsiteX2" fmla="*/ 5712994 w 5712994"/>
              <a:gd name="connsiteY2" fmla="*/ 3644537 h 3647588"/>
              <a:gd name="connsiteX3" fmla="*/ 0 w 5712994"/>
              <a:gd name="connsiteY3" fmla="*/ 3647588 h 3647588"/>
              <a:gd name="connsiteX4" fmla="*/ 1187886 w 5712994"/>
              <a:gd name="connsiteY4" fmla="*/ 0 h 3647588"/>
              <a:gd name="connsiteX0" fmla="*/ 1385771 w 5712994"/>
              <a:gd name="connsiteY0" fmla="*/ 0 h 3647588"/>
              <a:gd name="connsiteX1" fmla="*/ 5712994 w 5712994"/>
              <a:gd name="connsiteY1" fmla="*/ 0 h 3647588"/>
              <a:gd name="connsiteX2" fmla="*/ 5712994 w 5712994"/>
              <a:gd name="connsiteY2" fmla="*/ 3644537 h 3647588"/>
              <a:gd name="connsiteX3" fmla="*/ 0 w 5712994"/>
              <a:gd name="connsiteY3" fmla="*/ 3647588 h 3647588"/>
              <a:gd name="connsiteX4" fmla="*/ 1385771 w 5712994"/>
              <a:gd name="connsiteY4" fmla="*/ 0 h 3647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2994" h="3647588">
                <a:moveTo>
                  <a:pt x="1385771" y="0"/>
                </a:moveTo>
                <a:lnTo>
                  <a:pt x="5712994" y="0"/>
                </a:lnTo>
                <a:lnTo>
                  <a:pt x="5712994" y="3644537"/>
                </a:lnTo>
                <a:lnTo>
                  <a:pt x="0" y="3647588"/>
                </a:lnTo>
                <a:lnTo>
                  <a:pt x="1385771" y="0"/>
                </a:ln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a:ea typeface="+mn-ea"/>
              <a:cs typeface="+mn-cs"/>
            </a:endParaRPr>
          </a:p>
        </p:txBody>
      </p:sp>
      <p:sp>
        <p:nvSpPr>
          <p:cNvPr id="11" name="Text Placeholder 10">
            <a:extLst>
              <a:ext uri="{FF2B5EF4-FFF2-40B4-BE49-F238E27FC236}">
                <a16:creationId xmlns:a16="http://schemas.microsoft.com/office/drawing/2014/main" id="{BD8FEAD2-8BED-B849-94D5-07192DBA884B}"/>
              </a:ext>
            </a:extLst>
          </p:cNvPr>
          <p:cNvSpPr>
            <a:spLocks noGrp="1"/>
          </p:cNvSpPr>
          <p:nvPr>
            <p:ph type="body" sz="quarter" idx="14"/>
          </p:nvPr>
        </p:nvSpPr>
        <p:spPr>
          <a:xfrm>
            <a:off x="736366" y="840036"/>
            <a:ext cx="3980013" cy="3505517"/>
          </a:xfrm>
        </p:spPr>
        <p:txBody>
          <a:bodyPr/>
          <a:lstStyle/>
          <a:p>
            <a:r>
              <a:rPr lang="en-US" sz="4400" b="1" dirty="0"/>
              <a:t>Before &amp; After the Deal</a:t>
            </a:r>
          </a:p>
          <a:p>
            <a:r>
              <a:rPr lang="en-US" sz="2800" dirty="0"/>
              <a:t>Buy-Side M&amp;A Considerations for Gov-Con CFOs</a:t>
            </a:r>
          </a:p>
        </p:txBody>
      </p:sp>
      <p:sp>
        <p:nvSpPr>
          <p:cNvPr id="12" name="Text Placeholder 11">
            <a:extLst>
              <a:ext uri="{FF2B5EF4-FFF2-40B4-BE49-F238E27FC236}">
                <a16:creationId xmlns:a16="http://schemas.microsoft.com/office/drawing/2014/main" id="{F481D751-F4A1-9A40-A36A-E2B8DC416E32}"/>
              </a:ext>
            </a:extLst>
          </p:cNvPr>
          <p:cNvSpPr>
            <a:spLocks noGrp="1"/>
          </p:cNvSpPr>
          <p:nvPr>
            <p:ph type="body" sz="quarter" idx="15"/>
          </p:nvPr>
        </p:nvSpPr>
        <p:spPr>
          <a:xfrm>
            <a:off x="797511" y="5267972"/>
            <a:ext cx="5700712" cy="660400"/>
          </a:xfrm>
        </p:spPr>
        <p:txBody>
          <a:bodyPr/>
          <a:lstStyle/>
          <a:p>
            <a:r>
              <a:rPr lang="en-US" dirty="0"/>
              <a:t>June 25, 2024</a:t>
            </a:r>
          </a:p>
        </p:txBody>
      </p:sp>
      <p:cxnSp>
        <p:nvCxnSpPr>
          <p:cNvPr id="2" name="Straight Connector 1">
            <a:extLst>
              <a:ext uri="{FF2B5EF4-FFF2-40B4-BE49-F238E27FC236}">
                <a16:creationId xmlns:a16="http://schemas.microsoft.com/office/drawing/2014/main" id="{86EEEFFE-7B6A-4CAF-4F37-F199F8BEC624}"/>
              </a:ext>
            </a:extLst>
          </p:cNvPr>
          <p:cNvCxnSpPr/>
          <p:nvPr/>
        </p:nvCxnSpPr>
        <p:spPr>
          <a:xfrm>
            <a:off x="7007163" y="5325441"/>
            <a:ext cx="0" cy="1202429"/>
          </a:xfrm>
          <a:prstGeom prst="line">
            <a:avLst/>
          </a:prstGeom>
        </p:spPr>
        <p:style>
          <a:lnRef idx="1">
            <a:schemeClr val="dk1"/>
          </a:lnRef>
          <a:fillRef idx="0">
            <a:schemeClr val="dk1"/>
          </a:fillRef>
          <a:effectRef idx="0">
            <a:schemeClr val="dk1"/>
          </a:effectRef>
          <a:fontRef idx="minor">
            <a:schemeClr val="tx1"/>
          </a:fontRef>
        </p:style>
      </p:cxnSp>
      <p:sp>
        <p:nvSpPr>
          <p:cNvPr id="3" name="Google Shape;195;p38">
            <a:extLst>
              <a:ext uri="{FF2B5EF4-FFF2-40B4-BE49-F238E27FC236}">
                <a16:creationId xmlns:a16="http://schemas.microsoft.com/office/drawing/2014/main" id="{A9C95E4D-7454-481D-FA50-D917EDCEC70B}"/>
              </a:ext>
            </a:extLst>
          </p:cNvPr>
          <p:cNvSpPr txBox="1"/>
          <p:nvPr/>
        </p:nvSpPr>
        <p:spPr>
          <a:xfrm>
            <a:off x="797511" y="5771600"/>
            <a:ext cx="5807826" cy="75709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200" b="0" i="0" u="none" strike="noStrike" cap="none" dirty="0">
                <a:solidFill>
                  <a:schemeClr val="tx2"/>
                </a:solidFill>
                <a:ea typeface="Lato"/>
                <a:cs typeface="Lato"/>
                <a:sym typeface="Lato"/>
              </a:rPr>
              <a:t>Disclaimer: We are not, by means of this presentation, rendering professional advice or services, and you should not take any action based on this presentation without first seeking professional advice tailored to your individual needs and circumstances</a:t>
            </a:r>
            <a:endParaRPr lang="en-US" sz="1400" dirty="0">
              <a:solidFill>
                <a:schemeClr val="tx2"/>
              </a:solidFill>
            </a:endParaRPr>
          </a:p>
        </p:txBody>
      </p:sp>
    </p:spTree>
    <p:extLst>
      <p:ext uri="{BB962C8B-B14F-4D97-AF65-F5344CB8AC3E}">
        <p14:creationId xmlns:p14="http://schemas.microsoft.com/office/powerpoint/2010/main" val="3255190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 25">
            <a:extLst>
              <a:ext uri="{FF2B5EF4-FFF2-40B4-BE49-F238E27FC236}">
                <a16:creationId xmlns:a16="http://schemas.microsoft.com/office/drawing/2014/main" id="{2FB90C34-EDDD-F67B-E87F-0E5A5C9B81C1}"/>
              </a:ext>
            </a:extLst>
          </p:cNvPr>
          <p:cNvSpPr/>
          <p:nvPr/>
        </p:nvSpPr>
        <p:spPr>
          <a:xfrm>
            <a:off x="1113547" y="1973966"/>
            <a:ext cx="1251142" cy="1251142"/>
          </a:xfrm>
          <a:prstGeom prst="ellipse">
            <a:avLst/>
          </a:prstGeom>
          <a:noFill/>
          <a:ln w="152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ndParaRPr>
          </a:p>
        </p:txBody>
      </p:sp>
      <p:sp>
        <p:nvSpPr>
          <p:cNvPr id="27" name="Oval 26">
            <a:extLst>
              <a:ext uri="{FF2B5EF4-FFF2-40B4-BE49-F238E27FC236}">
                <a16:creationId xmlns:a16="http://schemas.microsoft.com/office/drawing/2014/main" id="{21E1F1F6-2A92-8A3C-EFCC-790B0A6F47F5}"/>
              </a:ext>
            </a:extLst>
          </p:cNvPr>
          <p:cNvSpPr/>
          <p:nvPr/>
        </p:nvSpPr>
        <p:spPr>
          <a:xfrm>
            <a:off x="9605681" y="1973966"/>
            <a:ext cx="1251142" cy="1251142"/>
          </a:xfrm>
          <a:prstGeom prst="ellipse">
            <a:avLst/>
          </a:prstGeom>
          <a:noFill/>
          <a:ln w="152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ndParaRPr>
          </a:p>
        </p:txBody>
      </p:sp>
      <p:sp>
        <p:nvSpPr>
          <p:cNvPr id="28" name="Oval 27">
            <a:extLst>
              <a:ext uri="{FF2B5EF4-FFF2-40B4-BE49-F238E27FC236}">
                <a16:creationId xmlns:a16="http://schemas.microsoft.com/office/drawing/2014/main" id="{F1785EB5-030C-13BB-8E9F-ABBF3A0CBA3B}"/>
              </a:ext>
            </a:extLst>
          </p:cNvPr>
          <p:cNvSpPr/>
          <p:nvPr/>
        </p:nvSpPr>
        <p:spPr>
          <a:xfrm>
            <a:off x="3944258" y="1973966"/>
            <a:ext cx="1251142" cy="1251142"/>
          </a:xfrm>
          <a:prstGeom prst="ellipse">
            <a:avLst/>
          </a:prstGeom>
          <a:noFill/>
          <a:ln w="152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ndParaRPr>
          </a:p>
        </p:txBody>
      </p:sp>
      <p:sp>
        <p:nvSpPr>
          <p:cNvPr id="29" name="Oval 28">
            <a:extLst>
              <a:ext uri="{FF2B5EF4-FFF2-40B4-BE49-F238E27FC236}">
                <a16:creationId xmlns:a16="http://schemas.microsoft.com/office/drawing/2014/main" id="{A58688A7-D7C9-596C-F121-C047690053BF}"/>
              </a:ext>
            </a:extLst>
          </p:cNvPr>
          <p:cNvSpPr/>
          <p:nvPr/>
        </p:nvSpPr>
        <p:spPr>
          <a:xfrm>
            <a:off x="6774969" y="2027938"/>
            <a:ext cx="1251142" cy="1251142"/>
          </a:xfrm>
          <a:prstGeom prst="ellipse">
            <a:avLst/>
          </a:prstGeom>
          <a:noFill/>
          <a:ln w="152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ndParaRPr>
          </a:p>
        </p:txBody>
      </p:sp>
      <p:sp>
        <p:nvSpPr>
          <p:cNvPr id="2" name="Title 1">
            <a:extLst>
              <a:ext uri="{FF2B5EF4-FFF2-40B4-BE49-F238E27FC236}">
                <a16:creationId xmlns:a16="http://schemas.microsoft.com/office/drawing/2014/main" id="{F6E21831-8ED7-6DDA-DA2C-ED51D405F708}"/>
              </a:ext>
            </a:extLst>
          </p:cNvPr>
          <p:cNvSpPr>
            <a:spLocks noGrp="1"/>
          </p:cNvSpPr>
          <p:nvPr>
            <p:ph type="title"/>
          </p:nvPr>
        </p:nvSpPr>
        <p:spPr/>
        <p:txBody>
          <a:bodyPr/>
          <a:lstStyle/>
          <a:p>
            <a:r>
              <a:rPr lang="en-US" dirty="0"/>
              <a:t>Valuation Considerations</a:t>
            </a:r>
          </a:p>
        </p:txBody>
      </p:sp>
      <p:sp>
        <p:nvSpPr>
          <p:cNvPr id="15" name="Freeform: Shape 14">
            <a:extLst>
              <a:ext uri="{FF2B5EF4-FFF2-40B4-BE49-F238E27FC236}">
                <a16:creationId xmlns:a16="http://schemas.microsoft.com/office/drawing/2014/main" id="{0F99B700-114A-CFDE-61F1-5B41E9ED2241}"/>
              </a:ext>
            </a:extLst>
          </p:cNvPr>
          <p:cNvSpPr/>
          <p:nvPr/>
        </p:nvSpPr>
        <p:spPr>
          <a:xfrm>
            <a:off x="560918" y="3678762"/>
            <a:ext cx="2408906" cy="361335"/>
          </a:xfrm>
          <a:custGeom>
            <a:avLst/>
            <a:gdLst>
              <a:gd name="connsiteX0" fmla="*/ 0 w 2408906"/>
              <a:gd name="connsiteY0" fmla="*/ 0 h 361335"/>
              <a:gd name="connsiteX1" fmla="*/ 2408906 w 2408906"/>
              <a:gd name="connsiteY1" fmla="*/ 0 h 361335"/>
              <a:gd name="connsiteX2" fmla="*/ 2408906 w 2408906"/>
              <a:gd name="connsiteY2" fmla="*/ 361335 h 361335"/>
              <a:gd name="connsiteX3" fmla="*/ 0 w 2408906"/>
              <a:gd name="connsiteY3" fmla="*/ 361335 h 361335"/>
              <a:gd name="connsiteX4" fmla="*/ 0 w 2408906"/>
              <a:gd name="connsiteY4" fmla="*/ 0 h 361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8906" h="361335">
                <a:moveTo>
                  <a:pt x="0" y="0"/>
                </a:moveTo>
                <a:lnTo>
                  <a:pt x="2408906" y="0"/>
                </a:lnTo>
                <a:lnTo>
                  <a:pt x="2408906" y="361335"/>
                </a:lnTo>
                <a:lnTo>
                  <a:pt x="0" y="3613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en-US" sz="1800" kern="1200" dirty="0">
                <a:solidFill>
                  <a:schemeClr val="tx2"/>
                </a:solidFill>
              </a:rPr>
              <a:t>Contracts Portfolio</a:t>
            </a:r>
          </a:p>
        </p:txBody>
      </p:sp>
      <p:sp>
        <p:nvSpPr>
          <p:cNvPr id="16" name="Freeform: Shape 15">
            <a:extLst>
              <a:ext uri="{FF2B5EF4-FFF2-40B4-BE49-F238E27FC236}">
                <a16:creationId xmlns:a16="http://schemas.microsoft.com/office/drawing/2014/main" id="{2019871E-CF5B-1371-2D97-A0007069DE52}"/>
              </a:ext>
            </a:extLst>
          </p:cNvPr>
          <p:cNvSpPr/>
          <p:nvPr/>
        </p:nvSpPr>
        <p:spPr>
          <a:xfrm>
            <a:off x="560918" y="4135732"/>
            <a:ext cx="2408906" cy="1021218"/>
          </a:xfrm>
          <a:custGeom>
            <a:avLst/>
            <a:gdLst>
              <a:gd name="connsiteX0" fmla="*/ 0 w 2408906"/>
              <a:gd name="connsiteY0" fmla="*/ 0 h 1021218"/>
              <a:gd name="connsiteX1" fmla="*/ 2408906 w 2408906"/>
              <a:gd name="connsiteY1" fmla="*/ 0 h 1021218"/>
              <a:gd name="connsiteX2" fmla="*/ 2408906 w 2408906"/>
              <a:gd name="connsiteY2" fmla="*/ 1021218 h 1021218"/>
              <a:gd name="connsiteX3" fmla="*/ 0 w 2408906"/>
              <a:gd name="connsiteY3" fmla="*/ 1021218 h 1021218"/>
              <a:gd name="connsiteX4" fmla="*/ 0 w 2408906"/>
              <a:gd name="connsiteY4" fmla="*/ 0 h 1021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8906" h="1021218">
                <a:moveTo>
                  <a:pt x="0" y="0"/>
                </a:moveTo>
                <a:lnTo>
                  <a:pt x="2408906" y="0"/>
                </a:lnTo>
                <a:lnTo>
                  <a:pt x="2408906" y="1021218"/>
                </a:lnTo>
                <a:lnTo>
                  <a:pt x="0" y="10212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US" sz="1300" kern="1200" dirty="0">
                <a:solidFill>
                  <a:schemeClr val="tx1">
                    <a:lumMod val="75000"/>
                  </a:schemeClr>
                </a:solidFill>
              </a:rPr>
              <a:t>Markets Served</a:t>
            </a:r>
          </a:p>
          <a:p>
            <a:pPr marL="0" lvl="0" indent="0" algn="ctr" defTabSz="577850">
              <a:lnSpc>
                <a:spcPct val="100000"/>
              </a:lnSpc>
              <a:spcBef>
                <a:spcPct val="0"/>
              </a:spcBef>
              <a:spcAft>
                <a:spcPct val="35000"/>
              </a:spcAft>
              <a:buNone/>
            </a:pPr>
            <a:r>
              <a:rPr lang="en-US" sz="1300" kern="1200" dirty="0">
                <a:solidFill>
                  <a:schemeClr val="tx1">
                    <a:lumMod val="75000"/>
                  </a:schemeClr>
                </a:solidFill>
              </a:rPr>
              <a:t>Contract Award Basis</a:t>
            </a:r>
          </a:p>
          <a:p>
            <a:pPr marL="0" lvl="0" indent="0" algn="ctr" defTabSz="577850">
              <a:lnSpc>
                <a:spcPct val="100000"/>
              </a:lnSpc>
              <a:spcBef>
                <a:spcPct val="0"/>
              </a:spcBef>
              <a:spcAft>
                <a:spcPct val="35000"/>
              </a:spcAft>
              <a:buNone/>
            </a:pPr>
            <a:r>
              <a:rPr lang="en-US" sz="1300" kern="1200" dirty="0">
                <a:solidFill>
                  <a:schemeClr val="tx1">
                    <a:lumMod val="75000"/>
                  </a:schemeClr>
                </a:solidFill>
              </a:rPr>
              <a:t>Contract Types</a:t>
            </a:r>
          </a:p>
          <a:p>
            <a:pPr marL="0" lvl="0" indent="0" algn="ctr" defTabSz="577850">
              <a:lnSpc>
                <a:spcPct val="100000"/>
              </a:lnSpc>
              <a:spcBef>
                <a:spcPct val="0"/>
              </a:spcBef>
              <a:spcAft>
                <a:spcPct val="35000"/>
              </a:spcAft>
              <a:buNone/>
            </a:pPr>
            <a:r>
              <a:rPr lang="en-US" sz="1300" kern="1200" dirty="0">
                <a:solidFill>
                  <a:schemeClr val="tx1">
                    <a:lumMod val="75000"/>
                  </a:schemeClr>
                </a:solidFill>
              </a:rPr>
              <a:t>Prime vs. Sub</a:t>
            </a:r>
          </a:p>
        </p:txBody>
      </p:sp>
      <p:sp>
        <p:nvSpPr>
          <p:cNvPr id="18" name="Freeform: Shape 17">
            <a:extLst>
              <a:ext uri="{FF2B5EF4-FFF2-40B4-BE49-F238E27FC236}">
                <a16:creationId xmlns:a16="http://schemas.microsoft.com/office/drawing/2014/main" id="{CF94CE00-70E1-22AF-4462-AF7E5C631D8B}"/>
              </a:ext>
            </a:extLst>
          </p:cNvPr>
          <p:cNvSpPr/>
          <p:nvPr/>
        </p:nvSpPr>
        <p:spPr>
          <a:xfrm>
            <a:off x="3391383" y="3678762"/>
            <a:ext cx="2408906" cy="361335"/>
          </a:xfrm>
          <a:custGeom>
            <a:avLst/>
            <a:gdLst>
              <a:gd name="connsiteX0" fmla="*/ 0 w 2408906"/>
              <a:gd name="connsiteY0" fmla="*/ 0 h 361335"/>
              <a:gd name="connsiteX1" fmla="*/ 2408906 w 2408906"/>
              <a:gd name="connsiteY1" fmla="*/ 0 h 361335"/>
              <a:gd name="connsiteX2" fmla="*/ 2408906 w 2408906"/>
              <a:gd name="connsiteY2" fmla="*/ 361335 h 361335"/>
              <a:gd name="connsiteX3" fmla="*/ 0 w 2408906"/>
              <a:gd name="connsiteY3" fmla="*/ 361335 h 361335"/>
              <a:gd name="connsiteX4" fmla="*/ 0 w 2408906"/>
              <a:gd name="connsiteY4" fmla="*/ 0 h 361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8906" h="361335">
                <a:moveTo>
                  <a:pt x="0" y="0"/>
                </a:moveTo>
                <a:lnTo>
                  <a:pt x="2408906" y="0"/>
                </a:lnTo>
                <a:lnTo>
                  <a:pt x="2408906" y="361335"/>
                </a:lnTo>
                <a:lnTo>
                  <a:pt x="0" y="3613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en-US" sz="1800" kern="1200" dirty="0">
                <a:solidFill>
                  <a:schemeClr val="tx2"/>
                </a:solidFill>
              </a:rPr>
              <a:t>Financial Performance </a:t>
            </a:r>
          </a:p>
        </p:txBody>
      </p:sp>
      <p:sp>
        <p:nvSpPr>
          <p:cNvPr id="19" name="Freeform: Shape 18">
            <a:extLst>
              <a:ext uri="{FF2B5EF4-FFF2-40B4-BE49-F238E27FC236}">
                <a16:creationId xmlns:a16="http://schemas.microsoft.com/office/drawing/2014/main" id="{2234884C-B0E9-2282-58E1-F230DDC933AB}"/>
              </a:ext>
            </a:extLst>
          </p:cNvPr>
          <p:cNvSpPr/>
          <p:nvPr/>
        </p:nvSpPr>
        <p:spPr>
          <a:xfrm>
            <a:off x="3391383" y="4135732"/>
            <a:ext cx="2408906" cy="1021218"/>
          </a:xfrm>
          <a:custGeom>
            <a:avLst/>
            <a:gdLst>
              <a:gd name="connsiteX0" fmla="*/ 0 w 2408906"/>
              <a:gd name="connsiteY0" fmla="*/ 0 h 1021218"/>
              <a:gd name="connsiteX1" fmla="*/ 2408906 w 2408906"/>
              <a:gd name="connsiteY1" fmla="*/ 0 h 1021218"/>
              <a:gd name="connsiteX2" fmla="*/ 2408906 w 2408906"/>
              <a:gd name="connsiteY2" fmla="*/ 1021218 h 1021218"/>
              <a:gd name="connsiteX3" fmla="*/ 0 w 2408906"/>
              <a:gd name="connsiteY3" fmla="*/ 1021218 h 1021218"/>
              <a:gd name="connsiteX4" fmla="*/ 0 w 2408906"/>
              <a:gd name="connsiteY4" fmla="*/ 0 h 1021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8906" h="1021218">
                <a:moveTo>
                  <a:pt x="0" y="0"/>
                </a:moveTo>
                <a:lnTo>
                  <a:pt x="2408906" y="0"/>
                </a:lnTo>
                <a:lnTo>
                  <a:pt x="2408906" y="1021218"/>
                </a:lnTo>
                <a:lnTo>
                  <a:pt x="0" y="10212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US" sz="1300" kern="1200">
                <a:solidFill>
                  <a:schemeClr val="tx1">
                    <a:lumMod val="75000"/>
                  </a:schemeClr>
                </a:solidFill>
              </a:rPr>
              <a:t>Backlog, Pipeline, Waterfall</a:t>
            </a:r>
          </a:p>
          <a:p>
            <a:pPr marL="0" lvl="0" indent="0" algn="ctr" defTabSz="577850">
              <a:lnSpc>
                <a:spcPct val="100000"/>
              </a:lnSpc>
              <a:spcBef>
                <a:spcPct val="0"/>
              </a:spcBef>
              <a:spcAft>
                <a:spcPct val="35000"/>
              </a:spcAft>
              <a:buNone/>
            </a:pPr>
            <a:r>
              <a:rPr lang="en-US" sz="1300" kern="1200">
                <a:solidFill>
                  <a:schemeClr val="tx1">
                    <a:lumMod val="75000"/>
                  </a:schemeClr>
                </a:solidFill>
              </a:rPr>
              <a:t>Revenue and Growth Profile</a:t>
            </a:r>
          </a:p>
          <a:p>
            <a:pPr marL="0" lvl="0" indent="0" algn="ctr" defTabSz="577850">
              <a:lnSpc>
                <a:spcPct val="100000"/>
              </a:lnSpc>
              <a:spcBef>
                <a:spcPct val="0"/>
              </a:spcBef>
              <a:spcAft>
                <a:spcPct val="35000"/>
              </a:spcAft>
              <a:buNone/>
            </a:pPr>
            <a:r>
              <a:rPr lang="en-US" sz="1300" kern="1200">
                <a:solidFill>
                  <a:schemeClr val="tx1">
                    <a:lumMod val="75000"/>
                  </a:schemeClr>
                </a:solidFill>
              </a:rPr>
              <a:t>Profitability Profile</a:t>
            </a:r>
          </a:p>
        </p:txBody>
      </p:sp>
      <p:sp>
        <p:nvSpPr>
          <p:cNvPr id="21" name="Freeform: Shape 20">
            <a:extLst>
              <a:ext uri="{FF2B5EF4-FFF2-40B4-BE49-F238E27FC236}">
                <a16:creationId xmlns:a16="http://schemas.microsoft.com/office/drawing/2014/main" id="{224F58D3-E4BC-BE7F-18DA-CAEF75129538}"/>
              </a:ext>
            </a:extLst>
          </p:cNvPr>
          <p:cNvSpPr/>
          <p:nvPr/>
        </p:nvSpPr>
        <p:spPr>
          <a:xfrm>
            <a:off x="6221848" y="3678762"/>
            <a:ext cx="2408906" cy="361335"/>
          </a:xfrm>
          <a:custGeom>
            <a:avLst/>
            <a:gdLst>
              <a:gd name="connsiteX0" fmla="*/ 0 w 2408906"/>
              <a:gd name="connsiteY0" fmla="*/ 0 h 361335"/>
              <a:gd name="connsiteX1" fmla="*/ 2408906 w 2408906"/>
              <a:gd name="connsiteY1" fmla="*/ 0 h 361335"/>
              <a:gd name="connsiteX2" fmla="*/ 2408906 w 2408906"/>
              <a:gd name="connsiteY2" fmla="*/ 361335 h 361335"/>
              <a:gd name="connsiteX3" fmla="*/ 0 w 2408906"/>
              <a:gd name="connsiteY3" fmla="*/ 361335 h 361335"/>
              <a:gd name="connsiteX4" fmla="*/ 0 w 2408906"/>
              <a:gd name="connsiteY4" fmla="*/ 0 h 361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8906" h="361335">
                <a:moveTo>
                  <a:pt x="0" y="0"/>
                </a:moveTo>
                <a:lnTo>
                  <a:pt x="2408906" y="0"/>
                </a:lnTo>
                <a:lnTo>
                  <a:pt x="2408906" y="361335"/>
                </a:lnTo>
                <a:lnTo>
                  <a:pt x="0" y="3613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en-US" sz="1800" kern="1200" dirty="0">
                <a:solidFill>
                  <a:schemeClr val="tx2"/>
                </a:solidFill>
              </a:rPr>
              <a:t>Workforce</a:t>
            </a:r>
          </a:p>
        </p:txBody>
      </p:sp>
      <p:sp>
        <p:nvSpPr>
          <p:cNvPr id="22" name="Freeform: Shape 21">
            <a:extLst>
              <a:ext uri="{FF2B5EF4-FFF2-40B4-BE49-F238E27FC236}">
                <a16:creationId xmlns:a16="http://schemas.microsoft.com/office/drawing/2014/main" id="{17E98491-FF56-7736-0FFD-49BEEC8DFA78}"/>
              </a:ext>
            </a:extLst>
          </p:cNvPr>
          <p:cNvSpPr/>
          <p:nvPr/>
        </p:nvSpPr>
        <p:spPr>
          <a:xfrm>
            <a:off x="6221848" y="4135732"/>
            <a:ext cx="2408906" cy="1021218"/>
          </a:xfrm>
          <a:custGeom>
            <a:avLst/>
            <a:gdLst>
              <a:gd name="connsiteX0" fmla="*/ 0 w 2408906"/>
              <a:gd name="connsiteY0" fmla="*/ 0 h 1021218"/>
              <a:gd name="connsiteX1" fmla="*/ 2408906 w 2408906"/>
              <a:gd name="connsiteY1" fmla="*/ 0 h 1021218"/>
              <a:gd name="connsiteX2" fmla="*/ 2408906 w 2408906"/>
              <a:gd name="connsiteY2" fmla="*/ 1021218 h 1021218"/>
              <a:gd name="connsiteX3" fmla="*/ 0 w 2408906"/>
              <a:gd name="connsiteY3" fmla="*/ 1021218 h 1021218"/>
              <a:gd name="connsiteX4" fmla="*/ 0 w 2408906"/>
              <a:gd name="connsiteY4" fmla="*/ 0 h 1021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8906" h="1021218">
                <a:moveTo>
                  <a:pt x="0" y="0"/>
                </a:moveTo>
                <a:lnTo>
                  <a:pt x="2408906" y="0"/>
                </a:lnTo>
                <a:lnTo>
                  <a:pt x="2408906" y="1021218"/>
                </a:lnTo>
                <a:lnTo>
                  <a:pt x="0" y="10212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US" sz="1300" kern="1200" dirty="0">
                <a:solidFill>
                  <a:schemeClr val="tx1">
                    <a:lumMod val="75000"/>
                  </a:schemeClr>
                </a:solidFill>
              </a:rPr>
              <a:t>Management Team</a:t>
            </a:r>
          </a:p>
          <a:p>
            <a:pPr marL="0" lvl="0" indent="0" algn="ctr" defTabSz="577850">
              <a:lnSpc>
                <a:spcPct val="100000"/>
              </a:lnSpc>
              <a:spcBef>
                <a:spcPct val="0"/>
              </a:spcBef>
              <a:spcAft>
                <a:spcPct val="35000"/>
              </a:spcAft>
              <a:buNone/>
            </a:pPr>
            <a:r>
              <a:rPr lang="en-US" sz="1300" kern="1200" dirty="0">
                <a:solidFill>
                  <a:schemeClr val="tx1">
                    <a:lumMod val="75000"/>
                  </a:schemeClr>
                </a:solidFill>
              </a:rPr>
              <a:t>Employee Education / Certifications / Clearances</a:t>
            </a:r>
          </a:p>
        </p:txBody>
      </p:sp>
      <p:sp>
        <p:nvSpPr>
          <p:cNvPr id="24" name="Freeform: Shape 23">
            <a:extLst>
              <a:ext uri="{FF2B5EF4-FFF2-40B4-BE49-F238E27FC236}">
                <a16:creationId xmlns:a16="http://schemas.microsoft.com/office/drawing/2014/main" id="{6D49E7C6-4E10-168F-F746-6F5DBE17B104}"/>
              </a:ext>
            </a:extLst>
          </p:cNvPr>
          <p:cNvSpPr/>
          <p:nvPr/>
        </p:nvSpPr>
        <p:spPr>
          <a:xfrm>
            <a:off x="9052313" y="3678762"/>
            <a:ext cx="2408906" cy="361335"/>
          </a:xfrm>
          <a:custGeom>
            <a:avLst/>
            <a:gdLst>
              <a:gd name="connsiteX0" fmla="*/ 0 w 2408906"/>
              <a:gd name="connsiteY0" fmla="*/ 0 h 361335"/>
              <a:gd name="connsiteX1" fmla="*/ 2408906 w 2408906"/>
              <a:gd name="connsiteY1" fmla="*/ 0 h 361335"/>
              <a:gd name="connsiteX2" fmla="*/ 2408906 w 2408906"/>
              <a:gd name="connsiteY2" fmla="*/ 361335 h 361335"/>
              <a:gd name="connsiteX3" fmla="*/ 0 w 2408906"/>
              <a:gd name="connsiteY3" fmla="*/ 361335 h 361335"/>
              <a:gd name="connsiteX4" fmla="*/ 0 w 2408906"/>
              <a:gd name="connsiteY4" fmla="*/ 0 h 361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8906" h="361335">
                <a:moveTo>
                  <a:pt x="0" y="0"/>
                </a:moveTo>
                <a:lnTo>
                  <a:pt x="2408906" y="0"/>
                </a:lnTo>
                <a:lnTo>
                  <a:pt x="2408906" y="361335"/>
                </a:lnTo>
                <a:lnTo>
                  <a:pt x="0" y="3613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en-US" sz="1800" kern="1200" dirty="0">
                <a:solidFill>
                  <a:schemeClr val="tx2"/>
                </a:solidFill>
              </a:rPr>
              <a:t>Technology</a:t>
            </a:r>
          </a:p>
        </p:txBody>
      </p:sp>
      <p:sp>
        <p:nvSpPr>
          <p:cNvPr id="25" name="Freeform: Shape 24">
            <a:extLst>
              <a:ext uri="{FF2B5EF4-FFF2-40B4-BE49-F238E27FC236}">
                <a16:creationId xmlns:a16="http://schemas.microsoft.com/office/drawing/2014/main" id="{D8D39D80-2E5B-C312-15A6-8B4BC01289A7}"/>
              </a:ext>
            </a:extLst>
          </p:cNvPr>
          <p:cNvSpPr/>
          <p:nvPr/>
        </p:nvSpPr>
        <p:spPr>
          <a:xfrm>
            <a:off x="9052313" y="4135732"/>
            <a:ext cx="2408906" cy="1021218"/>
          </a:xfrm>
          <a:custGeom>
            <a:avLst/>
            <a:gdLst>
              <a:gd name="connsiteX0" fmla="*/ 0 w 2408906"/>
              <a:gd name="connsiteY0" fmla="*/ 0 h 1021218"/>
              <a:gd name="connsiteX1" fmla="*/ 2408906 w 2408906"/>
              <a:gd name="connsiteY1" fmla="*/ 0 h 1021218"/>
              <a:gd name="connsiteX2" fmla="*/ 2408906 w 2408906"/>
              <a:gd name="connsiteY2" fmla="*/ 1021218 h 1021218"/>
              <a:gd name="connsiteX3" fmla="*/ 0 w 2408906"/>
              <a:gd name="connsiteY3" fmla="*/ 1021218 h 1021218"/>
              <a:gd name="connsiteX4" fmla="*/ 0 w 2408906"/>
              <a:gd name="connsiteY4" fmla="*/ 0 h 1021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8906" h="1021218">
                <a:moveTo>
                  <a:pt x="0" y="0"/>
                </a:moveTo>
                <a:lnTo>
                  <a:pt x="2408906" y="0"/>
                </a:lnTo>
                <a:lnTo>
                  <a:pt x="2408906" y="1021218"/>
                </a:lnTo>
                <a:lnTo>
                  <a:pt x="0" y="10212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US" sz="1300" kern="1200">
                <a:solidFill>
                  <a:schemeClr val="tx1">
                    <a:lumMod val="75000"/>
                  </a:schemeClr>
                </a:solidFill>
              </a:rPr>
              <a:t>Unique IP</a:t>
            </a:r>
          </a:p>
          <a:p>
            <a:pPr marL="0" lvl="0" indent="0" algn="ctr" defTabSz="577850">
              <a:lnSpc>
                <a:spcPct val="100000"/>
              </a:lnSpc>
              <a:spcBef>
                <a:spcPct val="0"/>
              </a:spcBef>
              <a:spcAft>
                <a:spcPct val="35000"/>
              </a:spcAft>
              <a:buNone/>
            </a:pPr>
            <a:r>
              <a:rPr lang="en-US" sz="1300" kern="1200">
                <a:solidFill>
                  <a:schemeClr val="tx1">
                    <a:lumMod val="75000"/>
                  </a:schemeClr>
                </a:solidFill>
              </a:rPr>
              <a:t>Proprietary Methods</a:t>
            </a:r>
          </a:p>
        </p:txBody>
      </p:sp>
      <p:sp>
        <p:nvSpPr>
          <p:cNvPr id="5" name="Slide Number Placeholder 1">
            <a:extLst>
              <a:ext uri="{FF2B5EF4-FFF2-40B4-BE49-F238E27FC236}">
                <a16:creationId xmlns:a16="http://schemas.microsoft.com/office/drawing/2014/main" id="{01A16255-07AD-9313-883E-5A9C0B6752D3}"/>
              </a:ext>
            </a:extLst>
          </p:cNvPr>
          <p:cNvSpPr txBox="1">
            <a:spLocks/>
          </p:cNvSpPr>
          <p:nvPr/>
        </p:nvSpPr>
        <p:spPr>
          <a:xfrm>
            <a:off x="11510617" y="363071"/>
            <a:ext cx="437029" cy="429768"/>
          </a:xfrm>
          <a:prstGeom prst="ellipse">
            <a:avLst/>
          </a:prstGeom>
          <a:solidFill>
            <a:schemeClr val="accent1"/>
          </a:solidFill>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499CF0-C8E2-4E59-9052-1B24C1960F75}" type="slidenum">
              <a:rPr lang="en-US" sz="1200" smtClean="0">
                <a:solidFill>
                  <a:schemeClr val="bg1"/>
                </a:solidFill>
              </a:rPr>
              <a:pPr algn="ctr"/>
              <a:t>10</a:t>
            </a:fld>
            <a:endParaRPr lang="en-US" sz="1200" dirty="0">
              <a:solidFill>
                <a:schemeClr val="bg1"/>
              </a:solidFill>
            </a:endParaRPr>
          </a:p>
        </p:txBody>
      </p:sp>
      <p:pic>
        <p:nvPicPr>
          <p:cNvPr id="6" name="Graphic 5" descr="Computer outline">
            <a:extLst>
              <a:ext uri="{FF2B5EF4-FFF2-40B4-BE49-F238E27FC236}">
                <a16:creationId xmlns:a16="http://schemas.microsoft.com/office/drawing/2014/main" id="{B078A481-E61A-735B-CC9A-1134B638EC8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38311" y="2232381"/>
            <a:ext cx="785881" cy="785881"/>
          </a:xfrm>
          <a:prstGeom prst="rect">
            <a:avLst/>
          </a:prstGeom>
        </p:spPr>
      </p:pic>
      <p:pic>
        <p:nvPicPr>
          <p:cNvPr id="8" name="Graphic 7" descr="Office worker male outline">
            <a:extLst>
              <a:ext uri="{FF2B5EF4-FFF2-40B4-BE49-F238E27FC236}">
                <a16:creationId xmlns:a16="http://schemas.microsoft.com/office/drawing/2014/main" id="{08FDF462-641B-94AB-1CFD-1EAA9253E7D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07599" y="2262594"/>
            <a:ext cx="785881" cy="785881"/>
          </a:xfrm>
          <a:prstGeom prst="rect">
            <a:avLst/>
          </a:prstGeom>
        </p:spPr>
      </p:pic>
      <p:pic>
        <p:nvPicPr>
          <p:cNvPr id="10" name="Graphic 9" descr="Bar graph with upward trend outline">
            <a:extLst>
              <a:ext uri="{FF2B5EF4-FFF2-40B4-BE49-F238E27FC236}">
                <a16:creationId xmlns:a16="http://schemas.microsoft.com/office/drawing/2014/main" id="{0DF65543-2826-4EBB-78FE-94B9CB37612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76888" y="2199167"/>
            <a:ext cx="785881" cy="785881"/>
          </a:xfrm>
          <a:prstGeom prst="rect">
            <a:avLst/>
          </a:prstGeom>
        </p:spPr>
      </p:pic>
      <p:pic>
        <p:nvPicPr>
          <p:cNvPr id="12" name="Graphic 11" descr="Handshake outline">
            <a:extLst>
              <a:ext uri="{FF2B5EF4-FFF2-40B4-BE49-F238E27FC236}">
                <a16:creationId xmlns:a16="http://schemas.microsoft.com/office/drawing/2014/main" id="{55A220E6-0FE8-017A-C834-BE87DD423A3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59241" y="2232381"/>
            <a:ext cx="785881" cy="785881"/>
          </a:xfrm>
          <a:prstGeom prst="rect">
            <a:avLst/>
          </a:prstGeom>
        </p:spPr>
      </p:pic>
    </p:spTree>
    <p:extLst>
      <p:ext uri="{BB962C8B-B14F-4D97-AF65-F5344CB8AC3E}">
        <p14:creationId xmlns:p14="http://schemas.microsoft.com/office/powerpoint/2010/main" val="2081644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B9674-F887-47B2-CBFA-D7820306E321}"/>
              </a:ext>
            </a:extLst>
          </p:cNvPr>
          <p:cNvSpPr>
            <a:spLocks noGrp="1"/>
          </p:cNvSpPr>
          <p:nvPr>
            <p:ph type="title"/>
          </p:nvPr>
        </p:nvSpPr>
        <p:spPr/>
        <p:txBody>
          <a:bodyPr/>
          <a:lstStyle/>
          <a:p>
            <a:r>
              <a:rPr lang="en-US" dirty="0"/>
              <a:t>Valuation Impact Example</a:t>
            </a:r>
          </a:p>
        </p:txBody>
      </p:sp>
      <p:graphicFrame>
        <p:nvGraphicFramePr>
          <p:cNvPr id="5" name="Content Placeholder 2">
            <a:extLst>
              <a:ext uri="{FF2B5EF4-FFF2-40B4-BE49-F238E27FC236}">
                <a16:creationId xmlns:a16="http://schemas.microsoft.com/office/drawing/2014/main" id="{718C76D1-191B-D32A-742B-9830C28D800A}"/>
              </a:ext>
            </a:extLst>
          </p:cNvPr>
          <p:cNvGraphicFramePr>
            <a:graphicFrameLocks noGrp="1"/>
          </p:cNvGraphicFramePr>
          <p:nvPr>
            <p:ph idx="13"/>
            <p:extLst>
              <p:ext uri="{D42A27DB-BD31-4B8C-83A1-F6EECF244321}">
                <p14:modId xmlns:p14="http://schemas.microsoft.com/office/powerpoint/2010/main" val="2659057846"/>
              </p:ext>
            </p:extLst>
          </p:nvPr>
        </p:nvGraphicFramePr>
        <p:xfrm>
          <a:off x="3334290" y="1447884"/>
          <a:ext cx="8302626" cy="2517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ontent Placeholder 2">
            <a:extLst>
              <a:ext uri="{FF2B5EF4-FFF2-40B4-BE49-F238E27FC236}">
                <a16:creationId xmlns:a16="http://schemas.microsoft.com/office/drawing/2014/main" id="{E5CA875B-5A14-BC7E-8285-2A9204900E7E}"/>
              </a:ext>
            </a:extLst>
          </p:cNvPr>
          <p:cNvGraphicFramePr>
            <a:graphicFrameLocks noGrp="1"/>
          </p:cNvGraphicFramePr>
          <p:nvPr>
            <p:ph idx="1"/>
            <p:extLst>
              <p:ext uri="{D42A27DB-BD31-4B8C-83A1-F6EECF244321}">
                <p14:modId xmlns:p14="http://schemas.microsoft.com/office/powerpoint/2010/main" val="97069424"/>
              </p:ext>
            </p:extLst>
          </p:nvPr>
        </p:nvGraphicFramePr>
        <p:xfrm>
          <a:off x="3334290" y="3965659"/>
          <a:ext cx="8302626" cy="207962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TextBox 7">
            <a:extLst>
              <a:ext uri="{FF2B5EF4-FFF2-40B4-BE49-F238E27FC236}">
                <a16:creationId xmlns:a16="http://schemas.microsoft.com/office/drawing/2014/main" id="{642728E9-C303-D191-BE81-B878798C6E28}"/>
              </a:ext>
            </a:extLst>
          </p:cNvPr>
          <p:cNvSpPr txBox="1"/>
          <p:nvPr/>
        </p:nvSpPr>
        <p:spPr>
          <a:xfrm>
            <a:off x="638896" y="2383605"/>
            <a:ext cx="2695394" cy="830997"/>
          </a:xfrm>
          <a:prstGeom prst="rect">
            <a:avLst/>
          </a:prstGeom>
          <a:noFill/>
        </p:spPr>
        <p:txBody>
          <a:bodyPr wrap="square" rtlCol="0">
            <a:spAutoFit/>
          </a:bodyPr>
          <a:lstStyle/>
          <a:p>
            <a:r>
              <a:rPr lang="en-US" sz="2400" b="1" dirty="0">
                <a:solidFill>
                  <a:schemeClr val="tx2"/>
                </a:solidFill>
              </a:rPr>
              <a:t>Management EBITDA</a:t>
            </a:r>
          </a:p>
        </p:txBody>
      </p:sp>
      <p:sp>
        <p:nvSpPr>
          <p:cNvPr id="9" name="TextBox 8">
            <a:extLst>
              <a:ext uri="{FF2B5EF4-FFF2-40B4-BE49-F238E27FC236}">
                <a16:creationId xmlns:a16="http://schemas.microsoft.com/office/drawing/2014/main" id="{2F2A4B62-3240-95DF-1B75-CCEF09760067}"/>
              </a:ext>
            </a:extLst>
          </p:cNvPr>
          <p:cNvSpPr txBox="1"/>
          <p:nvPr/>
        </p:nvSpPr>
        <p:spPr>
          <a:xfrm>
            <a:off x="638896" y="4682305"/>
            <a:ext cx="2695394" cy="830997"/>
          </a:xfrm>
          <a:prstGeom prst="rect">
            <a:avLst/>
          </a:prstGeom>
          <a:noFill/>
        </p:spPr>
        <p:txBody>
          <a:bodyPr wrap="square" rtlCol="0">
            <a:spAutoFit/>
          </a:bodyPr>
          <a:lstStyle/>
          <a:p>
            <a:r>
              <a:rPr lang="en-US" sz="2400" b="1" dirty="0">
                <a:solidFill>
                  <a:schemeClr val="tx2"/>
                </a:solidFill>
              </a:rPr>
              <a:t>Diligence-Adjusted EBITDA</a:t>
            </a:r>
          </a:p>
        </p:txBody>
      </p:sp>
      <p:sp>
        <p:nvSpPr>
          <p:cNvPr id="10" name="Slide Number Placeholder 1">
            <a:extLst>
              <a:ext uri="{FF2B5EF4-FFF2-40B4-BE49-F238E27FC236}">
                <a16:creationId xmlns:a16="http://schemas.microsoft.com/office/drawing/2014/main" id="{7EC6ED30-BBC0-99A0-388B-A709CAD0960C}"/>
              </a:ext>
            </a:extLst>
          </p:cNvPr>
          <p:cNvSpPr txBox="1">
            <a:spLocks/>
          </p:cNvSpPr>
          <p:nvPr/>
        </p:nvSpPr>
        <p:spPr>
          <a:xfrm>
            <a:off x="11510617" y="363071"/>
            <a:ext cx="437029" cy="429768"/>
          </a:xfrm>
          <a:prstGeom prst="ellipse">
            <a:avLst/>
          </a:prstGeom>
          <a:solidFill>
            <a:schemeClr val="accent1"/>
          </a:solidFill>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499CF0-C8E2-4E59-9052-1B24C1960F75}" type="slidenum">
              <a:rPr lang="en-US" sz="1200" smtClean="0">
                <a:solidFill>
                  <a:schemeClr val="bg1"/>
                </a:solidFill>
              </a:rPr>
              <a:pPr algn="ctr"/>
              <a:t>11</a:t>
            </a:fld>
            <a:endParaRPr lang="en-US" sz="1200" dirty="0">
              <a:solidFill>
                <a:schemeClr val="bg1"/>
              </a:solidFill>
            </a:endParaRPr>
          </a:p>
        </p:txBody>
      </p:sp>
    </p:spTree>
    <p:extLst>
      <p:ext uri="{BB962C8B-B14F-4D97-AF65-F5344CB8AC3E}">
        <p14:creationId xmlns:p14="http://schemas.microsoft.com/office/powerpoint/2010/main" val="4076218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32971-6070-18B1-54F3-381658D8F08B}"/>
              </a:ext>
            </a:extLst>
          </p:cNvPr>
          <p:cNvSpPr>
            <a:spLocks noGrp="1"/>
          </p:cNvSpPr>
          <p:nvPr>
            <p:ph type="title"/>
          </p:nvPr>
        </p:nvSpPr>
        <p:spPr/>
        <p:txBody>
          <a:bodyPr lIns="91440" tIns="45720" rIns="91440" bIns="45720" anchor="ctr"/>
          <a:lstStyle/>
          <a:p>
            <a:r>
              <a:rPr lang="en-US" dirty="0"/>
              <a:t>Audience Participation #1</a:t>
            </a:r>
          </a:p>
        </p:txBody>
      </p:sp>
      <p:sp>
        <p:nvSpPr>
          <p:cNvPr id="3" name="Content Placeholder 2">
            <a:extLst>
              <a:ext uri="{FF2B5EF4-FFF2-40B4-BE49-F238E27FC236}">
                <a16:creationId xmlns:a16="http://schemas.microsoft.com/office/drawing/2014/main" id="{0E7B1E3F-19C3-7940-8A1A-673FCC4B4EAE}"/>
              </a:ext>
            </a:extLst>
          </p:cNvPr>
          <p:cNvSpPr>
            <a:spLocks noGrp="1"/>
          </p:cNvSpPr>
          <p:nvPr>
            <p:ph idx="1"/>
          </p:nvPr>
        </p:nvSpPr>
        <p:spPr/>
        <p:txBody>
          <a:bodyPr lIns="91440" tIns="45720" rIns="91440" bIns="45720" anchor="t"/>
          <a:lstStyle/>
          <a:p>
            <a:r>
              <a:rPr lang="en-US" dirty="0"/>
              <a:t>In Gov-Con M&amp;A, how important is ERP platform integration to the overall success of the deal? </a:t>
            </a:r>
          </a:p>
          <a:p>
            <a:endParaRPr lang="en-US" dirty="0"/>
          </a:p>
          <a:p>
            <a:pPr marL="457200" indent="-457200">
              <a:buAutoNum type="alphaLcParenR"/>
            </a:pPr>
            <a:r>
              <a:rPr lang="en-US" dirty="0"/>
              <a:t>Very important</a:t>
            </a:r>
          </a:p>
          <a:p>
            <a:pPr marL="457200" indent="-457200">
              <a:buAutoNum type="alphaLcParenR"/>
            </a:pPr>
            <a:r>
              <a:rPr lang="en-US" dirty="0"/>
              <a:t>Somewhat important</a:t>
            </a:r>
          </a:p>
          <a:p>
            <a:pPr marL="457200" indent="-457200">
              <a:buAutoNum type="alphaLcParenR"/>
            </a:pPr>
            <a:r>
              <a:rPr lang="en-US" dirty="0"/>
              <a:t>Not important</a:t>
            </a:r>
          </a:p>
        </p:txBody>
      </p:sp>
      <p:sp>
        <p:nvSpPr>
          <p:cNvPr id="4" name="Slide Number Placeholder 1">
            <a:extLst>
              <a:ext uri="{FF2B5EF4-FFF2-40B4-BE49-F238E27FC236}">
                <a16:creationId xmlns:a16="http://schemas.microsoft.com/office/drawing/2014/main" id="{2511743D-57DA-E64E-10C2-04A38736B6AC}"/>
              </a:ext>
            </a:extLst>
          </p:cNvPr>
          <p:cNvSpPr txBox="1">
            <a:spLocks/>
          </p:cNvSpPr>
          <p:nvPr/>
        </p:nvSpPr>
        <p:spPr>
          <a:xfrm>
            <a:off x="11510617" y="363071"/>
            <a:ext cx="437029" cy="429768"/>
          </a:xfrm>
          <a:prstGeom prst="ellipse">
            <a:avLst/>
          </a:prstGeom>
          <a:solidFill>
            <a:schemeClr val="accent1"/>
          </a:solidFill>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499CF0-C8E2-4E59-9052-1B24C1960F75}" type="slidenum">
              <a:rPr lang="en-US" sz="1200" smtClean="0">
                <a:solidFill>
                  <a:schemeClr val="bg1"/>
                </a:solidFill>
                <a:latin typeface="Lato" panose="020F0502020204030203" pitchFamily="34" charset="0"/>
              </a:rPr>
              <a:pPr algn="ctr"/>
              <a:t>12</a:t>
            </a:fld>
            <a:endParaRPr lang="en-US" sz="1200">
              <a:solidFill>
                <a:schemeClr val="bg1"/>
              </a:solidFill>
              <a:latin typeface="Lato" panose="020F0502020204030203" pitchFamily="34" charset="0"/>
            </a:endParaRPr>
          </a:p>
        </p:txBody>
      </p:sp>
    </p:spTree>
    <p:extLst>
      <p:ext uri="{BB962C8B-B14F-4D97-AF65-F5344CB8AC3E}">
        <p14:creationId xmlns:p14="http://schemas.microsoft.com/office/powerpoint/2010/main" val="3543373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BB3997F8-247B-9B42-B358-CCFF11F7FCB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p:blipFill>
        <p:spPr>
          <a:xfrm>
            <a:off x="0" y="0"/>
            <a:ext cx="12192000" cy="6858000"/>
          </a:xfrm>
          <a:gradFill>
            <a:gsLst>
              <a:gs pos="99000">
                <a:schemeClr val="accent2"/>
              </a:gs>
              <a:gs pos="28000">
                <a:schemeClr val="accent1"/>
              </a:gs>
            </a:gsLst>
            <a:lin ang="5400000" scaled="0"/>
          </a:gradFill>
        </p:spPr>
      </p:pic>
      <p:sp>
        <p:nvSpPr>
          <p:cNvPr id="14" name="Rectangle 4">
            <a:extLst>
              <a:ext uri="{FF2B5EF4-FFF2-40B4-BE49-F238E27FC236}">
                <a16:creationId xmlns:a16="http://schemas.microsoft.com/office/drawing/2014/main" id="{68ACDD79-8ED8-2445-8413-76823D60F357}"/>
              </a:ext>
            </a:extLst>
          </p:cNvPr>
          <p:cNvSpPr/>
          <p:nvPr/>
        </p:nvSpPr>
        <p:spPr>
          <a:xfrm rot="10800000" flipV="1">
            <a:off x="0" y="0"/>
            <a:ext cx="5255319" cy="6858000"/>
          </a:xfrm>
          <a:custGeom>
            <a:avLst/>
            <a:gdLst>
              <a:gd name="connsiteX0" fmla="*/ 0 w 4154905"/>
              <a:gd name="connsiteY0" fmla="*/ 0 h 6569242"/>
              <a:gd name="connsiteX1" fmla="*/ 4154905 w 4154905"/>
              <a:gd name="connsiteY1" fmla="*/ 0 h 6569242"/>
              <a:gd name="connsiteX2" fmla="*/ 4154905 w 4154905"/>
              <a:gd name="connsiteY2" fmla="*/ 6569242 h 6569242"/>
              <a:gd name="connsiteX3" fmla="*/ 0 w 4154905"/>
              <a:gd name="connsiteY3" fmla="*/ 6569242 h 6569242"/>
              <a:gd name="connsiteX4" fmla="*/ 0 w 4154905"/>
              <a:gd name="connsiteY4" fmla="*/ 0 h 6569242"/>
              <a:gd name="connsiteX0" fmla="*/ 0 w 4154905"/>
              <a:gd name="connsiteY0" fmla="*/ 0 h 6569242"/>
              <a:gd name="connsiteX1" fmla="*/ 4154905 w 4154905"/>
              <a:gd name="connsiteY1" fmla="*/ 0 h 6569242"/>
              <a:gd name="connsiteX2" fmla="*/ 4154905 w 4154905"/>
              <a:gd name="connsiteY2" fmla="*/ 6569242 h 6569242"/>
              <a:gd name="connsiteX3" fmla="*/ 0 w 4154905"/>
              <a:gd name="connsiteY3" fmla="*/ 6569242 h 6569242"/>
              <a:gd name="connsiteX4" fmla="*/ 0 w 4154905"/>
              <a:gd name="connsiteY4" fmla="*/ 3272590 h 6569242"/>
              <a:gd name="connsiteX5" fmla="*/ 0 w 4154905"/>
              <a:gd name="connsiteY5" fmla="*/ 0 h 6569242"/>
              <a:gd name="connsiteX0" fmla="*/ 2057400 w 6212305"/>
              <a:gd name="connsiteY0" fmla="*/ 0 h 6569242"/>
              <a:gd name="connsiteX1" fmla="*/ 6212305 w 6212305"/>
              <a:gd name="connsiteY1" fmla="*/ 0 h 6569242"/>
              <a:gd name="connsiteX2" fmla="*/ 6212305 w 6212305"/>
              <a:gd name="connsiteY2" fmla="*/ 6569242 h 6569242"/>
              <a:gd name="connsiteX3" fmla="*/ 2057400 w 6212305"/>
              <a:gd name="connsiteY3" fmla="*/ 6569242 h 6569242"/>
              <a:gd name="connsiteX4" fmla="*/ 0 w 6212305"/>
              <a:gd name="connsiteY4" fmla="*/ 3465096 h 6569242"/>
              <a:gd name="connsiteX5" fmla="*/ 2057400 w 6212305"/>
              <a:gd name="connsiteY5" fmla="*/ 0 h 6569242"/>
              <a:gd name="connsiteX0" fmla="*/ 2057400 w 6212305"/>
              <a:gd name="connsiteY0" fmla="*/ 0 h 6605337"/>
              <a:gd name="connsiteX1" fmla="*/ 6212305 w 6212305"/>
              <a:gd name="connsiteY1" fmla="*/ 0 h 6605337"/>
              <a:gd name="connsiteX2" fmla="*/ 6212305 w 6212305"/>
              <a:gd name="connsiteY2" fmla="*/ 6569242 h 6605337"/>
              <a:gd name="connsiteX3" fmla="*/ 782053 w 6212305"/>
              <a:gd name="connsiteY3" fmla="*/ 6605337 h 6605337"/>
              <a:gd name="connsiteX4" fmla="*/ 0 w 6212305"/>
              <a:gd name="connsiteY4" fmla="*/ 3465096 h 6605337"/>
              <a:gd name="connsiteX5" fmla="*/ 2057400 w 6212305"/>
              <a:gd name="connsiteY5" fmla="*/ 0 h 6605337"/>
              <a:gd name="connsiteX0" fmla="*/ 2057400 w 6212305"/>
              <a:gd name="connsiteY0" fmla="*/ 0 h 6605337"/>
              <a:gd name="connsiteX1" fmla="*/ 6212305 w 6212305"/>
              <a:gd name="connsiteY1" fmla="*/ 0 h 6605337"/>
              <a:gd name="connsiteX2" fmla="*/ 6212305 w 6212305"/>
              <a:gd name="connsiteY2" fmla="*/ 6569242 h 6605337"/>
              <a:gd name="connsiteX3" fmla="*/ 782053 w 6212305"/>
              <a:gd name="connsiteY3" fmla="*/ 6605337 h 6605337"/>
              <a:gd name="connsiteX4" fmla="*/ 0 w 6212305"/>
              <a:gd name="connsiteY4" fmla="*/ 3465096 h 6605337"/>
              <a:gd name="connsiteX5" fmla="*/ 2057400 w 6212305"/>
              <a:gd name="connsiteY5" fmla="*/ 0 h 6605337"/>
              <a:gd name="connsiteX0" fmla="*/ 2092008 w 6246913"/>
              <a:gd name="connsiteY0" fmla="*/ 0 h 6605337"/>
              <a:gd name="connsiteX1" fmla="*/ 6246913 w 6246913"/>
              <a:gd name="connsiteY1" fmla="*/ 0 h 6605337"/>
              <a:gd name="connsiteX2" fmla="*/ 6246913 w 6246913"/>
              <a:gd name="connsiteY2" fmla="*/ 6569242 h 6605337"/>
              <a:gd name="connsiteX3" fmla="*/ 816661 w 6246913"/>
              <a:gd name="connsiteY3" fmla="*/ 6605337 h 6605337"/>
              <a:gd name="connsiteX4" fmla="*/ 0 w 6246913"/>
              <a:gd name="connsiteY4" fmla="*/ 3499704 h 6605337"/>
              <a:gd name="connsiteX5" fmla="*/ 2092008 w 6246913"/>
              <a:gd name="connsiteY5" fmla="*/ 0 h 6605337"/>
              <a:gd name="connsiteX0" fmla="*/ 2092105 w 6247010"/>
              <a:gd name="connsiteY0" fmla="*/ 0 h 6605337"/>
              <a:gd name="connsiteX1" fmla="*/ 6247010 w 6247010"/>
              <a:gd name="connsiteY1" fmla="*/ 0 h 6605337"/>
              <a:gd name="connsiteX2" fmla="*/ 6247010 w 6247010"/>
              <a:gd name="connsiteY2" fmla="*/ 6569242 h 6605337"/>
              <a:gd name="connsiteX3" fmla="*/ 816758 w 6247010"/>
              <a:gd name="connsiteY3" fmla="*/ 6605337 h 6605337"/>
              <a:gd name="connsiteX4" fmla="*/ 97 w 6247010"/>
              <a:gd name="connsiteY4" fmla="*/ 3499704 h 6605337"/>
              <a:gd name="connsiteX5" fmla="*/ 2092105 w 6247010"/>
              <a:gd name="connsiteY5" fmla="*/ 0 h 6605337"/>
              <a:gd name="connsiteX0" fmla="*/ 2092105 w 6247010"/>
              <a:gd name="connsiteY0" fmla="*/ 0 h 6605337"/>
              <a:gd name="connsiteX1" fmla="*/ 6247010 w 6247010"/>
              <a:gd name="connsiteY1" fmla="*/ 0 h 6605337"/>
              <a:gd name="connsiteX2" fmla="*/ 6247010 w 6247010"/>
              <a:gd name="connsiteY2" fmla="*/ 6569242 h 6605337"/>
              <a:gd name="connsiteX3" fmla="*/ 816758 w 6247010"/>
              <a:gd name="connsiteY3" fmla="*/ 6605337 h 6605337"/>
              <a:gd name="connsiteX4" fmla="*/ 97 w 6247010"/>
              <a:gd name="connsiteY4" fmla="*/ 3499704 h 6605337"/>
              <a:gd name="connsiteX5" fmla="*/ 2092105 w 6247010"/>
              <a:gd name="connsiteY5" fmla="*/ 0 h 6605337"/>
              <a:gd name="connsiteX0" fmla="*/ 2103640 w 6258545"/>
              <a:gd name="connsiteY0" fmla="*/ 0 h 6605337"/>
              <a:gd name="connsiteX1" fmla="*/ 6258545 w 6258545"/>
              <a:gd name="connsiteY1" fmla="*/ 0 h 6605337"/>
              <a:gd name="connsiteX2" fmla="*/ 6258545 w 6258545"/>
              <a:gd name="connsiteY2" fmla="*/ 6569242 h 6605337"/>
              <a:gd name="connsiteX3" fmla="*/ 828293 w 6258545"/>
              <a:gd name="connsiteY3" fmla="*/ 6605337 h 6605337"/>
              <a:gd name="connsiteX4" fmla="*/ 95 w 6258545"/>
              <a:gd name="connsiteY4" fmla="*/ 3545848 h 6605337"/>
              <a:gd name="connsiteX5" fmla="*/ 2103640 w 6258545"/>
              <a:gd name="connsiteY5" fmla="*/ 0 h 6605337"/>
              <a:gd name="connsiteX0" fmla="*/ 2103640 w 6258545"/>
              <a:gd name="connsiteY0" fmla="*/ 0 h 6605337"/>
              <a:gd name="connsiteX1" fmla="*/ 6258545 w 6258545"/>
              <a:gd name="connsiteY1" fmla="*/ 0 h 6605337"/>
              <a:gd name="connsiteX2" fmla="*/ 6258545 w 6258545"/>
              <a:gd name="connsiteY2" fmla="*/ 6569242 h 6605337"/>
              <a:gd name="connsiteX3" fmla="*/ 828293 w 6258545"/>
              <a:gd name="connsiteY3" fmla="*/ 6605337 h 6605337"/>
              <a:gd name="connsiteX4" fmla="*/ 95 w 6258545"/>
              <a:gd name="connsiteY4" fmla="*/ 3545848 h 6605337"/>
              <a:gd name="connsiteX5" fmla="*/ 2103640 w 6258545"/>
              <a:gd name="connsiteY5" fmla="*/ 0 h 6605337"/>
              <a:gd name="connsiteX0" fmla="*/ 2103655 w 6258560"/>
              <a:gd name="connsiteY0" fmla="*/ 0 h 6616872"/>
              <a:gd name="connsiteX1" fmla="*/ 6258560 w 6258560"/>
              <a:gd name="connsiteY1" fmla="*/ 0 h 6616872"/>
              <a:gd name="connsiteX2" fmla="*/ 6258560 w 6258560"/>
              <a:gd name="connsiteY2" fmla="*/ 6569242 h 6616872"/>
              <a:gd name="connsiteX3" fmla="*/ 747556 w 6258560"/>
              <a:gd name="connsiteY3" fmla="*/ 6616872 h 6616872"/>
              <a:gd name="connsiteX4" fmla="*/ 110 w 6258560"/>
              <a:gd name="connsiteY4" fmla="*/ 3545848 h 6616872"/>
              <a:gd name="connsiteX5" fmla="*/ 2103655 w 6258560"/>
              <a:gd name="connsiteY5" fmla="*/ 0 h 6616872"/>
              <a:gd name="connsiteX0" fmla="*/ 2103545 w 6258450"/>
              <a:gd name="connsiteY0" fmla="*/ 0 h 6616872"/>
              <a:gd name="connsiteX1" fmla="*/ 6258450 w 6258450"/>
              <a:gd name="connsiteY1" fmla="*/ 0 h 6616872"/>
              <a:gd name="connsiteX2" fmla="*/ 6258450 w 6258450"/>
              <a:gd name="connsiteY2" fmla="*/ 6569242 h 6616872"/>
              <a:gd name="connsiteX3" fmla="*/ 747446 w 6258450"/>
              <a:gd name="connsiteY3" fmla="*/ 6616872 h 6616872"/>
              <a:gd name="connsiteX4" fmla="*/ 0 w 6258450"/>
              <a:gd name="connsiteY4" fmla="*/ 3545848 h 6616872"/>
              <a:gd name="connsiteX5" fmla="*/ 2103545 w 6258450"/>
              <a:gd name="connsiteY5" fmla="*/ 0 h 6616872"/>
              <a:gd name="connsiteX0" fmla="*/ 2103545 w 6258450"/>
              <a:gd name="connsiteY0" fmla="*/ 0 h 6616872"/>
              <a:gd name="connsiteX1" fmla="*/ 6258450 w 6258450"/>
              <a:gd name="connsiteY1" fmla="*/ 0 h 6616872"/>
              <a:gd name="connsiteX2" fmla="*/ 6258450 w 6258450"/>
              <a:gd name="connsiteY2" fmla="*/ 6569242 h 6616872"/>
              <a:gd name="connsiteX3" fmla="*/ 747446 w 6258450"/>
              <a:gd name="connsiteY3" fmla="*/ 6616872 h 6616872"/>
              <a:gd name="connsiteX4" fmla="*/ 0 w 6258450"/>
              <a:gd name="connsiteY4" fmla="*/ 3545848 h 6616872"/>
              <a:gd name="connsiteX5" fmla="*/ 2103545 w 6258450"/>
              <a:gd name="connsiteY5" fmla="*/ 0 h 6616872"/>
              <a:gd name="connsiteX0" fmla="*/ 2106035 w 6260940"/>
              <a:gd name="connsiteY0" fmla="*/ 0 h 6616872"/>
              <a:gd name="connsiteX1" fmla="*/ 6260940 w 6260940"/>
              <a:gd name="connsiteY1" fmla="*/ 0 h 6616872"/>
              <a:gd name="connsiteX2" fmla="*/ 6260940 w 6260940"/>
              <a:gd name="connsiteY2" fmla="*/ 6569242 h 6616872"/>
              <a:gd name="connsiteX3" fmla="*/ 749936 w 6260940"/>
              <a:gd name="connsiteY3" fmla="*/ 6616872 h 6616872"/>
              <a:gd name="connsiteX4" fmla="*/ 2490 w 6260940"/>
              <a:gd name="connsiteY4" fmla="*/ 3545848 h 6616872"/>
              <a:gd name="connsiteX5" fmla="*/ 2106035 w 6260940"/>
              <a:gd name="connsiteY5" fmla="*/ 0 h 6616872"/>
              <a:gd name="connsiteX0" fmla="*/ 2106035 w 6260940"/>
              <a:gd name="connsiteY0" fmla="*/ 0 h 6616872"/>
              <a:gd name="connsiteX1" fmla="*/ 6260940 w 6260940"/>
              <a:gd name="connsiteY1" fmla="*/ 0 h 6616872"/>
              <a:gd name="connsiteX2" fmla="*/ 6260940 w 6260940"/>
              <a:gd name="connsiteY2" fmla="*/ 6569242 h 6616872"/>
              <a:gd name="connsiteX3" fmla="*/ 749936 w 6260940"/>
              <a:gd name="connsiteY3" fmla="*/ 6616872 h 6616872"/>
              <a:gd name="connsiteX4" fmla="*/ 2490 w 6260940"/>
              <a:gd name="connsiteY4" fmla="*/ 3545848 h 6616872"/>
              <a:gd name="connsiteX5" fmla="*/ 2106035 w 6260940"/>
              <a:gd name="connsiteY5" fmla="*/ 0 h 6616872"/>
              <a:gd name="connsiteX0" fmla="*/ 2115069 w 6269974"/>
              <a:gd name="connsiteY0" fmla="*/ 0 h 6616872"/>
              <a:gd name="connsiteX1" fmla="*/ 6269974 w 6269974"/>
              <a:gd name="connsiteY1" fmla="*/ 0 h 6616872"/>
              <a:gd name="connsiteX2" fmla="*/ 6269974 w 6269974"/>
              <a:gd name="connsiteY2" fmla="*/ 6569242 h 6616872"/>
              <a:gd name="connsiteX3" fmla="*/ 758970 w 6269974"/>
              <a:gd name="connsiteY3" fmla="*/ 6616872 h 6616872"/>
              <a:gd name="connsiteX4" fmla="*/ 11524 w 6269974"/>
              <a:gd name="connsiteY4" fmla="*/ 3545848 h 6616872"/>
              <a:gd name="connsiteX5" fmla="*/ 2115069 w 6269974"/>
              <a:gd name="connsiteY5" fmla="*/ 0 h 6616872"/>
              <a:gd name="connsiteX0" fmla="*/ 2115069 w 6269974"/>
              <a:gd name="connsiteY0" fmla="*/ 0 h 6616872"/>
              <a:gd name="connsiteX1" fmla="*/ 6269974 w 6269974"/>
              <a:gd name="connsiteY1" fmla="*/ 0 h 6616872"/>
              <a:gd name="connsiteX2" fmla="*/ 6269974 w 6269974"/>
              <a:gd name="connsiteY2" fmla="*/ 6569242 h 6616872"/>
              <a:gd name="connsiteX3" fmla="*/ 758970 w 6269974"/>
              <a:gd name="connsiteY3" fmla="*/ 6616872 h 6616872"/>
              <a:gd name="connsiteX4" fmla="*/ 11524 w 6269974"/>
              <a:gd name="connsiteY4" fmla="*/ 3545848 h 6616872"/>
              <a:gd name="connsiteX5" fmla="*/ 2115069 w 6269974"/>
              <a:gd name="connsiteY5" fmla="*/ 0 h 6616872"/>
              <a:gd name="connsiteX0" fmla="*/ 2115069 w 6279887"/>
              <a:gd name="connsiteY0" fmla="*/ 0 h 6616872"/>
              <a:gd name="connsiteX1" fmla="*/ 6269974 w 6279887"/>
              <a:gd name="connsiteY1" fmla="*/ 0 h 6616872"/>
              <a:gd name="connsiteX2" fmla="*/ 6279887 w 6279887"/>
              <a:gd name="connsiteY2" fmla="*/ 6608895 h 6616872"/>
              <a:gd name="connsiteX3" fmla="*/ 758970 w 6279887"/>
              <a:gd name="connsiteY3" fmla="*/ 6616872 h 6616872"/>
              <a:gd name="connsiteX4" fmla="*/ 11524 w 6279887"/>
              <a:gd name="connsiteY4" fmla="*/ 3545848 h 6616872"/>
              <a:gd name="connsiteX5" fmla="*/ 2115069 w 6279887"/>
              <a:gd name="connsiteY5" fmla="*/ 0 h 6616872"/>
              <a:gd name="connsiteX0" fmla="*/ 2115069 w 6279887"/>
              <a:gd name="connsiteY0" fmla="*/ 0 h 6628721"/>
              <a:gd name="connsiteX1" fmla="*/ 6269974 w 6279887"/>
              <a:gd name="connsiteY1" fmla="*/ 0 h 6628721"/>
              <a:gd name="connsiteX2" fmla="*/ 6279887 w 6279887"/>
              <a:gd name="connsiteY2" fmla="*/ 6628721 h 6628721"/>
              <a:gd name="connsiteX3" fmla="*/ 758970 w 6279887"/>
              <a:gd name="connsiteY3" fmla="*/ 6616872 h 6628721"/>
              <a:gd name="connsiteX4" fmla="*/ 11524 w 6279887"/>
              <a:gd name="connsiteY4" fmla="*/ 3545848 h 6628721"/>
              <a:gd name="connsiteX5" fmla="*/ 2115069 w 6279887"/>
              <a:gd name="connsiteY5" fmla="*/ 0 h 662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87" h="6628721">
                <a:moveTo>
                  <a:pt x="2115069" y="0"/>
                </a:moveTo>
                <a:lnTo>
                  <a:pt x="6269974" y="0"/>
                </a:lnTo>
                <a:cubicBezTo>
                  <a:pt x="6273278" y="2202965"/>
                  <a:pt x="6276583" y="4425756"/>
                  <a:pt x="6279887" y="6628721"/>
                </a:cubicBezTo>
                <a:lnTo>
                  <a:pt x="758970" y="6616872"/>
                </a:lnTo>
                <a:cubicBezTo>
                  <a:pt x="498286" y="5570125"/>
                  <a:pt x="-89372" y="3766107"/>
                  <a:pt x="11524" y="3545848"/>
                </a:cubicBezTo>
                <a:cubicBezTo>
                  <a:pt x="212813" y="2967618"/>
                  <a:pt x="1417733" y="1166568"/>
                  <a:pt x="2115069" y="0"/>
                </a:cubicBezTo>
                <a:close/>
              </a:path>
            </a:pathLst>
          </a:cu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mj-lt"/>
              </a:rPr>
              <a:t>Financial Due Diligence</a:t>
            </a:r>
          </a:p>
        </p:txBody>
      </p:sp>
      <p:sp>
        <p:nvSpPr>
          <p:cNvPr id="15" name="Freeform: Shape 21">
            <a:extLst>
              <a:ext uri="{FF2B5EF4-FFF2-40B4-BE49-F238E27FC236}">
                <a16:creationId xmlns:a16="http://schemas.microsoft.com/office/drawing/2014/main" id="{1AB2EDBC-93B9-3741-BD33-E6044AC7A5BC}"/>
              </a:ext>
            </a:extLst>
          </p:cNvPr>
          <p:cNvSpPr/>
          <p:nvPr/>
        </p:nvSpPr>
        <p:spPr>
          <a:xfrm rot="10800000" flipV="1">
            <a:off x="3057807" y="0"/>
            <a:ext cx="2386451" cy="6858000"/>
          </a:xfrm>
          <a:custGeom>
            <a:avLst/>
            <a:gdLst>
              <a:gd name="connsiteX0" fmla="*/ 1794436 w 2401460"/>
              <a:gd name="connsiteY0" fmla="*/ 0 h 6901133"/>
              <a:gd name="connsiteX1" fmla="*/ 2401460 w 2401460"/>
              <a:gd name="connsiteY1" fmla="*/ 0 h 6901133"/>
              <a:gd name="connsiteX2" fmla="*/ 207547 w 2401460"/>
              <a:gd name="connsiteY2" fmla="*/ 3698178 h 6901133"/>
              <a:gd name="connsiteX3" fmla="*/ 932388 w 2401460"/>
              <a:gd name="connsiteY3" fmla="*/ 6687777 h 6901133"/>
              <a:gd name="connsiteX4" fmla="*/ 986947 w 2401460"/>
              <a:gd name="connsiteY4" fmla="*/ 6900518 h 6901133"/>
              <a:gd name="connsiteX5" fmla="*/ 922520 w 2401460"/>
              <a:gd name="connsiteY5" fmla="*/ 6901133 h 6901133"/>
              <a:gd name="connsiteX6" fmla="*/ 10097 w 2401460"/>
              <a:gd name="connsiteY6" fmla="*/ 3688654 h 6901133"/>
              <a:gd name="connsiteX7" fmla="*/ 1794436 w 2401460"/>
              <a:gd name="connsiteY7" fmla="*/ 0 h 69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1460" h="6901133">
                <a:moveTo>
                  <a:pt x="1794436" y="0"/>
                </a:moveTo>
                <a:lnTo>
                  <a:pt x="2401460" y="0"/>
                </a:lnTo>
                <a:cubicBezTo>
                  <a:pt x="1674167" y="1216684"/>
                  <a:pt x="417484" y="3095107"/>
                  <a:pt x="207547" y="3698178"/>
                </a:cubicBezTo>
                <a:cubicBezTo>
                  <a:pt x="108894" y="3913542"/>
                  <a:pt x="641413" y="5580681"/>
                  <a:pt x="932388" y="6687777"/>
                </a:cubicBezTo>
                <a:lnTo>
                  <a:pt x="986947" y="6900518"/>
                </a:lnTo>
                <a:lnTo>
                  <a:pt x="922520" y="6901133"/>
                </a:lnTo>
                <a:cubicBezTo>
                  <a:pt x="650637" y="5809418"/>
                  <a:pt x="-95133" y="3918375"/>
                  <a:pt x="10097" y="3688654"/>
                </a:cubicBezTo>
                <a:cubicBezTo>
                  <a:pt x="220034" y="3085583"/>
                  <a:pt x="1067142" y="1216684"/>
                  <a:pt x="179443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6371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5FEEE-94A0-0A61-6F0F-FF69FBA710A9}"/>
              </a:ext>
            </a:extLst>
          </p:cNvPr>
          <p:cNvSpPr>
            <a:spLocks noGrp="1"/>
          </p:cNvSpPr>
          <p:nvPr>
            <p:ph type="title"/>
          </p:nvPr>
        </p:nvSpPr>
        <p:spPr/>
        <p:txBody>
          <a:bodyPr/>
          <a:lstStyle/>
          <a:p>
            <a:r>
              <a:rPr lang="en-US" dirty="0"/>
              <a:t>Financial Due Diligence Goals</a:t>
            </a:r>
          </a:p>
        </p:txBody>
      </p:sp>
      <p:sp>
        <p:nvSpPr>
          <p:cNvPr id="5" name="Content Placeholder 4">
            <a:extLst>
              <a:ext uri="{FF2B5EF4-FFF2-40B4-BE49-F238E27FC236}">
                <a16:creationId xmlns:a16="http://schemas.microsoft.com/office/drawing/2014/main" id="{D6CCDCF3-B4F6-F086-B1C4-CFF24599CC5D}"/>
              </a:ext>
            </a:extLst>
          </p:cNvPr>
          <p:cNvSpPr>
            <a:spLocks noGrp="1"/>
          </p:cNvSpPr>
          <p:nvPr>
            <p:ph idx="1"/>
          </p:nvPr>
        </p:nvSpPr>
        <p:spPr/>
        <p:txBody>
          <a:bodyPr/>
          <a:lstStyle/>
          <a:p>
            <a:pPr marL="342900" indent="-342900">
              <a:buClr>
                <a:schemeClr val="accent1"/>
              </a:buClr>
              <a:buFont typeface="Arial" panose="020B0604020202020204" pitchFamily="34" charset="0"/>
              <a:buChar char="•"/>
            </a:pPr>
            <a:r>
              <a:rPr lang="en-US" dirty="0">
                <a:latin typeface="+mn-lt"/>
              </a:rPr>
              <a:t>Comprehensive understanding of target’s business from a financial perspective</a:t>
            </a:r>
          </a:p>
          <a:p>
            <a:pPr marL="342900" indent="-342900">
              <a:buClr>
                <a:schemeClr val="accent1"/>
              </a:buClr>
              <a:buFont typeface="Arial" panose="020B0604020202020204" pitchFamily="34" charset="0"/>
              <a:buChar char="•"/>
            </a:pPr>
            <a:r>
              <a:rPr lang="en-US" dirty="0">
                <a:latin typeface="+mn-lt"/>
              </a:rPr>
              <a:t>Fact-based analysis of target’s historical financial information</a:t>
            </a:r>
          </a:p>
          <a:p>
            <a:pPr marL="342900" indent="-342900">
              <a:buClr>
                <a:schemeClr val="accent1"/>
              </a:buClr>
              <a:buFont typeface="Arial" panose="020B0604020202020204" pitchFamily="34" charset="0"/>
              <a:buChar char="•"/>
            </a:pPr>
            <a:r>
              <a:rPr lang="en-US" dirty="0">
                <a:latin typeface="+mn-lt"/>
              </a:rPr>
              <a:t>Objective view of target’s normalized EBITDA and other financial indicators</a:t>
            </a:r>
          </a:p>
          <a:p>
            <a:pPr marL="342900" indent="-342900">
              <a:buClr>
                <a:schemeClr val="accent1"/>
              </a:buClr>
              <a:buFont typeface="Arial" panose="020B0604020202020204" pitchFamily="34" charset="0"/>
              <a:buChar char="•"/>
            </a:pPr>
            <a:r>
              <a:rPr lang="en-US" dirty="0">
                <a:latin typeface="+mn-lt"/>
              </a:rPr>
              <a:t>Investigate buyer preliminary concerns</a:t>
            </a:r>
          </a:p>
          <a:p>
            <a:pPr marL="342900" indent="-342900">
              <a:buClr>
                <a:schemeClr val="accent1"/>
              </a:buClr>
              <a:buFont typeface="Arial" panose="020B0604020202020204" pitchFamily="34" charset="0"/>
              <a:buChar char="•"/>
            </a:pPr>
            <a:r>
              <a:rPr lang="en-US" dirty="0">
                <a:latin typeface="+mn-lt"/>
              </a:rPr>
              <a:t>Flag risks and identify issues for definitive agreement</a:t>
            </a:r>
          </a:p>
          <a:p>
            <a:pPr marL="342900" indent="-342900">
              <a:buClr>
                <a:schemeClr val="accent1"/>
              </a:buClr>
              <a:buFont typeface="Arial" panose="020B0604020202020204" pitchFamily="34" charset="0"/>
              <a:buChar char="•"/>
            </a:pPr>
            <a:r>
              <a:rPr lang="en-US" dirty="0">
                <a:latin typeface="+mn-lt"/>
              </a:rPr>
              <a:t>Present information that will aid in buyer’s decision-making process</a:t>
            </a:r>
          </a:p>
        </p:txBody>
      </p:sp>
      <p:sp>
        <p:nvSpPr>
          <p:cNvPr id="6" name="Slide Number Placeholder 1">
            <a:extLst>
              <a:ext uri="{FF2B5EF4-FFF2-40B4-BE49-F238E27FC236}">
                <a16:creationId xmlns:a16="http://schemas.microsoft.com/office/drawing/2014/main" id="{066B3333-43DF-8767-E0B1-E248978CD5DD}"/>
              </a:ext>
            </a:extLst>
          </p:cNvPr>
          <p:cNvSpPr txBox="1">
            <a:spLocks/>
          </p:cNvSpPr>
          <p:nvPr/>
        </p:nvSpPr>
        <p:spPr>
          <a:xfrm>
            <a:off x="11510617" y="363071"/>
            <a:ext cx="437029" cy="429768"/>
          </a:xfrm>
          <a:prstGeom prst="ellipse">
            <a:avLst/>
          </a:prstGeom>
          <a:solidFill>
            <a:schemeClr val="accent1"/>
          </a:solidFill>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499CF0-C8E2-4E59-9052-1B24C1960F75}" type="slidenum">
              <a:rPr lang="en-US" sz="1200" smtClean="0">
                <a:solidFill>
                  <a:schemeClr val="bg1"/>
                </a:solidFill>
              </a:rPr>
              <a:pPr algn="ctr"/>
              <a:t>14</a:t>
            </a:fld>
            <a:endParaRPr lang="en-US" sz="1200" dirty="0">
              <a:solidFill>
                <a:schemeClr val="bg1"/>
              </a:solidFill>
            </a:endParaRPr>
          </a:p>
        </p:txBody>
      </p:sp>
    </p:spTree>
    <p:extLst>
      <p:ext uri="{BB962C8B-B14F-4D97-AF65-F5344CB8AC3E}">
        <p14:creationId xmlns:p14="http://schemas.microsoft.com/office/powerpoint/2010/main" val="38907263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58200-0B36-B242-95B8-04C7BE4372CF}"/>
              </a:ext>
            </a:extLst>
          </p:cNvPr>
          <p:cNvSpPr>
            <a:spLocks noGrp="1"/>
          </p:cNvSpPr>
          <p:nvPr>
            <p:ph type="title"/>
          </p:nvPr>
        </p:nvSpPr>
        <p:spPr/>
        <p:txBody>
          <a:bodyPr/>
          <a:lstStyle/>
          <a:p>
            <a:r>
              <a:rPr lang="en-US" dirty="0"/>
              <a:t>Scope &amp; Data Gathering</a:t>
            </a:r>
          </a:p>
        </p:txBody>
      </p:sp>
      <p:sp>
        <p:nvSpPr>
          <p:cNvPr id="3" name="Content Placeholder 2">
            <a:extLst>
              <a:ext uri="{FF2B5EF4-FFF2-40B4-BE49-F238E27FC236}">
                <a16:creationId xmlns:a16="http://schemas.microsoft.com/office/drawing/2014/main" id="{9C17593E-60B0-33A6-5591-3E4DD224A2B6}"/>
              </a:ext>
            </a:extLst>
          </p:cNvPr>
          <p:cNvSpPr>
            <a:spLocks noGrp="1"/>
          </p:cNvSpPr>
          <p:nvPr>
            <p:ph idx="1"/>
          </p:nvPr>
        </p:nvSpPr>
        <p:spPr/>
        <p:txBody>
          <a:bodyPr/>
          <a:lstStyle/>
          <a:p>
            <a:pPr marL="342900" indent="-342900">
              <a:buClr>
                <a:schemeClr val="accent1"/>
              </a:buClr>
              <a:buFont typeface="Arial" panose="020B0604020202020204" pitchFamily="34" charset="0"/>
              <a:buChar char="•"/>
            </a:pPr>
            <a:r>
              <a:rPr lang="en-US" dirty="0">
                <a:latin typeface="+mn-lt"/>
              </a:rPr>
              <a:t>FDD ≠ audit</a:t>
            </a:r>
          </a:p>
          <a:p>
            <a:pPr marL="342900" indent="-342900">
              <a:buClr>
                <a:schemeClr val="accent1"/>
              </a:buClr>
              <a:buFont typeface="Arial" panose="020B0604020202020204" pitchFamily="34" charset="0"/>
              <a:buChar char="•"/>
            </a:pPr>
            <a:r>
              <a:rPr lang="en-US" dirty="0">
                <a:latin typeface="+mn-lt"/>
              </a:rPr>
              <a:t>FDD looks beyond historical financials and GAAP measures</a:t>
            </a:r>
          </a:p>
          <a:p>
            <a:pPr marL="342900" indent="-342900">
              <a:buClr>
                <a:schemeClr val="accent1"/>
              </a:buClr>
              <a:buFont typeface="Arial" panose="020B0604020202020204" pitchFamily="34" charset="0"/>
              <a:buChar char="•"/>
            </a:pPr>
            <a:r>
              <a:rPr lang="en-US" dirty="0">
                <a:latin typeface="+mn-lt"/>
              </a:rPr>
              <a:t>AFS/RFS and FDD scope</a:t>
            </a:r>
          </a:p>
          <a:p>
            <a:pPr marL="342900" indent="-342900">
              <a:buClr>
                <a:schemeClr val="accent1"/>
              </a:buClr>
              <a:buFont typeface="Arial" panose="020B0604020202020204" pitchFamily="34" charset="0"/>
              <a:buChar char="•"/>
            </a:pPr>
            <a:r>
              <a:rPr lang="en-US" dirty="0">
                <a:latin typeface="+mn-lt"/>
              </a:rPr>
              <a:t>Historical period and periodicity</a:t>
            </a:r>
          </a:p>
          <a:p>
            <a:pPr marL="342900" indent="-342900">
              <a:buClr>
                <a:schemeClr val="accent1"/>
              </a:buClr>
              <a:buFont typeface="Arial" panose="020B0604020202020204" pitchFamily="34" charset="0"/>
              <a:buChar char="•"/>
            </a:pPr>
            <a:r>
              <a:rPr lang="en-US" dirty="0">
                <a:latin typeface="+mn-lt"/>
              </a:rPr>
              <a:t>FDD constituents</a:t>
            </a:r>
          </a:p>
          <a:p>
            <a:pPr marL="342900" indent="-342900">
              <a:buClr>
                <a:schemeClr val="accent1"/>
              </a:buClr>
              <a:buFont typeface="Arial" panose="020B0604020202020204" pitchFamily="34" charset="0"/>
              <a:buChar char="•"/>
            </a:pPr>
            <a:r>
              <a:rPr lang="en-US" dirty="0">
                <a:latin typeface="+mn-lt"/>
              </a:rPr>
              <a:t>Information flow</a:t>
            </a:r>
          </a:p>
        </p:txBody>
      </p:sp>
      <p:sp>
        <p:nvSpPr>
          <p:cNvPr id="5" name="Slide Number Placeholder 1">
            <a:extLst>
              <a:ext uri="{FF2B5EF4-FFF2-40B4-BE49-F238E27FC236}">
                <a16:creationId xmlns:a16="http://schemas.microsoft.com/office/drawing/2014/main" id="{05016A5A-B739-76A5-2CE5-72C2C340921D}"/>
              </a:ext>
            </a:extLst>
          </p:cNvPr>
          <p:cNvSpPr txBox="1">
            <a:spLocks/>
          </p:cNvSpPr>
          <p:nvPr/>
        </p:nvSpPr>
        <p:spPr>
          <a:xfrm>
            <a:off x="11510617" y="363071"/>
            <a:ext cx="437029" cy="429768"/>
          </a:xfrm>
          <a:prstGeom prst="ellipse">
            <a:avLst/>
          </a:prstGeom>
          <a:solidFill>
            <a:schemeClr val="accent1"/>
          </a:solidFill>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499CF0-C8E2-4E59-9052-1B24C1960F75}" type="slidenum">
              <a:rPr lang="en-US" sz="1200" smtClean="0">
                <a:solidFill>
                  <a:schemeClr val="bg1"/>
                </a:solidFill>
              </a:rPr>
              <a:pPr algn="ctr"/>
              <a:t>15</a:t>
            </a:fld>
            <a:endParaRPr lang="en-US" sz="1200" dirty="0">
              <a:solidFill>
                <a:schemeClr val="bg1"/>
              </a:solidFill>
            </a:endParaRPr>
          </a:p>
        </p:txBody>
      </p:sp>
      <p:sp>
        <p:nvSpPr>
          <p:cNvPr id="6" name="Content Placeholder 2">
            <a:extLst>
              <a:ext uri="{FF2B5EF4-FFF2-40B4-BE49-F238E27FC236}">
                <a16:creationId xmlns:a16="http://schemas.microsoft.com/office/drawing/2014/main" id="{89905D92-4F44-4575-8B98-A3A9243377E9}"/>
              </a:ext>
            </a:extLst>
          </p:cNvPr>
          <p:cNvSpPr txBox="1">
            <a:spLocks/>
          </p:cNvSpPr>
          <p:nvPr/>
        </p:nvSpPr>
        <p:spPr>
          <a:xfrm>
            <a:off x="6386423" y="1820174"/>
            <a:ext cx="5250494" cy="4346330"/>
          </a:xfrm>
        </p:spPr>
        <p:txBody>
          <a:bodyPr/>
          <a:lstStyle>
            <a:lvl1pPr marL="0" indent="0" algn="l" defTabSz="914400" rtl="0" eaLnBrk="1" latinLnBrk="0" hangingPunct="1">
              <a:lnSpc>
                <a:spcPct val="120000"/>
              </a:lnSpc>
              <a:spcBef>
                <a:spcPts val="0"/>
              </a:spcBef>
              <a:spcAft>
                <a:spcPts val="600"/>
              </a:spcAft>
              <a:buFont typeface="Arial" panose="020B0604020202020204" pitchFamily="34" charset="0"/>
              <a:buNone/>
              <a:defRPr sz="2400" kern="1200">
                <a:solidFill>
                  <a:schemeClr val="bg2">
                    <a:lumMod val="25000"/>
                  </a:schemeClr>
                </a:solidFill>
                <a:latin typeface="+mj-lt"/>
                <a:ea typeface="+mn-ea"/>
                <a:cs typeface="+mn-cs"/>
              </a:defRPr>
            </a:lvl1pPr>
            <a:lvl2pPr marL="171450" indent="-161925"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chemeClr val="tx1"/>
                </a:solidFill>
                <a:latin typeface="+mn-lt"/>
                <a:ea typeface="+mn-ea"/>
                <a:cs typeface="+mn-cs"/>
              </a:defRPr>
            </a:lvl2pPr>
            <a:lvl3pPr marL="457200" indent="-182880" algn="l" defTabSz="914400" rtl="0" eaLnBrk="1" latinLnBrk="0" hangingPunct="1">
              <a:lnSpc>
                <a:spcPct val="100000"/>
              </a:lnSpc>
              <a:spcBef>
                <a:spcPts val="0"/>
              </a:spcBef>
              <a:spcAft>
                <a:spcPts val="600"/>
              </a:spcAft>
              <a:buFont typeface="Courier New" panose="02070309020205020404" pitchFamily="49" charset="0"/>
              <a:buChar char="o"/>
              <a:tabLst/>
              <a:defRPr sz="1800" kern="1200">
                <a:solidFill>
                  <a:schemeClr val="tx1"/>
                </a:solidFill>
                <a:latin typeface="+mn-lt"/>
                <a:ea typeface="+mn-ea"/>
                <a:cs typeface="+mn-cs"/>
              </a:defRPr>
            </a:lvl3pPr>
            <a:lvl4pPr marL="685800" indent="-182880" algn="l" defTabSz="914400" rtl="0" eaLnBrk="1" latinLnBrk="0" hangingPunct="1">
              <a:lnSpc>
                <a:spcPct val="100000"/>
              </a:lnSpc>
              <a:spcBef>
                <a:spcPts val="500"/>
              </a:spcBef>
              <a:spcAft>
                <a:spcPts val="600"/>
              </a:spcAft>
              <a:buFont typeface="Arial" panose="020B0604020202020204" pitchFamily="34" charset="0"/>
              <a:buChar char="•"/>
              <a:tabLst/>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accent1"/>
              </a:buClr>
              <a:buFont typeface="Arial" panose="020B0604020202020204" pitchFamily="34" charset="0"/>
              <a:buChar char="•"/>
            </a:pPr>
            <a:r>
              <a:rPr lang="en-US" dirty="0">
                <a:latin typeface="+mn-lt"/>
              </a:rPr>
              <a:t>FDD focus areas</a:t>
            </a:r>
          </a:p>
          <a:p>
            <a:pPr marL="514350" lvl="1" indent="-342900">
              <a:buClr>
                <a:schemeClr val="accent1"/>
              </a:buClr>
            </a:pPr>
            <a:r>
              <a:rPr lang="en-US" dirty="0">
                <a:latin typeface="+mn-lt"/>
              </a:rPr>
              <a:t>Contract revenue </a:t>
            </a:r>
          </a:p>
          <a:p>
            <a:pPr marL="514350" lvl="1" indent="-342900">
              <a:buClr>
                <a:schemeClr val="accent1"/>
              </a:buClr>
            </a:pPr>
            <a:r>
              <a:rPr lang="en-US" dirty="0">
                <a:latin typeface="+mn-lt"/>
              </a:rPr>
              <a:t>Contract margin</a:t>
            </a:r>
          </a:p>
          <a:p>
            <a:pPr marL="514350" lvl="1" indent="-342900">
              <a:buClr>
                <a:schemeClr val="accent1"/>
              </a:buClr>
            </a:pPr>
            <a:r>
              <a:rPr lang="en-US" dirty="0">
                <a:latin typeface="+mn-lt"/>
              </a:rPr>
              <a:t>Operating expenses</a:t>
            </a:r>
          </a:p>
          <a:p>
            <a:pPr marL="514350" lvl="1" indent="-342900">
              <a:buClr>
                <a:schemeClr val="accent1"/>
              </a:buClr>
            </a:pPr>
            <a:r>
              <a:rPr lang="en-US" dirty="0">
                <a:latin typeface="+mn-lt"/>
              </a:rPr>
              <a:t>Significant subcontractors</a:t>
            </a:r>
          </a:p>
          <a:p>
            <a:pPr marL="514350" lvl="1" indent="-342900">
              <a:buClr>
                <a:schemeClr val="accent1"/>
              </a:buClr>
            </a:pPr>
            <a:r>
              <a:rPr lang="en-US" dirty="0">
                <a:latin typeface="+mn-lt"/>
              </a:rPr>
              <a:t>Adjusted EBITDA</a:t>
            </a:r>
          </a:p>
          <a:p>
            <a:pPr marL="514350" lvl="1" indent="-342900">
              <a:buClr>
                <a:schemeClr val="accent1"/>
              </a:buClr>
            </a:pPr>
            <a:r>
              <a:rPr lang="en-US" dirty="0">
                <a:latin typeface="+mn-lt"/>
              </a:rPr>
              <a:t>Backlog, waterfall analysis</a:t>
            </a:r>
          </a:p>
          <a:p>
            <a:pPr marL="514350" lvl="1" indent="-342900">
              <a:buClr>
                <a:schemeClr val="accent1"/>
              </a:buClr>
            </a:pPr>
            <a:r>
              <a:rPr lang="en-US" dirty="0">
                <a:latin typeface="+mn-lt"/>
              </a:rPr>
              <a:t>Balance sheet </a:t>
            </a:r>
          </a:p>
          <a:p>
            <a:pPr marL="514350" lvl="1" indent="-342900">
              <a:buClr>
                <a:schemeClr val="accent1"/>
              </a:buClr>
            </a:pPr>
            <a:r>
              <a:rPr lang="en-US" dirty="0">
                <a:latin typeface="+mn-lt"/>
              </a:rPr>
              <a:t>Working capital</a:t>
            </a:r>
          </a:p>
        </p:txBody>
      </p:sp>
    </p:spTree>
    <p:extLst>
      <p:ext uri="{BB962C8B-B14F-4D97-AF65-F5344CB8AC3E}">
        <p14:creationId xmlns:p14="http://schemas.microsoft.com/office/powerpoint/2010/main" val="1078499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calculator and pen on papers">
            <a:extLst>
              <a:ext uri="{FF2B5EF4-FFF2-40B4-BE49-F238E27FC236}">
                <a16:creationId xmlns:a16="http://schemas.microsoft.com/office/drawing/2014/main" id="{A81CBA9D-C23D-45B9-C1E1-F833D1680CA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3494" b="13494"/>
          <a:stretch>
            <a:fillRect/>
          </a:stretch>
        </p:blipFill>
        <p:spPr/>
      </p:pic>
      <p:sp>
        <p:nvSpPr>
          <p:cNvPr id="4" name="Slide Number Placeholder 1">
            <a:extLst>
              <a:ext uri="{FF2B5EF4-FFF2-40B4-BE49-F238E27FC236}">
                <a16:creationId xmlns:a16="http://schemas.microsoft.com/office/drawing/2014/main" id="{0F5CD78B-0243-8DB6-ABA1-C8E1FE6BF258}"/>
              </a:ext>
            </a:extLst>
          </p:cNvPr>
          <p:cNvSpPr txBox="1">
            <a:spLocks/>
          </p:cNvSpPr>
          <p:nvPr/>
        </p:nvSpPr>
        <p:spPr>
          <a:xfrm>
            <a:off x="11510617" y="363071"/>
            <a:ext cx="437029" cy="429768"/>
          </a:xfrm>
          <a:prstGeom prst="ellipse">
            <a:avLst/>
          </a:prstGeom>
          <a:solidFill>
            <a:schemeClr val="accent1"/>
          </a:solidFill>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499CF0-C8E2-4E59-9052-1B24C1960F75}" type="slidenum">
              <a:rPr lang="en-US" sz="1200" smtClean="0">
                <a:solidFill>
                  <a:schemeClr val="bg1"/>
                </a:solidFill>
              </a:rPr>
              <a:pPr algn="ctr"/>
              <a:t>16</a:t>
            </a:fld>
            <a:endParaRPr lang="en-US" sz="1200" dirty="0">
              <a:solidFill>
                <a:schemeClr val="bg1"/>
              </a:solidFill>
            </a:endParaRPr>
          </a:p>
        </p:txBody>
      </p:sp>
      <p:sp>
        <p:nvSpPr>
          <p:cNvPr id="10" name="Title 1">
            <a:extLst>
              <a:ext uri="{FF2B5EF4-FFF2-40B4-BE49-F238E27FC236}">
                <a16:creationId xmlns:a16="http://schemas.microsoft.com/office/drawing/2014/main" id="{297D0295-C6BD-1657-FDAE-C9FDBF754FD1}"/>
              </a:ext>
            </a:extLst>
          </p:cNvPr>
          <p:cNvSpPr txBox="1">
            <a:spLocks/>
          </p:cNvSpPr>
          <p:nvPr/>
        </p:nvSpPr>
        <p:spPr>
          <a:xfrm>
            <a:off x="555084" y="363912"/>
            <a:ext cx="11081950" cy="1231208"/>
          </a:xfrm>
        </p:spPr>
        <p:txBody>
          <a:bodyPr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tx2"/>
                </a:solidFill>
              </a:rPr>
              <a:t>Contract Revenue</a:t>
            </a:r>
          </a:p>
        </p:txBody>
      </p:sp>
      <p:sp>
        <p:nvSpPr>
          <p:cNvPr id="11" name="Content Placeholder 2">
            <a:extLst>
              <a:ext uri="{FF2B5EF4-FFF2-40B4-BE49-F238E27FC236}">
                <a16:creationId xmlns:a16="http://schemas.microsoft.com/office/drawing/2014/main" id="{813C1294-C210-4F1E-9426-4781BD58D4EB}"/>
              </a:ext>
            </a:extLst>
          </p:cNvPr>
          <p:cNvSpPr txBox="1">
            <a:spLocks/>
          </p:cNvSpPr>
          <p:nvPr/>
        </p:nvSpPr>
        <p:spPr>
          <a:xfrm>
            <a:off x="555084" y="1820174"/>
            <a:ext cx="10911492" cy="4346330"/>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20000"/>
              </a:lnSpc>
              <a:spcBef>
                <a:spcPts val="0"/>
              </a:spcBef>
              <a:spcAft>
                <a:spcPts val="600"/>
              </a:spcAft>
              <a:buClr>
                <a:schemeClr val="accent1"/>
              </a:buClr>
            </a:pPr>
            <a:r>
              <a:rPr lang="en-US" sz="2400" dirty="0">
                <a:solidFill>
                  <a:schemeClr val="bg2">
                    <a:lumMod val="25000"/>
                  </a:schemeClr>
                </a:solidFill>
              </a:rPr>
              <a:t>Revenue recognition</a:t>
            </a:r>
          </a:p>
          <a:p>
            <a:pPr marL="342900" indent="-342900">
              <a:lnSpc>
                <a:spcPct val="120000"/>
              </a:lnSpc>
              <a:spcBef>
                <a:spcPts val="0"/>
              </a:spcBef>
              <a:spcAft>
                <a:spcPts val="600"/>
              </a:spcAft>
              <a:buClr>
                <a:schemeClr val="accent1"/>
              </a:buClr>
            </a:pPr>
            <a:r>
              <a:rPr lang="en-US" sz="2400" dirty="0">
                <a:solidFill>
                  <a:schemeClr val="bg2">
                    <a:lumMod val="25000"/>
                  </a:schemeClr>
                </a:solidFill>
              </a:rPr>
              <a:t>Revenue trends</a:t>
            </a:r>
          </a:p>
          <a:p>
            <a:pPr marL="342900" indent="-342900">
              <a:lnSpc>
                <a:spcPct val="120000"/>
              </a:lnSpc>
              <a:spcBef>
                <a:spcPts val="0"/>
              </a:spcBef>
              <a:spcAft>
                <a:spcPts val="600"/>
              </a:spcAft>
              <a:buClr>
                <a:schemeClr val="accent1"/>
              </a:buClr>
            </a:pPr>
            <a:r>
              <a:rPr lang="en-US" sz="2400" dirty="0">
                <a:solidFill>
                  <a:schemeClr val="bg2">
                    <a:lumMod val="25000"/>
                  </a:schemeClr>
                </a:solidFill>
              </a:rPr>
              <a:t>Revenue concentrations</a:t>
            </a:r>
          </a:p>
          <a:p>
            <a:pPr marL="342900" indent="-342900">
              <a:lnSpc>
                <a:spcPct val="120000"/>
              </a:lnSpc>
              <a:spcBef>
                <a:spcPts val="0"/>
              </a:spcBef>
              <a:spcAft>
                <a:spcPts val="600"/>
              </a:spcAft>
              <a:buClr>
                <a:schemeClr val="accent1"/>
              </a:buClr>
            </a:pPr>
            <a:r>
              <a:rPr lang="en-US" sz="2400" dirty="0">
                <a:solidFill>
                  <a:schemeClr val="bg2">
                    <a:lumMod val="25000"/>
                  </a:schemeClr>
                </a:solidFill>
              </a:rPr>
              <a:t>Bridge analysis</a:t>
            </a:r>
          </a:p>
          <a:p>
            <a:pPr marL="342900" indent="-342900">
              <a:lnSpc>
                <a:spcPct val="120000"/>
              </a:lnSpc>
              <a:spcBef>
                <a:spcPts val="0"/>
              </a:spcBef>
              <a:spcAft>
                <a:spcPts val="600"/>
              </a:spcAft>
              <a:buClr>
                <a:schemeClr val="accent1"/>
              </a:buClr>
            </a:pPr>
            <a:r>
              <a:rPr lang="en-US" sz="2400" dirty="0">
                <a:solidFill>
                  <a:schemeClr val="bg2">
                    <a:lumMod val="25000"/>
                  </a:schemeClr>
                </a:solidFill>
              </a:rPr>
              <a:t>Revenue categorization</a:t>
            </a:r>
          </a:p>
          <a:p>
            <a:pPr marL="800100" lvl="1" indent="-342900">
              <a:lnSpc>
                <a:spcPct val="120000"/>
              </a:lnSpc>
              <a:spcBef>
                <a:spcPts val="0"/>
              </a:spcBef>
              <a:spcAft>
                <a:spcPts val="600"/>
              </a:spcAft>
              <a:buClr>
                <a:schemeClr val="accent1"/>
              </a:buClr>
            </a:pPr>
            <a:r>
              <a:rPr lang="en-US" sz="2000" dirty="0">
                <a:solidFill>
                  <a:schemeClr val="tx1">
                    <a:lumMod val="75000"/>
                  </a:schemeClr>
                </a:solidFill>
              </a:rPr>
              <a:t>Contract Type</a:t>
            </a:r>
          </a:p>
          <a:p>
            <a:pPr marL="800100" lvl="1" indent="-342900">
              <a:lnSpc>
                <a:spcPct val="120000"/>
              </a:lnSpc>
              <a:spcBef>
                <a:spcPts val="0"/>
              </a:spcBef>
              <a:spcAft>
                <a:spcPts val="600"/>
              </a:spcAft>
              <a:buClr>
                <a:schemeClr val="accent1"/>
              </a:buClr>
            </a:pPr>
            <a:r>
              <a:rPr lang="en-US" sz="2000" dirty="0">
                <a:solidFill>
                  <a:schemeClr val="tx1">
                    <a:lumMod val="75000"/>
                  </a:schemeClr>
                </a:solidFill>
              </a:rPr>
              <a:t>Role</a:t>
            </a:r>
          </a:p>
          <a:p>
            <a:pPr marL="800100" lvl="1" indent="-342900">
              <a:lnSpc>
                <a:spcPct val="120000"/>
              </a:lnSpc>
              <a:spcBef>
                <a:spcPts val="0"/>
              </a:spcBef>
              <a:spcAft>
                <a:spcPts val="600"/>
              </a:spcAft>
              <a:buClr>
                <a:schemeClr val="accent1"/>
              </a:buClr>
            </a:pPr>
            <a:r>
              <a:rPr lang="en-US" sz="2000" dirty="0">
                <a:solidFill>
                  <a:schemeClr val="tx1">
                    <a:lumMod val="75000"/>
                  </a:schemeClr>
                </a:solidFill>
              </a:rPr>
              <a:t>Award Type</a:t>
            </a:r>
          </a:p>
          <a:p>
            <a:pPr marL="800100" lvl="1" indent="-342900">
              <a:lnSpc>
                <a:spcPct val="120000"/>
              </a:lnSpc>
              <a:spcBef>
                <a:spcPts val="0"/>
              </a:spcBef>
              <a:spcAft>
                <a:spcPts val="600"/>
              </a:spcAft>
              <a:buClr>
                <a:schemeClr val="accent1"/>
              </a:buClr>
            </a:pPr>
            <a:r>
              <a:rPr lang="en-US" sz="2000" dirty="0">
                <a:solidFill>
                  <a:schemeClr val="tx1">
                    <a:lumMod val="75000"/>
                  </a:schemeClr>
                </a:solidFill>
              </a:rPr>
              <a:t>POP End</a:t>
            </a:r>
          </a:p>
        </p:txBody>
      </p:sp>
    </p:spTree>
    <p:extLst>
      <p:ext uri="{BB962C8B-B14F-4D97-AF65-F5344CB8AC3E}">
        <p14:creationId xmlns:p14="http://schemas.microsoft.com/office/powerpoint/2010/main" val="4235621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BFA95-7FEA-9F3A-F2B4-C1DD2DC49448}"/>
              </a:ext>
            </a:extLst>
          </p:cNvPr>
          <p:cNvSpPr>
            <a:spLocks noGrp="1"/>
          </p:cNvSpPr>
          <p:nvPr>
            <p:ph type="title"/>
          </p:nvPr>
        </p:nvSpPr>
        <p:spPr/>
        <p:txBody>
          <a:bodyPr/>
          <a:lstStyle/>
          <a:p>
            <a:r>
              <a:rPr lang="en-US" dirty="0"/>
              <a:t>Contract Margin</a:t>
            </a:r>
          </a:p>
        </p:txBody>
      </p:sp>
      <p:grpSp>
        <p:nvGrpSpPr>
          <p:cNvPr id="3" name="Group 2">
            <a:extLst>
              <a:ext uri="{FF2B5EF4-FFF2-40B4-BE49-F238E27FC236}">
                <a16:creationId xmlns:a16="http://schemas.microsoft.com/office/drawing/2014/main" id="{3D9E0332-87F9-8174-9638-FDC832336F4A}"/>
              </a:ext>
            </a:extLst>
          </p:cNvPr>
          <p:cNvGrpSpPr/>
          <p:nvPr/>
        </p:nvGrpSpPr>
        <p:grpSpPr>
          <a:xfrm>
            <a:off x="563494" y="2234341"/>
            <a:ext cx="10895149" cy="2720101"/>
            <a:chOff x="563494" y="2234341"/>
            <a:chExt cx="10895149" cy="2720101"/>
          </a:xfrm>
        </p:grpSpPr>
        <p:sp>
          <p:nvSpPr>
            <p:cNvPr id="5" name="Rectangle 4">
              <a:extLst>
                <a:ext uri="{FF2B5EF4-FFF2-40B4-BE49-F238E27FC236}">
                  <a16:creationId xmlns:a16="http://schemas.microsoft.com/office/drawing/2014/main" id="{D9C46CD8-CCD7-6C39-63EA-62400929397F}"/>
                </a:ext>
              </a:extLst>
            </p:cNvPr>
            <p:cNvSpPr/>
            <p:nvPr/>
          </p:nvSpPr>
          <p:spPr>
            <a:xfrm>
              <a:off x="563494" y="2234341"/>
              <a:ext cx="3514564" cy="742780"/>
            </a:xfrm>
            <a:prstGeom prst="rect">
              <a:avLst/>
            </a:prstGeom>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2800" b="1" dirty="0"/>
                <a:t>Level</a:t>
              </a:r>
            </a:p>
          </p:txBody>
        </p:sp>
        <p:sp>
          <p:nvSpPr>
            <p:cNvPr id="8" name="Rectangle 7">
              <a:extLst>
                <a:ext uri="{FF2B5EF4-FFF2-40B4-BE49-F238E27FC236}">
                  <a16:creationId xmlns:a16="http://schemas.microsoft.com/office/drawing/2014/main" id="{E3C80621-0374-C1E1-7EE8-17627C5A6565}"/>
                </a:ext>
              </a:extLst>
            </p:cNvPr>
            <p:cNvSpPr/>
            <p:nvPr/>
          </p:nvSpPr>
          <p:spPr>
            <a:xfrm>
              <a:off x="563494" y="3320768"/>
              <a:ext cx="258186" cy="258186"/>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9" name="Freeform: Shape 8">
              <a:extLst>
                <a:ext uri="{FF2B5EF4-FFF2-40B4-BE49-F238E27FC236}">
                  <a16:creationId xmlns:a16="http://schemas.microsoft.com/office/drawing/2014/main" id="{5C04C6E6-F791-26FA-31F6-D3B6CDD5D7E1}"/>
                </a:ext>
              </a:extLst>
            </p:cNvPr>
            <p:cNvSpPr/>
            <p:nvPr/>
          </p:nvSpPr>
          <p:spPr>
            <a:xfrm>
              <a:off x="809514" y="3148944"/>
              <a:ext cx="3268544" cy="601832"/>
            </a:xfrm>
            <a:custGeom>
              <a:avLst/>
              <a:gdLst>
                <a:gd name="connsiteX0" fmla="*/ 0 w 3268544"/>
                <a:gd name="connsiteY0" fmla="*/ 0 h 601832"/>
                <a:gd name="connsiteX1" fmla="*/ 3268544 w 3268544"/>
                <a:gd name="connsiteY1" fmla="*/ 0 h 601832"/>
                <a:gd name="connsiteX2" fmla="*/ 3268544 w 3268544"/>
                <a:gd name="connsiteY2" fmla="*/ 601832 h 601832"/>
                <a:gd name="connsiteX3" fmla="*/ 0 w 3268544"/>
                <a:gd name="connsiteY3" fmla="*/ 601832 h 601832"/>
                <a:gd name="connsiteX4" fmla="*/ 0 w 3268544"/>
                <a:gd name="connsiteY4" fmla="*/ 0 h 601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8544" h="601832">
                  <a:moveTo>
                    <a:pt x="0" y="0"/>
                  </a:moveTo>
                  <a:lnTo>
                    <a:pt x="3268544" y="0"/>
                  </a:lnTo>
                  <a:lnTo>
                    <a:pt x="3268544" y="601832"/>
                  </a:lnTo>
                  <a:lnTo>
                    <a:pt x="0" y="60183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9352" tIns="149352" rIns="149352" bIns="149352" numCol="1" spcCol="1270" anchor="ctr" anchorCtr="0">
              <a:noAutofit/>
            </a:bodyPr>
            <a:lstStyle/>
            <a:p>
              <a:pPr marL="0" lvl="0" indent="0" algn="l" defTabSz="933450">
                <a:lnSpc>
                  <a:spcPct val="90000"/>
                </a:lnSpc>
                <a:spcBef>
                  <a:spcPct val="0"/>
                </a:spcBef>
                <a:spcAft>
                  <a:spcPct val="35000"/>
                </a:spcAft>
                <a:buNone/>
              </a:pPr>
              <a:r>
                <a:rPr lang="en-US" sz="2100" kern="1200" dirty="0">
                  <a:solidFill>
                    <a:schemeClr val="tx1">
                      <a:lumMod val="75000"/>
                    </a:schemeClr>
                  </a:solidFill>
                </a:rPr>
                <a:t>Company-wide</a:t>
              </a:r>
            </a:p>
          </p:txBody>
        </p:sp>
        <p:sp>
          <p:nvSpPr>
            <p:cNvPr id="10" name="Rectangle 9">
              <a:extLst>
                <a:ext uri="{FF2B5EF4-FFF2-40B4-BE49-F238E27FC236}">
                  <a16:creationId xmlns:a16="http://schemas.microsoft.com/office/drawing/2014/main" id="{973B7834-510F-5F76-971F-0EC055589EAF}"/>
                </a:ext>
              </a:extLst>
            </p:cNvPr>
            <p:cNvSpPr/>
            <p:nvPr/>
          </p:nvSpPr>
          <p:spPr>
            <a:xfrm>
              <a:off x="563494" y="3922600"/>
              <a:ext cx="258186" cy="258186"/>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 name="Freeform: Shape 10">
              <a:extLst>
                <a:ext uri="{FF2B5EF4-FFF2-40B4-BE49-F238E27FC236}">
                  <a16:creationId xmlns:a16="http://schemas.microsoft.com/office/drawing/2014/main" id="{BEC83F7F-575D-AB6C-D250-4790629F940E}"/>
                </a:ext>
              </a:extLst>
            </p:cNvPr>
            <p:cNvSpPr/>
            <p:nvPr/>
          </p:nvSpPr>
          <p:spPr>
            <a:xfrm>
              <a:off x="809514" y="3750777"/>
              <a:ext cx="3268544" cy="601832"/>
            </a:xfrm>
            <a:custGeom>
              <a:avLst/>
              <a:gdLst>
                <a:gd name="connsiteX0" fmla="*/ 0 w 3268544"/>
                <a:gd name="connsiteY0" fmla="*/ 0 h 601832"/>
                <a:gd name="connsiteX1" fmla="*/ 3268544 w 3268544"/>
                <a:gd name="connsiteY1" fmla="*/ 0 h 601832"/>
                <a:gd name="connsiteX2" fmla="*/ 3268544 w 3268544"/>
                <a:gd name="connsiteY2" fmla="*/ 601832 h 601832"/>
                <a:gd name="connsiteX3" fmla="*/ 0 w 3268544"/>
                <a:gd name="connsiteY3" fmla="*/ 601832 h 601832"/>
                <a:gd name="connsiteX4" fmla="*/ 0 w 3268544"/>
                <a:gd name="connsiteY4" fmla="*/ 0 h 601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8544" h="601832">
                  <a:moveTo>
                    <a:pt x="0" y="0"/>
                  </a:moveTo>
                  <a:lnTo>
                    <a:pt x="3268544" y="0"/>
                  </a:lnTo>
                  <a:lnTo>
                    <a:pt x="3268544" y="601832"/>
                  </a:lnTo>
                  <a:lnTo>
                    <a:pt x="0" y="60183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5128" tIns="135128" rIns="135128" bIns="135128" numCol="1" spcCol="1270" anchor="ctr" anchorCtr="0">
              <a:noAutofit/>
            </a:bodyPr>
            <a:lstStyle/>
            <a:p>
              <a:pPr marL="0" lvl="0" indent="0" algn="l" defTabSz="844550">
                <a:lnSpc>
                  <a:spcPct val="90000"/>
                </a:lnSpc>
                <a:spcBef>
                  <a:spcPct val="0"/>
                </a:spcBef>
                <a:spcAft>
                  <a:spcPct val="35000"/>
                </a:spcAft>
                <a:buNone/>
              </a:pPr>
              <a:r>
                <a:rPr lang="en-US" sz="1900" kern="1200" dirty="0">
                  <a:solidFill>
                    <a:srgbClr val="788591">
                      <a:lumMod val="75000"/>
                    </a:srgbClr>
                  </a:solidFill>
                  <a:latin typeface="Lato"/>
                  <a:ea typeface="+mn-ea"/>
                  <a:cs typeface="+mn-cs"/>
                </a:rPr>
                <a:t>Line of business</a:t>
              </a:r>
            </a:p>
          </p:txBody>
        </p:sp>
        <p:sp>
          <p:nvSpPr>
            <p:cNvPr id="12" name="Rectangle 11">
              <a:extLst>
                <a:ext uri="{FF2B5EF4-FFF2-40B4-BE49-F238E27FC236}">
                  <a16:creationId xmlns:a16="http://schemas.microsoft.com/office/drawing/2014/main" id="{0AD52CAB-5B7F-9E82-C86C-594E189E416D}"/>
                </a:ext>
              </a:extLst>
            </p:cNvPr>
            <p:cNvSpPr/>
            <p:nvPr/>
          </p:nvSpPr>
          <p:spPr>
            <a:xfrm>
              <a:off x="563494" y="4524433"/>
              <a:ext cx="258186" cy="258186"/>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3" name="Freeform: Shape 12">
              <a:extLst>
                <a:ext uri="{FF2B5EF4-FFF2-40B4-BE49-F238E27FC236}">
                  <a16:creationId xmlns:a16="http://schemas.microsoft.com/office/drawing/2014/main" id="{3BD54459-B452-DB47-D018-229E65AE8647}"/>
                </a:ext>
              </a:extLst>
            </p:cNvPr>
            <p:cNvSpPr/>
            <p:nvPr/>
          </p:nvSpPr>
          <p:spPr>
            <a:xfrm>
              <a:off x="809514" y="4352610"/>
              <a:ext cx="3268544" cy="601832"/>
            </a:xfrm>
            <a:custGeom>
              <a:avLst/>
              <a:gdLst>
                <a:gd name="connsiteX0" fmla="*/ 0 w 3268544"/>
                <a:gd name="connsiteY0" fmla="*/ 0 h 601832"/>
                <a:gd name="connsiteX1" fmla="*/ 3268544 w 3268544"/>
                <a:gd name="connsiteY1" fmla="*/ 0 h 601832"/>
                <a:gd name="connsiteX2" fmla="*/ 3268544 w 3268544"/>
                <a:gd name="connsiteY2" fmla="*/ 601832 h 601832"/>
                <a:gd name="connsiteX3" fmla="*/ 0 w 3268544"/>
                <a:gd name="connsiteY3" fmla="*/ 601832 h 601832"/>
                <a:gd name="connsiteX4" fmla="*/ 0 w 3268544"/>
                <a:gd name="connsiteY4" fmla="*/ 0 h 601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8544" h="601832">
                  <a:moveTo>
                    <a:pt x="0" y="0"/>
                  </a:moveTo>
                  <a:lnTo>
                    <a:pt x="3268544" y="0"/>
                  </a:lnTo>
                  <a:lnTo>
                    <a:pt x="3268544" y="601832"/>
                  </a:lnTo>
                  <a:lnTo>
                    <a:pt x="0" y="60183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5128" tIns="135128" rIns="135128" bIns="135128" numCol="1" spcCol="1270" anchor="ctr" anchorCtr="0">
              <a:noAutofit/>
            </a:bodyPr>
            <a:lstStyle/>
            <a:p>
              <a:pPr marL="0" lvl="0" indent="0" algn="l" defTabSz="844550">
                <a:lnSpc>
                  <a:spcPct val="90000"/>
                </a:lnSpc>
                <a:spcBef>
                  <a:spcPct val="0"/>
                </a:spcBef>
                <a:spcAft>
                  <a:spcPct val="35000"/>
                </a:spcAft>
                <a:buNone/>
              </a:pPr>
              <a:r>
                <a:rPr lang="en-US" sz="1900" kern="1200" dirty="0">
                  <a:solidFill>
                    <a:srgbClr val="788591">
                      <a:lumMod val="75000"/>
                    </a:srgbClr>
                  </a:solidFill>
                  <a:latin typeface="Lato"/>
                  <a:ea typeface="+mn-ea"/>
                  <a:cs typeface="+mn-cs"/>
                </a:rPr>
                <a:t>Contract-by-contract</a:t>
              </a:r>
            </a:p>
          </p:txBody>
        </p:sp>
        <p:sp>
          <p:nvSpPr>
            <p:cNvPr id="14" name="Rectangle 13">
              <a:extLst>
                <a:ext uri="{FF2B5EF4-FFF2-40B4-BE49-F238E27FC236}">
                  <a16:creationId xmlns:a16="http://schemas.microsoft.com/office/drawing/2014/main" id="{43B9177A-27B8-842B-3E06-0F4C189E7692}"/>
                </a:ext>
              </a:extLst>
            </p:cNvPr>
            <p:cNvSpPr/>
            <p:nvPr/>
          </p:nvSpPr>
          <p:spPr>
            <a:xfrm>
              <a:off x="4253786" y="2234341"/>
              <a:ext cx="3514564" cy="742780"/>
            </a:xfrm>
            <a:prstGeom prst="rect">
              <a:avLst/>
            </a:prstGeom>
            <a:solidFill>
              <a:schemeClr val="accent2"/>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2800" b="1" dirty="0"/>
                <a:t>Measure</a:t>
              </a:r>
            </a:p>
          </p:txBody>
        </p:sp>
        <p:sp>
          <p:nvSpPr>
            <p:cNvPr id="17" name="Rectangle 16">
              <a:extLst>
                <a:ext uri="{FF2B5EF4-FFF2-40B4-BE49-F238E27FC236}">
                  <a16:creationId xmlns:a16="http://schemas.microsoft.com/office/drawing/2014/main" id="{356ABBA8-0547-EA82-B699-4908C0303601}"/>
                </a:ext>
              </a:extLst>
            </p:cNvPr>
            <p:cNvSpPr/>
            <p:nvPr/>
          </p:nvSpPr>
          <p:spPr>
            <a:xfrm>
              <a:off x="4253786" y="3320768"/>
              <a:ext cx="258186" cy="258186"/>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8" name="Freeform: Shape 17">
              <a:extLst>
                <a:ext uri="{FF2B5EF4-FFF2-40B4-BE49-F238E27FC236}">
                  <a16:creationId xmlns:a16="http://schemas.microsoft.com/office/drawing/2014/main" id="{26275E5C-6657-D655-053B-6008B9B258AB}"/>
                </a:ext>
              </a:extLst>
            </p:cNvPr>
            <p:cNvSpPr/>
            <p:nvPr/>
          </p:nvSpPr>
          <p:spPr>
            <a:xfrm>
              <a:off x="4499806" y="3148944"/>
              <a:ext cx="3268544" cy="601832"/>
            </a:xfrm>
            <a:custGeom>
              <a:avLst/>
              <a:gdLst>
                <a:gd name="connsiteX0" fmla="*/ 0 w 3268544"/>
                <a:gd name="connsiteY0" fmla="*/ 0 h 601832"/>
                <a:gd name="connsiteX1" fmla="*/ 3268544 w 3268544"/>
                <a:gd name="connsiteY1" fmla="*/ 0 h 601832"/>
                <a:gd name="connsiteX2" fmla="*/ 3268544 w 3268544"/>
                <a:gd name="connsiteY2" fmla="*/ 601832 h 601832"/>
                <a:gd name="connsiteX3" fmla="*/ 0 w 3268544"/>
                <a:gd name="connsiteY3" fmla="*/ 601832 h 601832"/>
                <a:gd name="connsiteX4" fmla="*/ 0 w 3268544"/>
                <a:gd name="connsiteY4" fmla="*/ 0 h 601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8544" h="601832">
                  <a:moveTo>
                    <a:pt x="0" y="0"/>
                  </a:moveTo>
                  <a:lnTo>
                    <a:pt x="3268544" y="0"/>
                  </a:lnTo>
                  <a:lnTo>
                    <a:pt x="3268544" y="601832"/>
                  </a:lnTo>
                  <a:lnTo>
                    <a:pt x="0" y="60183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5128" tIns="135128" rIns="135128" bIns="135128" numCol="1" spcCol="1270" anchor="ctr" anchorCtr="0">
              <a:noAutofit/>
            </a:bodyPr>
            <a:lstStyle/>
            <a:p>
              <a:pPr marL="0" lvl="0" indent="0" algn="l" defTabSz="844550">
                <a:lnSpc>
                  <a:spcPct val="90000"/>
                </a:lnSpc>
                <a:spcBef>
                  <a:spcPct val="0"/>
                </a:spcBef>
                <a:spcAft>
                  <a:spcPct val="35000"/>
                </a:spcAft>
                <a:buNone/>
              </a:pPr>
              <a:r>
                <a:rPr lang="en-US" sz="1900" kern="1200" dirty="0">
                  <a:solidFill>
                    <a:srgbClr val="788591">
                      <a:lumMod val="75000"/>
                    </a:srgbClr>
                  </a:solidFill>
                  <a:latin typeface="Lato"/>
                  <a:ea typeface="+mn-ea"/>
                  <a:cs typeface="+mn-cs"/>
                </a:rPr>
                <a:t>Gross profit/margin</a:t>
              </a:r>
            </a:p>
          </p:txBody>
        </p:sp>
        <p:sp>
          <p:nvSpPr>
            <p:cNvPr id="19" name="Rectangle 18">
              <a:extLst>
                <a:ext uri="{FF2B5EF4-FFF2-40B4-BE49-F238E27FC236}">
                  <a16:creationId xmlns:a16="http://schemas.microsoft.com/office/drawing/2014/main" id="{59F1EEA9-D409-8639-73CD-87CEFD9ACC8E}"/>
                </a:ext>
              </a:extLst>
            </p:cNvPr>
            <p:cNvSpPr/>
            <p:nvPr/>
          </p:nvSpPr>
          <p:spPr>
            <a:xfrm>
              <a:off x="4253786" y="3922600"/>
              <a:ext cx="258186" cy="258186"/>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0" name="Freeform: Shape 19">
              <a:extLst>
                <a:ext uri="{FF2B5EF4-FFF2-40B4-BE49-F238E27FC236}">
                  <a16:creationId xmlns:a16="http://schemas.microsoft.com/office/drawing/2014/main" id="{92D8428C-246C-55A9-3700-BA46A2BD0EE2}"/>
                </a:ext>
              </a:extLst>
            </p:cNvPr>
            <p:cNvSpPr/>
            <p:nvPr/>
          </p:nvSpPr>
          <p:spPr>
            <a:xfrm>
              <a:off x="4499806" y="3750777"/>
              <a:ext cx="3268544" cy="601832"/>
            </a:xfrm>
            <a:custGeom>
              <a:avLst/>
              <a:gdLst>
                <a:gd name="connsiteX0" fmla="*/ 0 w 3268544"/>
                <a:gd name="connsiteY0" fmla="*/ 0 h 601832"/>
                <a:gd name="connsiteX1" fmla="*/ 3268544 w 3268544"/>
                <a:gd name="connsiteY1" fmla="*/ 0 h 601832"/>
                <a:gd name="connsiteX2" fmla="*/ 3268544 w 3268544"/>
                <a:gd name="connsiteY2" fmla="*/ 601832 h 601832"/>
                <a:gd name="connsiteX3" fmla="*/ 0 w 3268544"/>
                <a:gd name="connsiteY3" fmla="*/ 601832 h 601832"/>
                <a:gd name="connsiteX4" fmla="*/ 0 w 3268544"/>
                <a:gd name="connsiteY4" fmla="*/ 0 h 601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8544" h="601832">
                  <a:moveTo>
                    <a:pt x="0" y="0"/>
                  </a:moveTo>
                  <a:lnTo>
                    <a:pt x="3268544" y="0"/>
                  </a:lnTo>
                  <a:lnTo>
                    <a:pt x="3268544" y="601832"/>
                  </a:lnTo>
                  <a:lnTo>
                    <a:pt x="0" y="60183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5128" tIns="135128" rIns="135128" bIns="135128" numCol="1" spcCol="1270" anchor="ctr" anchorCtr="0">
              <a:noAutofit/>
            </a:bodyPr>
            <a:lstStyle/>
            <a:p>
              <a:pPr marL="0" lvl="0" indent="0" algn="l" defTabSz="844550">
                <a:lnSpc>
                  <a:spcPct val="90000"/>
                </a:lnSpc>
                <a:spcBef>
                  <a:spcPct val="0"/>
                </a:spcBef>
                <a:spcAft>
                  <a:spcPct val="35000"/>
                </a:spcAft>
                <a:buNone/>
              </a:pPr>
              <a:r>
                <a:rPr lang="en-US" sz="1900" kern="1200" dirty="0">
                  <a:solidFill>
                    <a:srgbClr val="788591">
                      <a:lumMod val="75000"/>
                    </a:srgbClr>
                  </a:solidFill>
                  <a:latin typeface="Lato"/>
                  <a:ea typeface="+mn-ea"/>
                  <a:cs typeface="+mn-cs"/>
                </a:rPr>
                <a:t>Contribution profit/margin</a:t>
              </a:r>
            </a:p>
          </p:txBody>
        </p:sp>
        <p:sp>
          <p:nvSpPr>
            <p:cNvPr id="21" name="Rectangle 20">
              <a:extLst>
                <a:ext uri="{FF2B5EF4-FFF2-40B4-BE49-F238E27FC236}">
                  <a16:creationId xmlns:a16="http://schemas.microsoft.com/office/drawing/2014/main" id="{1BF0A8EB-38AE-FB48-62BA-45787A41ED34}"/>
                </a:ext>
              </a:extLst>
            </p:cNvPr>
            <p:cNvSpPr/>
            <p:nvPr/>
          </p:nvSpPr>
          <p:spPr>
            <a:xfrm>
              <a:off x="7944079" y="2234341"/>
              <a:ext cx="3514564" cy="742780"/>
            </a:xfrm>
            <a:prstGeom prst="rect">
              <a:avLst/>
            </a:prstGeom>
            <a:solidFill>
              <a:schemeClr val="accent6">
                <a:lumMod val="75000"/>
              </a:schemeClr>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2800" b="1" dirty="0"/>
                <a:t>Trends</a:t>
              </a:r>
            </a:p>
          </p:txBody>
        </p:sp>
        <p:sp>
          <p:nvSpPr>
            <p:cNvPr id="24" name="Rectangle 23">
              <a:extLst>
                <a:ext uri="{FF2B5EF4-FFF2-40B4-BE49-F238E27FC236}">
                  <a16:creationId xmlns:a16="http://schemas.microsoft.com/office/drawing/2014/main" id="{DB6767CE-42DB-2EF6-4E79-92322CA340A3}"/>
                </a:ext>
              </a:extLst>
            </p:cNvPr>
            <p:cNvSpPr/>
            <p:nvPr/>
          </p:nvSpPr>
          <p:spPr>
            <a:xfrm>
              <a:off x="7944079" y="3320768"/>
              <a:ext cx="258186" cy="258186"/>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5" name="Freeform: Shape 24">
              <a:extLst>
                <a:ext uri="{FF2B5EF4-FFF2-40B4-BE49-F238E27FC236}">
                  <a16:creationId xmlns:a16="http://schemas.microsoft.com/office/drawing/2014/main" id="{649EEC3C-2078-0303-BC0D-FBAA2CEF381B}"/>
                </a:ext>
              </a:extLst>
            </p:cNvPr>
            <p:cNvSpPr/>
            <p:nvPr/>
          </p:nvSpPr>
          <p:spPr>
            <a:xfrm>
              <a:off x="8190098" y="3148944"/>
              <a:ext cx="3268544" cy="601832"/>
            </a:xfrm>
            <a:custGeom>
              <a:avLst/>
              <a:gdLst>
                <a:gd name="connsiteX0" fmla="*/ 0 w 3268544"/>
                <a:gd name="connsiteY0" fmla="*/ 0 h 601832"/>
                <a:gd name="connsiteX1" fmla="*/ 3268544 w 3268544"/>
                <a:gd name="connsiteY1" fmla="*/ 0 h 601832"/>
                <a:gd name="connsiteX2" fmla="*/ 3268544 w 3268544"/>
                <a:gd name="connsiteY2" fmla="*/ 601832 h 601832"/>
                <a:gd name="connsiteX3" fmla="*/ 0 w 3268544"/>
                <a:gd name="connsiteY3" fmla="*/ 601832 h 601832"/>
                <a:gd name="connsiteX4" fmla="*/ 0 w 3268544"/>
                <a:gd name="connsiteY4" fmla="*/ 0 h 601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8544" h="601832">
                  <a:moveTo>
                    <a:pt x="0" y="0"/>
                  </a:moveTo>
                  <a:lnTo>
                    <a:pt x="3268544" y="0"/>
                  </a:lnTo>
                  <a:lnTo>
                    <a:pt x="3268544" y="601832"/>
                  </a:lnTo>
                  <a:lnTo>
                    <a:pt x="0" y="60183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5128" tIns="135128" rIns="135128" bIns="135128" numCol="1" spcCol="1270" anchor="ctr" anchorCtr="0">
              <a:noAutofit/>
            </a:bodyPr>
            <a:lstStyle/>
            <a:p>
              <a:pPr marL="0" lvl="0" indent="0" algn="l" defTabSz="844550">
                <a:lnSpc>
                  <a:spcPct val="90000"/>
                </a:lnSpc>
                <a:spcBef>
                  <a:spcPct val="0"/>
                </a:spcBef>
                <a:spcAft>
                  <a:spcPct val="35000"/>
                </a:spcAft>
                <a:buNone/>
              </a:pPr>
              <a:r>
                <a:rPr lang="en-US" sz="1900" kern="1200" dirty="0">
                  <a:solidFill>
                    <a:srgbClr val="788591">
                      <a:lumMod val="75000"/>
                    </a:srgbClr>
                  </a:solidFill>
                  <a:latin typeface="Lato"/>
                  <a:ea typeface="+mn-ea"/>
                  <a:cs typeface="+mn-cs"/>
                </a:rPr>
                <a:t>12-month periods (FY, LTM)</a:t>
              </a:r>
            </a:p>
          </p:txBody>
        </p:sp>
        <p:sp>
          <p:nvSpPr>
            <p:cNvPr id="26" name="Rectangle 25">
              <a:extLst>
                <a:ext uri="{FF2B5EF4-FFF2-40B4-BE49-F238E27FC236}">
                  <a16:creationId xmlns:a16="http://schemas.microsoft.com/office/drawing/2014/main" id="{8B9F78AE-1CBE-7BD4-3C69-1CE1DE74965B}"/>
                </a:ext>
              </a:extLst>
            </p:cNvPr>
            <p:cNvSpPr/>
            <p:nvPr/>
          </p:nvSpPr>
          <p:spPr>
            <a:xfrm>
              <a:off x="7944079" y="3922600"/>
              <a:ext cx="258186" cy="258186"/>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7" name="Freeform: Shape 26">
              <a:extLst>
                <a:ext uri="{FF2B5EF4-FFF2-40B4-BE49-F238E27FC236}">
                  <a16:creationId xmlns:a16="http://schemas.microsoft.com/office/drawing/2014/main" id="{F598F516-E38C-4380-DAF7-3C38073B4BA6}"/>
                </a:ext>
              </a:extLst>
            </p:cNvPr>
            <p:cNvSpPr/>
            <p:nvPr/>
          </p:nvSpPr>
          <p:spPr>
            <a:xfrm>
              <a:off x="8190098" y="3750777"/>
              <a:ext cx="3268544" cy="601832"/>
            </a:xfrm>
            <a:custGeom>
              <a:avLst/>
              <a:gdLst>
                <a:gd name="connsiteX0" fmla="*/ 0 w 3268544"/>
                <a:gd name="connsiteY0" fmla="*/ 0 h 601832"/>
                <a:gd name="connsiteX1" fmla="*/ 3268544 w 3268544"/>
                <a:gd name="connsiteY1" fmla="*/ 0 h 601832"/>
                <a:gd name="connsiteX2" fmla="*/ 3268544 w 3268544"/>
                <a:gd name="connsiteY2" fmla="*/ 601832 h 601832"/>
                <a:gd name="connsiteX3" fmla="*/ 0 w 3268544"/>
                <a:gd name="connsiteY3" fmla="*/ 601832 h 601832"/>
                <a:gd name="connsiteX4" fmla="*/ 0 w 3268544"/>
                <a:gd name="connsiteY4" fmla="*/ 0 h 601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8544" h="601832">
                  <a:moveTo>
                    <a:pt x="0" y="0"/>
                  </a:moveTo>
                  <a:lnTo>
                    <a:pt x="3268544" y="0"/>
                  </a:lnTo>
                  <a:lnTo>
                    <a:pt x="3268544" y="601832"/>
                  </a:lnTo>
                  <a:lnTo>
                    <a:pt x="0" y="60183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5128" tIns="135128" rIns="135128" bIns="135128" numCol="1" spcCol="1270" anchor="ctr" anchorCtr="0">
              <a:noAutofit/>
            </a:bodyPr>
            <a:lstStyle/>
            <a:p>
              <a:pPr marL="0" lvl="0" indent="0" algn="l" defTabSz="844550">
                <a:lnSpc>
                  <a:spcPct val="90000"/>
                </a:lnSpc>
                <a:spcBef>
                  <a:spcPct val="0"/>
                </a:spcBef>
                <a:spcAft>
                  <a:spcPct val="35000"/>
                </a:spcAft>
                <a:buNone/>
              </a:pPr>
              <a:r>
                <a:rPr lang="en-US" sz="1900" kern="1200" dirty="0">
                  <a:solidFill>
                    <a:srgbClr val="788591">
                      <a:lumMod val="75000"/>
                    </a:srgbClr>
                  </a:solidFill>
                  <a:latin typeface="Lato"/>
                  <a:ea typeface="+mn-ea"/>
                  <a:cs typeface="+mn-cs"/>
                </a:rPr>
                <a:t>Comparable YTD periods</a:t>
              </a:r>
            </a:p>
          </p:txBody>
        </p:sp>
        <p:sp>
          <p:nvSpPr>
            <p:cNvPr id="28" name="Rectangle 27">
              <a:extLst>
                <a:ext uri="{FF2B5EF4-FFF2-40B4-BE49-F238E27FC236}">
                  <a16:creationId xmlns:a16="http://schemas.microsoft.com/office/drawing/2014/main" id="{73FE8AA1-91A5-598B-AEA9-8425064DA93E}"/>
                </a:ext>
              </a:extLst>
            </p:cNvPr>
            <p:cNvSpPr/>
            <p:nvPr/>
          </p:nvSpPr>
          <p:spPr>
            <a:xfrm>
              <a:off x="7944079" y="4524433"/>
              <a:ext cx="258186" cy="258186"/>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9" name="Freeform: Shape 28">
              <a:extLst>
                <a:ext uri="{FF2B5EF4-FFF2-40B4-BE49-F238E27FC236}">
                  <a16:creationId xmlns:a16="http://schemas.microsoft.com/office/drawing/2014/main" id="{1AC657DF-413A-85C3-50F5-411CA17FAD72}"/>
                </a:ext>
              </a:extLst>
            </p:cNvPr>
            <p:cNvSpPr/>
            <p:nvPr/>
          </p:nvSpPr>
          <p:spPr>
            <a:xfrm>
              <a:off x="8190098" y="4352610"/>
              <a:ext cx="3268544" cy="601832"/>
            </a:xfrm>
            <a:custGeom>
              <a:avLst/>
              <a:gdLst>
                <a:gd name="connsiteX0" fmla="*/ 0 w 3268544"/>
                <a:gd name="connsiteY0" fmla="*/ 0 h 601832"/>
                <a:gd name="connsiteX1" fmla="*/ 3268544 w 3268544"/>
                <a:gd name="connsiteY1" fmla="*/ 0 h 601832"/>
                <a:gd name="connsiteX2" fmla="*/ 3268544 w 3268544"/>
                <a:gd name="connsiteY2" fmla="*/ 601832 h 601832"/>
                <a:gd name="connsiteX3" fmla="*/ 0 w 3268544"/>
                <a:gd name="connsiteY3" fmla="*/ 601832 h 601832"/>
                <a:gd name="connsiteX4" fmla="*/ 0 w 3268544"/>
                <a:gd name="connsiteY4" fmla="*/ 0 h 601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8544" h="601832">
                  <a:moveTo>
                    <a:pt x="0" y="0"/>
                  </a:moveTo>
                  <a:lnTo>
                    <a:pt x="3268544" y="0"/>
                  </a:lnTo>
                  <a:lnTo>
                    <a:pt x="3268544" y="601832"/>
                  </a:lnTo>
                  <a:lnTo>
                    <a:pt x="0" y="60183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5128" tIns="135128" rIns="135128" bIns="135128" numCol="1" spcCol="1270" anchor="ctr" anchorCtr="0">
              <a:noAutofit/>
            </a:bodyPr>
            <a:lstStyle/>
            <a:p>
              <a:pPr marL="0" lvl="0" indent="0" algn="l" defTabSz="844550">
                <a:lnSpc>
                  <a:spcPct val="90000"/>
                </a:lnSpc>
                <a:spcBef>
                  <a:spcPct val="0"/>
                </a:spcBef>
                <a:spcAft>
                  <a:spcPct val="35000"/>
                </a:spcAft>
                <a:buNone/>
              </a:pPr>
              <a:r>
                <a:rPr lang="en-US" sz="1900" kern="1200" dirty="0">
                  <a:solidFill>
                    <a:srgbClr val="788591">
                      <a:lumMod val="75000"/>
                    </a:srgbClr>
                  </a:solidFill>
                  <a:latin typeface="Lato"/>
                  <a:ea typeface="+mn-ea"/>
                  <a:cs typeface="+mn-cs"/>
                </a:rPr>
                <a:t>Monthly</a:t>
              </a:r>
            </a:p>
          </p:txBody>
        </p:sp>
      </p:grpSp>
      <p:sp>
        <p:nvSpPr>
          <p:cNvPr id="4" name="Slide Number Placeholder 1">
            <a:extLst>
              <a:ext uri="{FF2B5EF4-FFF2-40B4-BE49-F238E27FC236}">
                <a16:creationId xmlns:a16="http://schemas.microsoft.com/office/drawing/2014/main" id="{0393E54B-7D79-9BCA-01AF-FE9813D5541C}"/>
              </a:ext>
            </a:extLst>
          </p:cNvPr>
          <p:cNvSpPr txBox="1">
            <a:spLocks/>
          </p:cNvSpPr>
          <p:nvPr/>
        </p:nvSpPr>
        <p:spPr>
          <a:xfrm>
            <a:off x="11510617" y="363071"/>
            <a:ext cx="437029" cy="429768"/>
          </a:xfrm>
          <a:prstGeom prst="ellipse">
            <a:avLst/>
          </a:prstGeom>
          <a:solidFill>
            <a:schemeClr val="accent1"/>
          </a:solidFill>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499CF0-C8E2-4E59-9052-1B24C1960F75}" type="slidenum">
              <a:rPr lang="en-US" sz="1200" smtClean="0">
                <a:solidFill>
                  <a:schemeClr val="bg1"/>
                </a:solidFill>
                <a:latin typeface="Lato" panose="020F0502020204030203" pitchFamily="34" charset="0"/>
              </a:rPr>
              <a:pPr algn="ctr"/>
              <a:t>17</a:t>
            </a:fld>
            <a:endParaRPr lang="en-US" sz="1200">
              <a:solidFill>
                <a:schemeClr val="bg1"/>
              </a:solidFill>
              <a:latin typeface="Lato" panose="020F0502020204030203" pitchFamily="34" charset="0"/>
            </a:endParaRPr>
          </a:p>
        </p:txBody>
      </p:sp>
    </p:spTree>
    <p:extLst>
      <p:ext uri="{BB962C8B-B14F-4D97-AF65-F5344CB8AC3E}">
        <p14:creationId xmlns:p14="http://schemas.microsoft.com/office/powerpoint/2010/main" val="33059393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9CC19-33F4-FBA6-9CDF-11C9F7E90AB0}"/>
              </a:ext>
            </a:extLst>
          </p:cNvPr>
          <p:cNvSpPr>
            <a:spLocks noGrp="1"/>
          </p:cNvSpPr>
          <p:nvPr>
            <p:ph type="title"/>
          </p:nvPr>
        </p:nvSpPr>
        <p:spPr/>
        <p:txBody>
          <a:bodyPr/>
          <a:lstStyle/>
          <a:p>
            <a:r>
              <a:rPr lang="en-US" dirty="0"/>
              <a:t>Operating Expenses</a:t>
            </a:r>
          </a:p>
        </p:txBody>
      </p:sp>
      <p:sp>
        <p:nvSpPr>
          <p:cNvPr id="5" name="Slide Number Placeholder 1">
            <a:extLst>
              <a:ext uri="{FF2B5EF4-FFF2-40B4-BE49-F238E27FC236}">
                <a16:creationId xmlns:a16="http://schemas.microsoft.com/office/drawing/2014/main" id="{B18E336C-79DA-0D75-BAEF-DE0F44870563}"/>
              </a:ext>
            </a:extLst>
          </p:cNvPr>
          <p:cNvSpPr txBox="1">
            <a:spLocks/>
          </p:cNvSpPr>
          <p:nvPr/>
        </p:nvSpPr>
        <p:spPr>
          <a:xfrm>
            <a:off x="11510617" y="363071"/>
            <a:ext cx="437029" cy="429768"/>
          </a:xfrm>
          <a:prstGeom prst="ellipse">
            <a:avLst/>
          </a:prstGeom>
          <a:solidFill>
            <a:schemeClr val="accent1"/>
          </a:solidFill>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499CF0-C8E2-4E59-9052-1B24C1960F75}" type="slidenum">
              <a:rPr lang="en-US" sz="1200" smtClean="0">
                <a:solidFill>
                  <a:schemeClr val="bg1"/>
                </a:solidFill>
              </a:rPr>
              <a:pPr algn="ctr"/>
              <a:t>18</a:t>
            </a:fld>
            <a:endParaRPr lang="en-US" sz="1200" dirty="0">
              <a:solidFill>
                <a:schemeClr val="bg1"/>
              </a:solidFill>
            </a:endParaRPr>
          </a:p>
        </p:txBody>
      </p:sp>
      <p:graphicFrame>
        <p:nvGraphicFramePr>
          <p:cNvPr id="8" name="Content Placeholder 3">
            <a:extLst>
              <a:ext uri="{FF2B5EF4-FFF2-40B4-BE49-F238E27FC236}">
                <a16:creationId xmlns:a16="http://schemas.microsoft.com/office/drawing/2014/main" id="{CA800C65-B159-66A4-278F-535C6E1A903D}"/>
              </a:ext>
            </a:extLst>
          </p:cNvPr>
          <p:cNvGraphicFramePr>
            <a:graphicFrameLocks noGrp="1"/>
          </p:cNvGraphicFramePr>
          <p:nvPr>
            <p:ph idx="1"/>
            <p:extLst>
              <p:ext uri="{D42A27DB-BD31-4B8C-83A1-F6EECF244321}">
                <p14:modId xmlns:p14="http://schemas.microsoft.com/office/powerpoint/2010/main" val="1235958685"/>
              </p:ext>
            </p:extLst>
          </p:nvPr>
        </p:nvGraphicFramePr>
        <p:xfrm>
          <a:off x="555625" y="1820863"/>
          <a:ext cx="10910888" cy="43449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5934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A065E-A39B-F88E-C5B5-23B7369BA9AA}"/>
              </a:ext>
            </a:extLst>
          </p:cNvPr>
          <p:cNvSpPr>
            <a:spLocks noGrp="1"/>
          </p:cNvSpPr>
          <p:nvPr>
            <p:ph type="title"/>
          </p:nvPr>
        </p:nvSpPr>
        <p:spPr/>
        <p:txBody>
          <a:bodyPr/>
          <a:lstStyle/>
          <a:p>
            <a:r>
              <a:rPr lang="en-US" dirty="0"/>
              <a:t>Quality of Earnings (Q-of-E)</a:t>
            </a:r>
          </a:p>
        </p:txBody>
      </p:sp>
      <p:sp>
        <p:nvSpPr>
          <p:cNvPr id="4" name="Slide Number Placeholder 1">
            <a:extLst>
              <a:ext uri="{FF2B5EF4-FFF2-40B4-BE49-F238E27FC236}">
                <a16:creationId xmlns:a16="http://schemas.microsoft.com/office/drawing/2014/main" id="{0F5CD78B-0243-8DB6-ABA1-C8E1FE6BF258}"/>
              </a:ext>
            </a:extLst>
          </p:cNvPr>
          <p:cNvSpPr txBox="1">
            <a:spLocks/>
          </p:cNvSpPr>
          <p:nvPr/>
        </p:nvSpPr>
        <p:spPr>
          <a:xfrm>
            <a:off x="11510617" y="363071"/>
            <a:ext cx="437029" cy="429768"/>
          </a:xfrm>
          <a:prstGeom prst="ellipse">
            <a:avLst/>
          </a:prstGeom>
          <a:solidFill>
            <a:schemeClr val="accent1"/>
          </a:solidFill>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499CF0-C8E2-4E59-9052-1B24C1960F75}" type="slidenum">
              <a:rPr lang="en-US" sz="1200" smtClean="0">
                <a:solidFill>
                  <a:schemeClr val="bg1"/>
                </a:solidFill>
              </a:rPr>
              <a:pPr algn="ctr"/>
              <a:t>19</a:t>
            </a:fld>
            <a:endParaRPr lang="en-US" sz="1200" dirty="0">
              <a:solidFill>
                <a:schemeClr val="bg1"/>
              </a:solidFill>
            </a:endParaRPr>
          </a:p>
        </p:txBody>
      </p:sp>
      <p:sp>
        <p:nvSpPr>
          <p:cNvPr id="7" name="Google Shape;396;p63">
            <a:extLst>
              <a:ext uri="{FF2B5EF4-FFF2-40B4-BE49-F238E27FC236}">
                <a16:creationId xmlns:a16="http://schemas.microsoft.com/office/drawing/2014/main" id="{4BE79406-5C71-E617-0168-E1B4E007A1A4}"/>
              </a:ext>
            </a:extLst>
          </p:cNvPr>
          <p:cNvSpPr/>
          <p:nvPr/>
        </p:nvSpPr>
        <p:spPr>
          <a:xfrm>
            <a:off x="659501" y="1356441"/>
            <a:ext cx="10333351" cy="1001830"/>
          </a:xfrm>
          <a:prstGeom prst="roundRect">
            <a:avLst>
              <a:gd name="adj" fmla="val 16667"/>
            </a:avLst>
          </a:prstGeom>
          <a:solidFill>
            <a:schemeClr val="accent1"/>
          </a:solidFill>
          <a:ln>
            <a:noFill/>
          </a:ln>
          <a:effectLst>
            <a:outerShdw blurRad="482600" sx="102000" sy="102000" algn="ctr" rotWithShape="0">
              <a:srgbClr val="000000">
                <a:alpha val="20392"/>
              </a:srgbClr>
            </a:outerShdw>
          </a:effectLst>
        </p:spPr>
        <p:txBody>
          <a:bodyPr spcFirstLastPara="1" wrap="square" lIns="274320" tIns="274300" rIns="91425" bIns="274300" anchor="ctr" anchorCtr="0">
            <a:noAutofit/>
          </a:bodyPr>
          <a:lstStyle/>
          <a:p>
            <a:pPr marL="0" marR="0" lvl="0" indent="0" rtl="0">
              <a:lnSpc>
                <a:spcPct val="100000"/>
              </a:lnSpc>
              <a:spcBef>
                <a:spcPts val="0"/>
              </a:spcBef>
              <a:spcAft>
                <a:spcPts val="0"/>
              </a:spcAft>
              <a:buClr>
                <a:schemeClr val="lt1"/>
              </a:buClr>
              <a:buSzPts val="3600"/>
              <a:buFont typeface="Arial"/>
              <a:buNone/>
            </a:pPr>
            <a:r>
              <a:rPr lang="en-US" sz="2400" b="0" i="0" u="none" strike="noStrike" cap="none" dirty="0">
                <a:solidFill>
                  <a:schemeClr val="lt1"/>
                </a:solidFill>
                <a:ea typeface="Arial"/>
                <a:cs typeface="Arial"/>
                <a:sym typeface="Arial"/>
              </a:rPr>
              <a:t>Culmination of FDD analyses and procedures</a:t>
            </a:r>
          </a:p>
        </p:txBody>
      </p:sp>
      <p:sp>
        <p:nvSpPr>
          <p:cNvPr id="8" name="Google Shape;396;p63">
            <a:extLst>
              <a:ext uri="{FF2B5EF4-FFF2-40B4-BE49-F238E27FC236}">
                <a16:creationId xmlns:a16="http://schemas.microsoft.com/office/drawing/2014/main" id="{74C148C3-82ED-A289-6C6F-C7E35A0107BF}"/>
              </a:ext>
            </a:extLst>
          </p:cNvPr>
          <p:cNvSpPr/>
          <p:nvPr/>
        </p:nvSpPr>
        <p:spPr>
          <a:xfrm>
            <a:off x="659501" y="3820348"/>
            <a:ext cx="10300149" cy="1001830"/>
          </a:xfrm>
          <a:prstGeom prst="roundRect">
            <a:avLst>
              <a:gd name="adj" fmla="val 16667"/>
            </a:avLst>
          </a:prstGeom>
          <a:solidFill>
            <a:schemeClr val="accent2"/>
          </a:solidFill>
          <a:ln>
            <a:noFill/>
          </a:ln>
          <a:effectLst>
            <a:outerShdw blurRad="482600" sx="102000" sy="102000" algn="ctr" rotWithShape="0">
              <a:srgbClr val="000000">
                <a:alpha val="20392"/>
              </a:srgbClr>
            </a:outerShdw>
          </a:effectLst>
        </p:spPr>
        <p:txBody>
          <a:bodyPr spcFirstLastPara="1" wrap="square" lIns="274320" tIns="274300" rIns="4114800" bIns="274300" anchor="ctr" anchorCtr="0">
            <a:noAutofit/>
          </a:bodyPr>
          <a:lstStyle/>
          <a:p>
            <a:pPr marL="0" marR="0" lvl="0" indent="0" rtl="0">
              <a:lnSpc>
                <a:spcPct val="100000"/>
              </a:lnSpc>
              <a:spcBef>
                <a:spcPts val="0"/>
              </a:spcBef>
              <a:spcAft>
                <a:spcPts val="0"/>
              </a:spcAft>
              <a:buClr>
                <a:schemeClr val="lt1"/>
              </a:buClr>
              <a:buSzPts val="3600"/>
              <a:buFont typeface="Arial"/>
              <a:buNone/>
            </a:pPr>
            <a:r>
              <a:rPr lang="en-US" sz="2400" b="0" i="0" u="none" strike="noStrike" cap="none" dirty="0">
                <a:solidFill>
                  <a:schemeClr val="lt1"/>
                </a:solidFill>
                <a:ea typeface="Arial"/>
                <a:cs typeface="Arial"/>
                <a:sym typeface="Arial"/>
              </a:rPr>
              <a:t>Adjusted EBITDA as central theme</a:t>
            </a:r>
          </a:p>
        </p:txBody>
      </p:sp>
      <p:sp>
        <p:nvSpPr>
          <p:cNvPr id="9" name="Google Shape;396;p63">
            <a:extLst>
              <a:ext uri="{FF2B5EF4-FFF2-40B4-BE49-F238E27FC236}">
                <a16:creationId xmlns:a16="http://schemas.microsoft.com/office/drawing/2014/main" id="{AD452E84-5033-B844-0F96-279110B2D02E}"/>
              </a:ext>
            </a:extLst>
          </p:cNvPr>
          <p:cNvSpPr/>
          <p:nvPr/>
        </p:nvSpPr>
        <p:spPr>
          <a:xfrm>
            <a:off x="659501" y="2582265"/>
            <a:ext cx="10333350" cy="1001830"/>
          </a:xfrm>
          <a:prstGeom prst="roundRect">
            <a:avLst>
              <a:gd name="adj" fmla="val 16667"/>
            </a:avLst>
          </a:prstGeom>
          <a:solidFill>
            <a:schemeClr val="accent3"/>
          </a:solidFill>
          <a:ln>
            <a:noFill/>
          </a:ln>
          <a:effectLst>
            <a:outerShdw blurRad="482600" sx="102000" sy="102000" algn="ctr" rotWithShape="0">
              <a:srgbClr val="000000">
                <a:alpha val="20392"/>
              </a:srgbClr>
            </a:outerShdw>
          </a:effectLst>
        </p:spPr>
        <p:txBody>
          <a:bodyPr spcFirstLastPara="1" wrap="square" lIns="274320" tIns="274300" rIns="274320" bIns="274300" anchor="ctr" anchorCtr="0">
            <a:noAutofit/>
          </a:bodyPr>
          <a:lstStyle/>
          <a:p>
            <a:pPr marL="0" marR="0" lvl="0" indent="0" rtl="0">
              <a:lnSpc>
                <a:spcPct val="100000"/>
              </a:lnSpc>
              <a:spcBef>
                <a:spcPts val="0"/>
              </a:spcBef>
              <a:spcAft>
                <a:spcPts val="0"/>
              </a:spcAft>
              <a:buClr>
                <a:schemeClr val="lt1"/>
              </a:buClr>
              <a:buSzPts val="3600"/>
              <a:buFont typeface="Arial"/>
              <a:buNone/>
            </a:pPr>
            <a:r>
              <a:rPr lang="en-US" sz="2400" b="0" i="0" u="none" strike="noStrike" cap="none" dirty="0">
                <a:solidFill>
                  <a:schemeClr val="lt1"/>
                </a:solidFill>
                <a:ea typeface="Arial"/>
                <a:cs typeface="Arial"/>
                <a:sym typeface="Arial"/>
              </a:rPr>
              <a:t>Adjusted EBITDA should reflect ongoing, normalized operations</a:t>
            </a:r>
          </a:p>
        </p:txBody>
      </p:sp>
      <p:sp>
        <p:nvSpPr>
          <p:cNvPr id="10" name="Google Shape;396;p63">
            <a:extLst>
              <a:ext uri="{FF2B5EF4-FFF2-40B4-BE49-F238E27FC236}">
                <a16:creationId xmlns:a16="http://schemas.microsoft.com/office/drawing/2014/main" id="{A9D52949-7CA6-8419-409D-E83375C95F49}"/>
              </a:ext>
            </a:extLst>
          </p:cNvPr>
          <p:cNvSpPr/>
          <p:nvPr/>
        </p:nvSpPr>
        <p:spPr>
          <a:xfrm>
            <a:off x="659501" y="5040867"/>
            <a:ext cx="10300149" cy="1001830"/>
          </a:xfrm>
          <a:prstGeom prst="roundRect">
            <a:avLst>
              <a:gd name="adj" fmla="val 16667"/>
            </a:avLst>
          </a:prstGeom>
          <a:solidFill>
            <a:schemeClr val="accent6">
              <a:lumMod val="75000"/>
            </a:schemeClr>
          </a:solidFill>
          <a:ln>
            <a:noFill/>
          </a:ln>
          <a:effectLst>
            <a:outerShdw blurRad="482600" sx="102000" sy="102000" algn="ctr" rotWithShape="0">
              <a:srgbClr val="000000">
                <a:alpha val="20392"/>
              </a:srgbClr>
            </a:outerShdw>
          </a:effectLst>
        </p:spPr>
        <p:txBody>
          <a:bodyPr spcFirstLastPara="1" wrap="square" lIns="457200" tIns="274300" rIns="4114800" bIns="274300" anchor="ctr" anchorCtr="0">
            <a:noAutofit/>
          </a:bodyPr>
          <a:lstStyle/>
          <a:p>
            <a:pPr marL="0" marR="0" lvl="0" indent="0" rtl="0">
              <a:lnSpc>
                <a:spcPct val="100000"/>
              </a:lnSpc>
              <a:spcBef>
                <a:spcPts val="0"/>
              </a:spcBef>
              <a:spcAft>
                <a:spcPts val="0"/>
              </a:spcAft>
              <a:buClr>
                <a:schemeClr val="lt1"/>
              </a:buClr>
              <a:buSzPts val="3600"/>
              <a:buFont typeface="Arial"/>
              <a:buNone/>
            </a:pPr>
            <a:r>
              <a:rPr lang="en-US" sz="2400" b="0" i="0" u="none" strike="noStrike" cap="none" dirty="0">
                <a:solidFill>
                  <a:schemeClr val="lt1"/>
                </a:solidFill>
                <a:ea typeface="Arial"/>
                <a:cs typeface="Arial"/>
                <a:sym typeface="Arial"/>
              </a:rPr>
              <a:t>Significance of reported and adjusted EBITDA</a:t>
            </a:r>
          </a:p>
        </p:txBody>
      </p:sp>
      <p:sp>
        <p:nvSpPr>
          <p:cNvPr id="11" name="Content Placeholder 3">
            <a:extLst>
              <a:ext uri="{FF2B5EF4-FFF2-40B4-BE49-F238E27FC236}">
                <a16:creationId xmlns:a16="http://schemas.microsoft.com/office/drawing/2014/main" id="{C534389D-4880-DBC9-6E34-2E6EDDD2EEB2}"/>
              </a:ext>
            </a:extLst>
          </p:cNvPr>
          <p:cNvSpPr txBox="1">
            <a:spLocks/>
          </p:cNvSpPr>
          <p:nvPr/>
        </p:nvSpPr>
        <p:spPr>
          <a:xfrm>
            <a:off x="6418580" y="4050826"/>
            <a:ext cx="4427066" cy="733133"/>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lvl="1" indent="-342900">
              <a:buClr>
                <a:schemeClr val="accent1"/>
              </a:buClr>
            </a:pPr>
            <a:r>
              <a:rPr lang="en-US" sz="1600" dirty="0">
                <a:solidFill>
                  <a:schemeClr val="bg1"/>
                </a:solidFill>
              </a:rPr>
              <a:t>Start with reported revenue and EBITDA</a:t>
            </a:r>
          </a:p>
          <a:p>
            <a:pPr marL="514350" lvl="1" indent="-342900">
              <a:buClr>
                <a:schemeClr val="accent1"/>
              </a:buClr>
            </a:pPr>
            <a:r>
              <a:rPr lang="en-US" sz="1600" dirty="0">
                <a:solidFill>
                  <a:schemeClr val="bg1"/>
                </a:solidFill>
              </a:rPr>
              <a:t>Arrive at adjusted revenue and EBITDA</a:t>
            </a:r>
          </a:p>
        </p:txBody>
      </p:sp>
      <p:sp>
        <p:nvSpPr>
          <p:cNvPr id="12" name="Content Placeholder 3">
            <a:extLst>
              <a:ext uri="{FF2B5EF4-FFF2-40B4-BE49-F238E27FC236}">
                <a16:creationId xmlns:a16="http://schemas.microsoft.com/office/drawing/2014/main" id="{CA3F21D6-4ACB-1643-645A-515058122184}"/>
              </a:ext>
            </a:extLst>
          </p:cNvPr>
          <p:cNvSpPr txBox="1">
            <a:spLocks/>
          </p:cNvSpPr>
          <p:nvPr/>
        </p:nvSpPr>
        <p:spPr>
          <a:xfrm>
            <a:off x="6418580" y="5070252"/>
            <a:ext cx="3328446" cy="471530"/>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lvl="1" indent="-342900">
              <a:buClr>
                <a:schemeClr val="accent1"/>
              </a:buClr>
            </a:pPr>
            <a:r>
              <a:rPr lang="en-US" sz="1600" dirty="0">
                <a:solidFill>
                  <a:schemeClr val="bg1"/>
                </a:solidFill>
              </a:rPr>
              <a:t>Valuation</a:t>
            </a:r>
          </a:p>
          <a:p>
            <a:pPr marL="514350" lvl="1" indent="-342900">
              <a:buClr>
                <a:schemeClr val="accent1"/>
              </a:buClr>
            </a:pPr>
            <a:r>
              <a:rPr lang="en-US" sz="1600" dirty="0">
                <a:solidFill>
                  <a:schemeClr val="bg1"/>
                </a:solidFill>
              </a:rPr>
              <a:t>Financing</a:t>
            </a:r>
          </a:p>
          <a:p>
            <a:pPr marL="514350" lvl="1" indent="-342900">
              <a:buClr>
                <a:schemeClr val="accent1"/>
              </a:buClr>
            </a:pPr>
            <a:r>
              <a:rPr lang="en-US" sz="1600" dirty="0">
                <a:solidFill>
                  <a:schemeClr val="bg1"/>
                </a:solidFill>
              </a:rPr>
              <a:t>Buyer forecast</a:t>
            </a:r>
          </a:p>
        </p:txBody>
      </p:sp>
    </p:spTree>
    <p:extLst>
      <p:ext uri="{BB962C8B-B14F-4D97-AF65-F5344CB8AC3E}">
        <p14:creationId xmlns:p14="http://schemas.microsoft.com/office/powerpoint/2010/main" val="2349386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524A8-FB0C-7492-5DF9-51A2086E19D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2929EBA-C1B8-F8DB-670D-83292C8602F0}"/>
              </a:ext>
            </a:extLst>
          </p:cNvPr>
          <p:cNvSpPr txBox="1"/>
          <p:nvPr/>
        </p:nvSpPr>
        <p:spPr>
          <a:xfrm>
            <a:off x="500745" y="466703"/>
            <a:ext cx="11212284" cy="707886"/>
          </a:xfrm>
          <a:prstGeom prst="rect">
            <a:avLst/>
          </a:prstGeom>
          <a:noFill/>
        </p:spPr>
        <p:txBody>
          <a:bodyPr wrap="square" rtlCol="0">
            <a:spAutoFit/>
          </a:bodyPr>
          <a:lstStyle/>
          <a:p>
            <a:pPr algn="ctr"/>
            <a:r>
              <a:rPr lang="en-US" sz="4000" dirty="0">
                <a:solidFill>
                  <a:schemeClr val="tx2"/>
                </a:solidFill>
                <a:latin typeface="+mj-lt"/>
                <a:ea typeface="Lato Heavy" panose="020F0502020204030203" pitchFamily="34" charset="0"/>
                <a:cs typeface="Lato Heavy" panose="020F0502020204030203" pitchFamily="34" charset="0"/>
              </a:rPr>
              <a:t>Aprio at a </a:t>
            </a:r>
            <a:r>
              <a:rPr lang="en-US" sz="4000" dirty="0">
                <a:solidFill>
                  <a:srgbClr val="F37920"/>
                </a:solidFill>
                <a:latin typeface="+mj-lt"/>
                <a:ea typeface="Lato Heavy" panose="020F0502020204030203" pitchFamily="34" charset="0"/>
                <a:cs typeface="Lato Heavy" panose="020F0502020204030203" pitchFamily="34" charset="0"/>
              </a:rPr>
              <a:t>glance</a:t>
            </a:r>
          </a:p>
        </p:txBody>
      </p:sp>
      <p:sp>
        <p:nvSpPr>
          <p:cNvPr id="26" name="TextBox 25">
            <a:extLst>
              <a:ext uri="{FF2B5EF4-FFF2-40B4-BE49-F238E27FC236}">
                <a16:creationId xmlns:a16="http://schemas.microsoft.com/office/drawing/2014/main" id="{730361D7-7F8C-C990-61FD-D775A99616D3}"/>
              </a:ext>
            </a:extLst>
          </p:cNvPr>
          <p:cNvSpPr txBox="1"/>
          <p:nvPr/>
        </p:nvSpPr>
        <p:spPr>
          <a:xfrm>
            <a:off x="538944" y="6095626"/>
            <a:ext cx="11653056" cy="261610"/>
          </a:xfrm>
          <a:prstGeom prst="rect">
            <a:avLst/>
          </a:prstGeom>
          <a:solidFill>
            <a:schemeClr val="bg1"/>
          </a:solidFill>
        </p:spPr>
        <p:txBody>
          <a:bodyPr wrap="square" rtlCol="0">
            <a:spAutoFit/>
          </a:bodyPr>
          <a:lstStyle/>
          <a:p>
            <a:r>
              <a:rPr lang="en-US" sz="1050" dirty="0">
                <a:latin typeface="Lato" panose="020F0502020204030203" pitchFamily="34" charset="0"/>
                <a:ea typeface="Lato" panose="020F0502020204030203" pitchFamily="34" charset="0"/>
                <a:cs typeface="Lato" panose="020F0502020204030203" pitchFamily="34" charset="0"/>
              </a:rPr>
              <a:t>*As of March, 2024</a:t>
            </a:r>
          </a:p>
        </p:txBody>
      </p:sp>
      <p:grpSp>
        <p:nvGrpSpPr>
          <p:cNvPr id="25" name="Group 24">
            <a:extLst>
              <a:ext uri="{FF2B5EF4-FFF2-40B4-BE49-F238E27FC236}">
                <a16:creationId xmlns:a16="http://schemas.microsoft.com/office/drawing/2014/main" id="{19B4F47F-03ED-1F6C-1C31-77DDFC75BD45}"/>
              </a:ext>
            </a:extLst>
          </p:cNvPr>
          <p:cNvGrpSpPr/>
          <p:nvPr/>
        </p:nvGrpSpPr>
        <p:grpSpPr>
          <a:xfrm>
            <a:off x="9929985" y="1600200"/>
            <a:ext cx="1257160" cy="1828800"/>
            <a:chOff x="2857598" y="2992060"/>
            <a:chExt cx="1257160" cy="1828800"/>
          </a:xfrm>
        </p:grpSpPr>
        <p:sp>
          <p:nvSpPr>
            <p:cNvPr id="27" name="TextBox 26">
              <a:extLst>
                <a:ext uri="{FF2B5EF4-FFF2-40B4-BE49-F238E27FC236}">
                  <a16:creationId xmlns:a16="http://schemas.microsoft.com/office/drawing/2014/main" id="{D3FA218B-F212-23FB-D4B0-ED4DF98DAD73}"/>
                </a:ext>
              </a:extLst>
            </p:cNvPr>
            <p:cNvSpPr txBox="1"/>
            <p:nvPr/>
          </p:nvSpPr>
          <p:spPr>
            <a:xfrm>
              <a:off x="2857598" y="2992060"/>
              <a:ext cx="1257160" cy="1828800"/>
            </a:xfrm>
            <a:prstGeom prst="roundRect">
              <a:avLst>
                <a:gd name="adj" fmla="val 6331"/>
              </a:avLst>
            </a:prstGeom>
            <a:solidFill>
              <a:schemeClr val="bg1"/>
            </a:solidFill>
            <a:effectLst>
              <a:outerShdw blurRad="355600" dist="38100" dir="5400000" algn="t" rotWithShape="0">
                <a:schemeClr val="bg2">
                  <a:lumMod val="10000"/>
                  <a:alpha val="27000"/>
                </a:schemeClr>
              </a:outerShdw>
            </a:effectLst>
          </p:spPr>
          <p:txBody>
            <a:bodyPr wrap="square" tIns="91440" bIns="91440" rtlCol="0" anchor="b" anchorCtr="0">
              <a:noAutofit/>
            </a:bodyPr>
            <a:lstStyle/>
            <a:p>
              <a:pPr algn="ctr">
                <a:lnSpc>
                  <a:spcPct val="80000"/>
                </a:lnSpc>
              </a:pPr>
              <a:r>
                <a:rPr lang="en-US" sz="1200" dirty="0">
                  <a:solidFill>
                    <a:srgbClr val="677284"/>
                  </a:solidFill>
                  <a:latin typeface="Lato" panose="020F0502020204030203" pitchFamily="34" charset="0"/>
                  <a:ea typeface="Lato" panose="020F0502020204030203" pitchFamily="34" charset="0"/>
                  <a:cs typeface="Lato" panose="020F0502020204030203" pitchFamily="34" charset="0"/>
                </a:rPr>
                <a:t>Clients in</a:t>
              </a:r>
              <a:r>
                <a:rPr lang="en-US" sz="1400" dirty="0">
                  <a:solidFill>
                    <a:srgbClr val="677284"/>
                  </a:solidFill>
                  <a:latin typeface="Lato" panose="020F0502020204030203" pitchFamily="34" charset="0"/>
                  <a:ea typeface="Lato" panose="020F0502020204030203" pitchFamily="34" charset="0"/>
                  <a:cs typeface="Lato" panose="020F0502020204030203" pitchFamily="34" charset="0"/>
                </a:rPr>
                <a:t> </a:t>
              </a:r>
            </a:p>
            <a:p>
              <a:pPr algn="ctr">
                <a:lnSpc>
                  <a:spcPct val="90000"/>
                </a:lnSpc>
              </a:pPr>
              <a:r>
                <a:rPr lang="en-US" sz="3200" dirty="0">
                  <a:solidFill>
                    <a:sysClr val="windowText" lastClr="FFFFFF"/>
                  </a:solidFill>
                  <a:latin typeface="+mj-lt"/>
                  <a:ea typeface="Lato" panose="020F0502020204030203" pitchFamily="34" charset="0"/>
                  <a:cs typeface="Lato" panose="020F0502020204030203" pitchFamily="34" charset="0"/>
                </a:rPr>
                <a:t>50+</a:t>
              </a:r>
            </a:p>
            <a:p>
              <a:pPr algn="ctr">
                <a:lnSpc>
                  <a:spcPct val="80000"/>
                </a:lnSpc>
              </a:pPr>
              <a:r>
                <a:rPr lang="en-US" sz="1200" dirty="0">
                  <a:solidFill>
                    <a:srgbClr val="677284"/>
                  </a:solidFill>
                  <a:latin typeface="Lato" panose="020F0502020204030203" pitchFamily="34" charset="0"/>
                  <a:ea typeface="Lato" panose="020F0502020204030203" pitchFamily="34" charset="0"/>
                  <a:cs typeface="Lato" panose="020F0502020204030203" pitchFamily="34" charset="0"/>
                </a:rPr>
                <a:t>Countries</a:t>
              </a:r>
              <a:endParaRPr lang="en-US" sz="1400" dirty="0">
                <a:solidFill>
                  <a:srgbClr val="677284"/>
                </a:solidFill>
                <a:latin typeface="Lato" panose="020F0502020204030203" pitchFamily="34" charset="0"/>
                <a:ea typeface="Lato" panose="020F0502020204030203" pitchFamily="34" charset="0"/>
                <a:cs typeface="Lato" panose="020F0502020204030203" pitchFamily="34" charset="0"/>
              </a:endParaRPr>
            </a:p>
          </p:txBody>
        </p:sp>
        <p:pic>
          <p:nvPicPr>
            <p:cNvPr id="28" name="Picture 27">
              <a:extLst>
                <a:ext uri="{FF2B5EF4-FFF2-40B4-BE49-F238E27FC236}">
                  <a16:creationId xmlns:a16="http://schemas.microsoft.com/office/drawing/2014/main" id="{8D26E4A1-A81F-C699-BB38-4969D0BCAFF0}"/>
                </a:ext>
              </a:extLst>
            </p:cNvPr>
            <p:cNvPicPr>
              <a:picLocks noChangeAspect="1"/>
            </p:cNvPicPr>
            <p:nvPr/>
          </p:nvPicPr>
          <p:blipFill>
            <a:blip r:embed="rId3"/>
            <a:stretch>
              <a:fillRect/>
            </a:stretch>
          </p:blipFill>
          <p:spPr>
            <a:xfrm>
              <a:off x="3261311" y="3195355"/>
              <a:ext cx="423787" cy="535310"/>
            </a:xfrm>
            <a:prstGeom prst="rect">
              <a:avLst/>
            </a:prstGeom>
          </p:spPr>
        </p:pic>
      </p:grpSp>
      <p:grpSp>
        <p:nvGrpSpPr>
          <p:cNvPr id="29" name="Group 28">
            <a:extLst>
              <a:ext uri="{FF2B5EF4-FFF2-40B4-BE49-F238E27FC236}">
                <a16:creationId xmlns:a16="http://schemas.microsoft.com/office/drawing/2014/main" id="{A15F5687-BD9B-5FB3-87EB-63A78BE60255}"/>
              </a:ext>
            </a:extLst>
          </p:cNvPr>
          <p:cNvGrpSpPr/>
          <p:nvPr/>
        </p:nvGrpSpPr>
        <p:grpSpPr>
          <a:xfrm>
            <a:off x="8115857" y="1600200"/>
            <a:ext cx="1257160" cy="1828800"/>
            <a:chOff x="5017082" y="2992060"/>
            <a:chExt cx="1257160" cy="1828800"/>
          </a:xfrm>
        </p:grpSpPr>
        <p:sp>
          <p:nvSpPr>
            <p:cNvPr id="30" name="TextBox 29">
              <a:extLst>
                <a:ext uri="{FF2B5EF4-FFF2-40B4-BE49-F238E27FC236}">
                  <a16:creationId xmlns:a16="http://schemas.microsoft.com/office/drawing/2014/main" id="{55344777-83CD-798E-50CB-C4A762828B0D}"/>
                </a:ext>
              </a:extLst>
            </p:cNvPr>
            <p:cNvSpPr txBox="1"/>
            <p:nvPr/>
          </p:nvSpPr>
          <p:spPr>
            <a:xfrm>
              <a:off x="5017082" y="2992060"/>
              <a:ext cx="1257160" cy="1828800"/>
            </a:xfrm>
            <a:prstGeom prst="roundRect">
              <a:avLst>
                <a:gd name="adj" fmla="val 6977"/>
              </a:avLst>
            </a:prstGeom>
            <a:solidFill>
              <a:schemeClr val="bg1"/>
            </a:solidFill>
            <a:effectLst>
              <a:outerShdw blurRad="355600" dist="38100" dir="5400000" algn="t" rotWithShape="0">
                <a:schemeClr val="bg2">
                  <a:lumMod val="10000"/>
                  <a:alpha val="27000"/>
                </a:schemeClr>
              </a:outerShdw>
            </a:effectLst>
          </p:spPr>
          <p:txBody>
            <a:bodyPr wrap="square" tIns="91440" bIns="91440" rtlCol="0" anchor="b" anchorCtr="0">
              <a:noAutofit/>
            </a:bodyPr>
            <a:lstStyle/>
            <a:p>
              <a:pPr algn="ctr">
                <a:lnSpc>
                  <a:spcPct val="90000"/>
                </a:lnSpc>
              </a:pPr>
              <a:r>
                <a:rPr lang="en-US" sz="3200" dirty="0">
                  <a:solidFill>
                    <a:sysClr val="windowText" lastClr="FFFFFF"/>
                  </a:solidFill>
                  <a:latin typeface="+mj-lt"/>
                  <a:ea typeface="Lato" panose="020F0502020204030203" pitchFamily="34" charset="0"/>
                  <a:cs typeface="Lato" panose="020F0502020204030203" pitchFamily="34" charset="0"/>
                </a:rPr>
                <a:t>60+</a:t>
              </a:r>
            </a:p>
            <a:p>
              <a:pPr algn="ctr">
                <a:lnSpc>
                  <a:spcPct val="90000"/>
                </a:lnSpc>
              </a:pPr>
              <a:r>
                <a:rPr lang="en-US" sz="1200" dirty="0">
                  <a:solidFill>
                    <a:srgbClr val="677284"/>
                  </a:solidFill>
                  <a:latin typeface="Lato" panose="020F0502020204030203" pitchFamily="34" charset="0"/>
                  <a:ea typeface="Lato" panose="020F0502020204030203" pitchFamily="34" charset="0"/>
                  <a:cs typeface="Lato" panose="020F0502020204030203" pitchFamily="34" charset="0"/>
                </a:rPr>
                <a:t>Languages Spoken</a:t>
              </a:r>
            </a:p>
          </p:txBody>
        </p:sp>
        <p:pic>
          <p:nvPicPr>
            <p:cNvPr id="31" name="Picture 30">
              <a:extLst>
                <a:ext uri="{FF2B5EF4-FFF2-40B4-BE49-F238E27FC236}">
                  <a16:creationId xmlns:a16="http://schemas.microsoft.com/office/drawing/2014/main" id="{EF7FC109-4134-00FE-A48C-A7FAC7868EDA}"/>
                </a:ext>
              </a:extLst>
            </p:cNvPr>
            <p:cNvPicPr>
              <a:picLocks noChangeAspect="1"/>
            </p:cNvPicPr>
            <p:nvPr/>
          </p:nvPicPr>
          <p:blipFill>
            <a:blip r:embed="rId4"/>
            <a:stretch>
              <a:fillRect/>
            </a:stretch>
          </p:blipFill>
          <p:spPr>
            <a:xfrm>
              <a:off x="5378007" y="3195355"/>
              <a:ext cx="535310" cy="535310"/>
            </a:xfrm>
            <a:prstGeom prst="rect">
              <a:avLst/>
            </a:prstGeom>
          </p:spPr>
        </p:pic>
      </p:grpSp>
      <p:grpSp>
        <p:nvGrpSpPr>
          <p:cNvPr id="48" name="Group 47">
            <a:extLst>
              <a:ext uri="{FF2B5EF4-FFF2-40B4-BE49-F238E27FC236}">
                <a16:creationId xmlns:a16="http://schemas.microsoft.com/office/drawing/2014/main" id="{754DF017-3172-FC5E-E8B2-CFB69BD9A9F6}"/>
              </a:ext>
            </a:extLst>
          </p:cNvPr>
          <p:cNvGrpSpPr/>
          <p:nvPr/>
        </p:nvGrpSpPr>
        <p:grpSpPr>
          <a:xfrm>
            <a:off x="2758134" y="1600200"/>
            <a:ext cx="1257160" cy="1828800"/>
            <a:chOff x="4381162" y="722047"/>
            <a:chExt cx="1257160" cy="1828800"/>
          </a:xfrm>
        </p:grpSpPr>
        <p:sp>
          <p:nvSpPr>
            <p:cNvPr id="49" name="TextBox 48">
              <a:extLst>
                <a:ext uri="{FF2B5EF4-FFF2-40B4-BE49-F238E27FC236}">
                  <a16:creationId xmlns:a16="http://schemas.microsoft.com/office/drawing/2014/main" id="{F900BA9B-CFF4-1957-9EE7-3D85BAB82049}"/>
                </a:ext>
              </a:extLst>
            </p:cNvPr>
            <p:cNvSpPr txBox="1"/>
            <p:nvPr/>
          </p:nvSpPr>
          <p:spPr>
            <a:xfrm>
              <a:off x="4381162" y="722047"/>
              <a:ext cx="1257160" cy="1828800"/>
            </a:xfrm>
            <a:prstGeom prst="roundRect">
              <a:avLst>
                <a:gd name="adj" fmla="val 6331"/>
              </a:avLst>
            </a:prstGeom>
            <a:solidFill>
              <a:schemeClr val="bg1"/>
            </a:solidFill>
            <a:effectLst>
              <a:outerShdw blurRad="355600" dist="38100" dir="5400000" algn="t" rotWithShape="0">
                <a:schemeClr val="bg2">
                  <a:lumMod val="10000"/>
                  <a:alpha val="27000"/>
                </a:schemeClr>
              </a:outerShdw>
            </a:effectLst>
          </p:spPr>
          <p:txBody>
            <a:bodyPr wrap="square" tIns="91440" bIns="91440" rtlCol="0" anchor="b" anchorCtr="0">
              <a:noAutofit/>
            </a:bodyPr>
            <a:lstStyle/>
            <a:p>
              <a:pPr algn="ctr">
                <a:lnSpc>
                  <a:spcPct val="90000"/>
                </a:lnSpc>
              </a:pPr>
              <a:r>
                <a:rPr lang="en-US" sz="3200" dirty="0">
                  <a:solidFill>
                    <a:sysClr val="windowText" lastClr="FFFFFF"/>
                  </a:solidFill>
                  <a:latin typeface="+mj-lt"/>
                  <a:ea typeface="Lato" panose="020F0502020204030203" pitchFamily="34" charset="0"/>
                  <a:cs typeface="Lato" panose="020F0502020204030203" pitchFamily="34" charset="0"/>
                </a:rPr>
                <a:t>193</a:t>
              </a:r>
              <a:endParaRPr lang="en-US" sz="1200" dirty="0">
                <a:solidFill>
                  <a:sysClr val="windowText" lastClr="FFFFFF"/>
                </a:solidFill>
                <a:latin typeface="+mj-lt"/>
                <a:ea typeface="Lato" panose="020F0502020204030203" pitchFamily="34" charset="0"/>
                <a:cs typeface="Lato" panose="020F0502020204030203" pitchFamily="34" charset="0"/>
              </a:endParaRPr>
            </a:p>
            <a:p>
              <a:pPr algn="ctr">
                <a:lnSpc>
                  <a:spcPct val="90000"/>
                </a:lnSpc>
              </a:pPr>
              <a:r>
                <a:rPr lang="en-US" sz="1200" dirty="0">
                  <a:solidFill>
                    <a:srgbClr val="677284"/>
                  </a:solidFill>
                  <a:latin typeface="Lato" panose="020F0502020204030203" pitchFamily="34" charset="0"/>
                  <a:ea typeface="Lato" panose="020F0502020204030203" pitchFamily="34" charset="0"/>
                  <a:cs typeface="Lato" panose="020F0502020204030203" pitchFamily="34" charset="0"/>
                </a:rPr>
                <a:t>Partners</a:t>
              </a:r>
              <a:endParaRPr lang="en-US" sz="1400" dirty="0">
                <a:solidFill>
                  <a:srgbClr val="677284"/>
                </a:solidFill>
                <a:latin typeface="Lato" panose="020F0502020204030203" pitchFamily="34" charset="0"/>
                <a:ea typeface="Lato" panose="020F0502020204030203" pitchFamily="34" charset="0"/>
                <a:cs typeface="Lato" panose="020F0502020204030203" pitchFamily="34" charset="0"/>
              </a:endParaRPr>
            </a:p>
          </p:txBody>
        </p:sp>
        <p:pic>
          <p:nvPicPr>
            <p:cNvPr id="50" name="Picture 49">
              <a:extLst>
                <a:ext uri="{FF2B5EF4-FFF2-40B4-BE49-F238E27FC236}">
                  <a16:creationId xmlns:a16="http://schemas.microsoft.com/office/drawing/2014/main" id="{DB552A8F-A77C-1ABE-0964-FB2421CB34D9}"/>
                </a:ext>
              </a:extLst>
            </p:cNvPr>
            <p:cNvPicPr>
              <a:picLocks noChangeAspect="1"/>
            </p:cNvPicPr>
            <p:nvPr/>
          </p:nvPicPr>
          <p:blipFill>
            <a:blip r:embed="rId5"/>
            <a:stretch>
              <a:fillRect/>
            </a:stretch>
          </p:blipFill>
          <p:spPr>
            <a:xfrm>
              <a:off x="4742087" y="1016907"/>
              <a:ext cx="605746" cy="479549"/>
            </a:xfrm>
            <a:prstGeom prst="rect">
              <a:avLst/>
            </a:prstGeom>
          </p:spPr>
        </p:pic>
      </p:grpSp>
      <p:grpSp>
        <p:nvGrpSpPr>
          <p:cNvPr id="51" name="Group 50">
            <a:extLst>
              <a:ext uri="{FF2B5EF4-FFF2-40B4-BE49-F238E27FC236}">
                <a16:creationId xmlns:a16="http://schemas.microsoft.com/office/drawing/2014/main" id="{E9CC8872-170F-0BB5-232D-FD9A141DE8BE}"/>
              </a:ext>
            </a:extLst>
          </p:cNvPr>
          <p:cNvGrpSpPr/>
          <p:nvPr/>
        </p:nvGrpSpPr>
        <p:grpSpPr>
          <a:xfrm>
            <a:off x="6301728" y="1600200"/>
            <a:ext cx="1257160" cy="1828800"/>
            <a:chOff x="8984502" y="1595510"/>
            <a:chExt cx="1257160" cy="1828800"/>
          </a:xfrm>
        </p:grpSpPr>
        <p:sp>
          <p:nvSpPr>
            <p:cNvPr id="52" name="TextBox 51">
              <a:extLst>
                <a:ext uri="{FF2B5EF4-FFF2-40B4-BE49-F238E27FC236}">
                  <a16:creationId xmlns:a16="http://schemas.microsoft.com/office/drawing/2014/main" id="{5D8D8B0E-C37C-644F-AFF1-47491C331CAE}"/>
                </a:ext>
              </a:extLst>
            </p:cNvPr>
            <p:cNvSpPr txBox="1"/>
            <p:nvPr/>
          </p:nvSpPr>
          <p:spPr>
            <a:xfrm>
              <a:off x="8984502" y="1595510"/>
              <a:ext cx="1257160" cy="1828800"/>
            </a:xfrm>
            <a:prstGeom prst="roundRect">
              <a:avLst>
                <a:gd name="adj" fmla="val 6977"/>
              </a:avLst>
            </a:prstGeom>
            <a:solidFill>
              <a:schemeClr val="bg1"/>
            </a:solidFill>
            <a:effectLst>
              <a:outerShdw blurRad="355600" dist="38100" dir="5400000" algn="t" rotWithShape="0">
                <a:schemeClr val="bg2">
                  <a:lumMod val="10000"/>
                  <a:alpha val="27000"/>
                </a:schemeClr>
              </a:outerShdw>
            </a:effectLst>
          </p:spPr>
          <p:txBody>
            <a:bodyPr wrap="square" tIns="91440" bIns="91440" rtlCol="0" anchor="b" anchorCtr="0">
              <a:noAutofit/>
            </a:bodyPr>
            <a:lstStyle/>
            <a:p>
              <a:pPr algn="ctr">
                <a:lnSpc>
                  <a:spcPct val="90000"/>
                </a:lnSpc>
              </a:pPr>
              <a:r>
                <a:rPr lang="en-US" sz="3200" dirty="0">
                  <a:solidFill>
                    <a:sysClr val="windowText" lastClr="FFFFFF"/>
                  </a:solidFill>
                  <a:latin typeface="+mj-lt"/>
                  <a:ea typeface="Lato" panose="020F0502020204030203" pitchFamily="34" charset="0"/>
                  <a:cs typeface="Lato" panose="020F0502020204030203" pitchFamily="34" charset="0"/>
                </a:rPr>
                <a:t>35+</a:t>
              </a:r>
            </a:p>
            <a:p>
              <a:pPr algn="ctr">
                <a:lnSpc>
                  <a:spcPct val="90000"/>
                </a:lnSpc>
              </a:pPr>
              <a:r>
                <a:rPr lang="en-US" sz="1200" dirty="0">
                  <a:solidFill>
                    <a:srgbClr val="677284"/>
                  </a:solidFill>
                  <a:latin typeface="Lato" panose="020F0502020204030203" pitchFamily="34" charset="0"/>
                  <a:ea typeface="Lato" panose="020F0502020204030203" pitchFamily="34" charset="0"/>
                  <a:cs typeface="Lato" panose="020F0502020204030203" pitchFamily="34" charset="0"/>
                </a:rPr>
                <a:t>Services</a:t>
              </a:r>
              <a:endParaRPr lang="en-US" sz="1400" dirty="0">
                <a:solidFill>
                  <a:srgbClr val="677284"/>
                </a:solidFill>
                <a:latin typeface="Lato" panose="020F0502020204030203" pitchFamily="34" charset="0"/>
                <a:ea typeface="Lato" panose="020F0502020204030203" pitchFamily="34" charset="0"/>
                <a:cs typeface="Lato" panose="020F0502020204030203" pitchFamily="34" charset="0"/>
              </a:endParaRPr>
            </a:p>
          </p:txBody>
        </p:sp>
        <p:sp>
          <p:nvSpPr>
            <p:cNvPr id="53" name="Shape 2473">
              <a:extLst>
                <a:ext uri="{FF2B5EF4-FFF2-40B4-BE49-F238E27FC236}">
                  <a16:creationId xmlns:a16="http://schemas.microsoft.com/office/drawing/2014/main" id="{B6115F60-5DA8-645F-A606-1C13A29201A5}"/>
                </a:ext>
              </a:extLst>
            </p:cNvPr>
            <p:cNvSpPr/>
            <p:nvPr/>
          </p:nvSpPr>
          <p:spPr>
            <a:xfrm>
              <a:off x="9471557" y="1890370"/>
              <a:ext cx="283051" cy="518867"/>
            </a:xfrm>
            <a:custGeom>
              <a:avLst/>
              <a:gdLst/>
              <a:ahLst/>
              <a:cxnLst>
                <a:cxn ang="0">
                  <a:pos x="wd2" y="hd2"/>
                </a:cxn>
                <a:cxn ang="5400000">
                  <a:pos x="wd2" y="hd2"/>
                </a:cxn>
                <a:cxn ang="10800000">
                  <a:pos x="wd2" y="hd2"/>
                </a:cxn>
                <a:cxn ang="16200000">
                  <a:pos x="wd2" y="hd2"/>
                </a:cxn>
              </a:cxnLst>
              <a:rect l="0" t="0" r="r" b="b"/>
              <a:pathLst>
                <a:path w="21600" h="21600" extrusionOk="0">
                  <a:moveTo>
                    <a:pt x="9507" y="18651"/>
                  </a:moveTo>
                  <a:lnTo>
                    <a:pt x="10795" y="12327"/>
                  </a:lnTo>
                  <a:lnTo>
                    <a:pt x="10781" y="12326"/>
                  </a:lnTo>
                  <a:cubicBezTo>
                    <a:pt x="10785" y="12307"/>
                    <a:pt x="10800" y="12292"/>
                    <a:pt x="10800" y="12273"/>
                  </a:cubicBezTo>
                  <a:cubicBezTo>
                    <a:pt x="10800" y="12001"/>
                    <a:pt x="10398" y="11782"/>
                    <a:pt x="9900" y="11782"/>
                  </a:cubicBezTo>
                  <a:lnTo>
                    <a:pt x="2149" y="11782"/>
                  </a:lnTo>
                  <a:lnTo>
                    <a:pt x="8749" y="982"/>
                  </a:lnTo>
                  <a:lnTo>
                    <a:pt x="15850" y="982"/>
                  </a:lnTo>
                  <a:lnTo>
                    <a:pt x="11436" y="8190"/>
                  </a:lnTo>
                  <a:lnTo>
                    <a:pt x="11447" y="8192"/>
                  </a:lnTo>
                  <a:cubicBezTo>
                    <a:pt x="11417" y="8241"/>
                    <a:pt x="11391" y="8291"/>
                    <a:pt x="11391" y="8345"/>
                  </a:cubicBezTo>
                  <a:cubicBezTo>
                    <a:pt x="11391" y="8617"/>
                    <a:pt x="11794" y="8836"/>
                    <a:pt x="12291" y="8836"/>
                  </a:cubicBezTo>
                  <a:lnTo>
                    <a:pt x="19195" y="8836"/>
                  </a:lnTo>
                  <a:cubicBezTo>
                    <a:pt x="19195" y="8836"/>
                    <a:pt x="9507" y="18651"/>
                    <a:pt x="9507" y="18651"/>
                  </a:cubicBezTo>
                  <a:close/>
                  <a:moveTo>
                    <a:pt x="21600" y="8345"/>
                  </a:moveTo>
                  <a:cubicBezTo>
                    <a:pt x="21600" y="8074"/>
                    <a:pt x="21197" y="7855"/>
                    <a:pt x="20700" y="7855"/>
                  </a:cubicBezTo>
                  <a:lnTo>
                    <a:pt x="13541" y="7855"/>
                  </a:lnTo>
                  <a:lnTo>
                    <a:pt x="17954" y="646"/>
                  </a:lnTo>
                  <a:lnTo>
                    <a:pt x="17944" y="644"/>
                  </a:lnTo>
                  <a:cubicBezTo>
                    <a:pt x="17974" y="595"/>
                    <a:pt x="18000" y="545"/>
                    <a:pt x="18000" y="491"/>
                  </a:cubicBezTo>
                  <a:cubicBezTo>
                    <a:pt x="18000" y="220"/>
                    <a:pt x="17598" y="0"/>
                    <a:pt x="17100" y="0"/>
                  </a:cubicBezTo>
                  <a:lnTo>
                    <a:pt x="8101" y="0"/>
                  </a:lnTo>
                  <a:cubicBezTo>
                    <a:pt x="7703" y="0"/>
                    <a:pt x="7376" y="143"/>
                    <a:pt x="7257" y="337"/>
                  </a:cubicBezTo>
                  <a:lnTo>
                    <a:pt x="7246" y="335"/>
                  </a:lnTo>
                  <a:lnTo>
                    <a:pt x="47" y="12117"/>
                  </a:lnTo>
                  <a:lnTo>
                    <a:pt x="57" y="12120"/>
                  </a:lnTo>
                  <a:cubicBezTo>
                    <a:pt x="27" y="12168"/>
                    <a:pt x="0" y="12218"/>
                    <a:pt x="0" y="12273"/>
                  </a:cubicBezTo>
                  <a:cubicBezTo>
                    <a:pt x="0" y="12544"/>
                    <a:pt x="403" y="12764"/>
                    <a:pt x="900" y="12764"/>
                  </a:cubicBezTo>
                  <a:lnTo>
                    <a:pt x="8895" y="12764"/>
                  </a:lnTo>
                  <a:lnTo>
                    <a:pt x="7206" y="21055"/>
                  </a:lnTo>
                  <a:lnTo>
                    <a:pt x="7220" y="21056"/>
                  </a:lnTo>
                  <a:cubicBezTo>
                    <a:pt x="7216" y="21074"/>
                    <a:pt x="7200" y="21090"/>
                    <a:pt x="7200" y="21109"/>
                  </a:cubicBezTo>
                  <a:cubicBezTo>
                    <a:pt x="7200" y="21380"/>
                    <a:pt x="7603" y="21600"/>
                    <a:pt x="8101" y="21600"/>
                  </a:cubicBezTo>
                  <a:cubicBezTo>
                    <a:pt x="8464" y="21600"/>
                    <a:pt x="8761" y="21480"/>
                    <a:pt x="8900" y="21310"/>
                  </a:cubicBezTo>
                  <a:lnTo>
                    <a:pt x="8918" y="21315"/>
                  </a:lnTo>
                  <a:lnTo>
                    <a:pt x="21517" y="8551"/>
                  </a:lnTo>
                  <a:lnTo>
                    <a:pt x="21513" y="8550"/>
                  </a:lnTo>
                  <a:cubicBezTo>
                    <a:pt x="21567" y="8487"/>
                    <a:pt x="21600" y="8419"/>
                    <a:pt x="21600" y="8345"/>
                  </a:cubicBezTo>
                </a:path>
              </a:pathLst>
            </a:custGeom>
            <a:solidFill>
              <a:schemeClr val="accent1"/>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Lato" panose="020F0502020204030203" pitchFamily="34" charset="0"/>
                <a:ea typeface="Lato" panose="020F0502020204030203" pitchFamily="34" charset="0"/>
                <a:cs typeface="Lato" panose="020F0502020204030203" pitchFamily="34" charset="0"/>
                <a:sym typeface="Gill Sans"/>
              </a:endParaRPr>
            </a:p>
          </p:txBody>
        </p:sp>
      </p:grpSp>
      <p:grpSp>
        <p:nvGrpSpPr>
          <p:cNvPr id="54" name="Group 53">
            <a:extLst>
              <a:ext uri="{FF2B5EF4-FFF2-40B4-BE49-F238E27FC236}">
                <a16:creationId xmlns:a16="http://schemas.microsoft.com/office/drawing/2014/main" id="{B7C266CF-A8F3-98D1-BA21-67DD803D6D5C}"/>
              </a:ext>
            </a:extLst>
          </p:cNvPr>
          <p:cNvGrpSpPr/>
          <p:nvPr/>
        </p:nvGrpSpPr>
        <p:grpSpPr>
          <a:xfrm>
            <a:off x="4549713" y="3770940"/>
            <a:ext cx="1257160" cy="1828800"/>
            <a:chOff x="4418154" y="3002599"/>
            <a:chExt cx="1257160" cy="1828800"/>
          </a:xfrm>
        </p:grpSpPr>
        <p:sp>
          <p:nvSpPr>
            <p:cNvPr id="55" name="TextBox 54">
              <a:extLst>
                <a:ext uri="{FF2B5EF4-FFF2-40B4-BE49-F238E27FC236}">
                  <a16:creationId xmlns:a16="http://schemas.microsoft.com/office/drawing/2014/main" id="{F4F26DCC-B4BB-D8B3-FB8E-5BA25BE569BE}"/>
                </a:ext>
              </a:extLst>
            </p:cNvPr>
            <p:cNvSpPr txBox="1"/>
            <p:nvPr/>
          </p:nvSpPr>
          <p:spPr>
            <a:xfrm>
              <a:off x="4418154" y="3002599"/>
              <a:ext cx="1257160" cy="1828800"/>
            </a:xfrm>
            <a:prstGeom prst="roundRect">
              <a:avLst>
                <a:gd name="adj" fmla="val 6977"/>
              </a:avLst>
            </a:prstGeom>
            <a:solidFill>
              <a:schemeClr val="bg1"/>
            </a:solidFill>
            <a:effectLst>
              <a:outerShdw blurRad="355600" dist="38100" dir="5400000" algn="t" rotWithShape="0">
                <a:schemeClr val="bg2">
                  <a:lumMod val="10000"/>
                  <a:alpha val="27000"/>
                </a:schemeClr>
              </a:outerShdw>
            </a:effectLst>
          </p:spPr>
          <p:txBody>
            <a:bodyPr wrap="square" tIns="91440" bIns="91440" rtlCol="0" anchor="b" anchorCtr="0">
              <a:noAutofit/>
            </a:bodyPr>
            <a:lstStyle/>
            <a:p>
              <a:pPr algn="ctr">
                <a:lnSpc>
                  <a:spcPct val="90000"/>
                </a:lnSpc>
              </a:pPr>
              <a:r>
                <a:rPr lang="en-US" sz="3200" dirty="0">
                  <a:solidFill>
                    <a:sysClr val="windowText" lastClr="FFFFFF"/>
                  </a:solidFill>
                  <a:latin typeface="+mj-lt"/>
                  <a:ea typeface="Lato" panose="020F0502020204030203" pitchFamily="34" charset="0"/>
                  <a:cs typeface="Lato" panose="020F0502020204030203" pitchFamily="34" charset="0"/>
                </a:rPr>
                <a:t>900</a:t>
              </a:r>
            </a:p>
            <a:p>
              <a:pPr algn="ctr">
                <a:lnSpc>
                  <a:spcPct val="90000"/>
                </a:lnSpc>
              </a:pPr>
              <a:r>
                <a:rPr lang="en-US" sz="1200" dirty="0">
                  <a:solidFill>
                    <a:srgbClr val="677284"/>
                  </a:solidFill>
                  <a:latin typeface="Lato" panose="020F0502020204030203" pitchFamily="34" charset="0"/>
                  <a:ea typeface="Lato" panose="020F0502020204030203" pitchFamily="34" charset="0"/>
                  <a:cs typeface="Lato" panose="020F0502020204030203" pitchFamily="34" charset="0"/>
                </a:rPr>
                <a:t>Retirement Plans</a:t>
              </a:r>
              <a:endParaRPr lang="en-US" sz="1400" dirty="0">
                <a:solidFill>
                  <a:srgbClr val="677284"/>
                </a:solidFill>
                <a:latin typeface="Lato" panose="020F0502020204030203" pitchFamily="34" charset="0"/>
                <a:ea typeface="Lato" panose="020F0502020204030203" pitchFamily="34" charset="0"/>
                <a:cs typeface="Lato" panose="020F0502020204030203" pitchFamily="34" charset="0"/>
              </a:endParaRPr>
            </a:p>
          </p:txBody>
        </p:sp>
        <p:grpSp>
          <p:nvGrpSpPr>
            <p:cNvPr id="56" name="Group 55">
              <a:extLst>
                <a:ext uri="{FF2B5EF4-FFF2-40B4-BE49-F238E27FC236}">
                  <a16:creationId xmlns:a16="http://schemas.microsoft.com/office/drawing/2014/main" id="{5A0594E1-BF90-5990-6C71-81328ECB2007}"/>
                </a:ext>
              </a:extLst>
            </p:cNvPr>
            <p:cNvGrpSpPr>
              <a:grpSpLocks noChangeAspect="1"/>
            </p:cNvGrpSpPr>
            <p:nvPr/>
          </p:nvGrpSpPr>
          <p:grpSpPr bwMode="auto">
            <a:xfrm>
              <a:off x="4794131" y="3249366"/>
              <a:ext cx="505207" cy="433593"/>
              <a:chOff x="3705" y="2027"/>
              <a:chExt cx="270" cy="217"/>
            </a:xfrm>
            <a:solidFill>
              <a:schemeClr val="accent1"/>
            </a:solidFill>
          </p:grpSpPr>
          <p:sp>
            <p:nvSpPr>
              <p:cNvPr id="57" name="Freeform 47">
                <a:extLst>
                  <a:ext uri="{FF2B5EF4-FFF2-40B4-BE49-F238E27FC236}">
                    <a16:creationId xmlns:a16="http://schemas.microsoft.com/office/drawing/2014/main" id="{78036A5B-B9A9-64A0-873C-53A6E7A891A3}"/>
                  </a:ext>
                </a:extLst>
              </p:cNvPr>
              <p:cNvSpPr>
                <a:spLocks/>
              </p:cNvSpPr>
              <p:nvPr/>
            </p:nvSpPr>
            <p:spPr bwMode="auto">
              <a:xfrm>
                <a:off x="3825" y="2064"/>
                <a:ext cx="29" cy="71"/>
              </a:xfrm>
              <a:custGeom>
                <a:avLst/>
                <a:gdLst>
                  <a:gd name="T0" fmla="*/ 10 w 15"/>
                  <a:gd name="T1" fmla="*/ 25 h 36"/>
                  <a:gd name="T2" fmla="*/ 9 w 15"/>
                  <a:gd name="T3" fmla="*/ 25 h 36"/>
                  <a:gd name="T4" fmla="*/ 5 w 15"/>
                  <a:gd name="T5" fmla="*/ 25 h 36"/>
                  <a:gd name="T6" fmla="*/ 3 w 15"/>
                  <a:gd name="T7" fmla="*/ 23 h 36"/>
                  <a:gd name="T8" fmla="*/ 3 w 15"/>
                  <a:gd name="T9" fmla="*/ 23 h 36"/>
                  <a:gd name="T10" fmla="*/ 0 w 15"/>
                  <a:gd name="T11" fmla="*/ 25 h 36"/>
                  <a:gd name="T12" fmla="*/ 0 w 15"/>
                  <a:gd name="T13" fmla="*/ 26 h 36"/>
                  <a:gd name="T14" fmla="*/ 2 w 15"/>
                  <a:gd name="T15" fmla="*/ 27 h 36"/>
                  <a:gd name="T16" fmla="*/ 3 w 15"/>
                  <a:gd name="T17" fmla="*/ 28 h 36"/>
                  <a:gd name="T18" fmla="*/ 5 w 15"/>
                  <a:gd name="T19" fmla="*/ 29 h 36"/>
                  <a:gd name="T20" fmla="*/ 6 w 15"/>
                  <a:gd name="T21" fmla="*/ 29 h 36"/>
                  <a:gd name="T22" fmla="*/ 6 w 15"/>
                  <a:gd name="T23" fmla="*/ 34 h 36"/>
                  <a:gd name="T24" fmla="*/ 7 w 15"/>
                  <a:gd name="T25" fmla="*/ 36 h 36"/>
                  <a:gd name="T26" fmla="*/ 9 w 15"/>
                  <a:gd name="T27" fmla="*/ 34 h 36"/>
                  <a:gd name="T28" fmla="*/ 9 w 15"/>
                  <a:gd name="T29" fmla="*/ 29 h 36"/>
                  <a:gd name="T30" fmla="*/ 10 w 15"/>
                  <a:gd name="T31" fmla="*/ 28 h 36"/>
                  <a:gd name="T32" fmla="*/ 12 w 15"/>
                  <a:gd name="T33" fmla="*/ 27 h 36"/>
                  <a:gd name="T34" fmla="*/ 14 w 15"/>
                  <a:gd name="T35" fmla="*/ 25 h 36"/>
                  <a:gd name="T36" fmla="*/ 15 w 15"/>
                  <a:gd name="T37" fmla="*/ 22 h 36"/>
                  <a:gd name="T38" fmla="*/ 14 w 15"/>
                  <a:gd name="T39" fmla="*/ 19 h 36"/>
                  <a:gd name="T40" fmla="*/ 12 w 15"/>
                  <a:gd name="T41" fmla="*/ 18 h 36"/>
                  <a:gd name="T42" fmla="*/ 10 w 15"/>
                  <a:gd name="T43" fmla="*/ 16 h 36"/>
                  <a:gd name="T44" fmla="*/ 8 w 15"/>
                  <a:gd name="T45" fmla="*/ 16 h 36"/>
                  <a:gd name="T46" fmla="*/ 7 w 15"/>
                  <a:gd name="T47" fmla="*/ 15 h 36"/>
                  <a:gd name="T48" fmla="*/ 5 w 15"/>
                  <a:gd name="T49" fmla="*/ 15 h 36"/>
                  <a:gd name="T50" fmla="*/ 5 w 15"/>
                  <a:gd name="T51" fmla="*/ 14 h 36"/>
                  <a:gd name="T52" fmla="*/ 4 w 15"/>
                  <a:gd name="T53" fmla="*/ 12 h 36"/>
                  <a:gd name="T54" fmla="*/ 5 w 15"/>
                  <a:gd name="T55" fmla="*/ 11 h 36"/>
                  <a:gd name="T56" fmla="*/ 5 w 15"/>
                  <a:gd name="T57" fmla="*/ 10 h 36"/>
                  <a:gd name="T58" fmla="*/ 7 w 15"/>
                  <a:gd name="T59" fmla="*/ 10 h 36"/>
                  <a:gd name="T60" fmla="*/ 10 w 15"/>
                  <a:gd name="T61" fmla="*/ 10 h 36"/>
                  <a:gd name="T62" fmla="*/ 11 w 15"/>
                  <a:gd name="T63" fmla="*/ 11 h 36"/>
                  <a:gd name="T64" fmla="*/ 12 w 15"/>
                  <a:gd name="T65" fmla="*/ 12 h 36"/>
                  <a:gd name="T66" fmla="*/ 15 w 15"/>
                  <a:gd name="T67" fmla="*/ 9 h 36"/>
                  <a:gd name="T68" fmla="*/ 14 w 15"/>
                  <a:gd name="T69" fmla="*/ 9 h 36"/>
                  <a:gd name="T70" fmla="*/ 12 w 15"/>
                  <a:gd name="T71" fmla="*/ 7 h 36"/>
                  <a:gd name="T72" fmla="*/ 9 w 15"/>
                  <a:gd name="T73" fmla="*/ 6 h 36"/>
                  <a:gd name="T74" fmla="*/ 9 w 15"/>
                  <a:gd name="T75" fmla="*/ 1 h 36"/>
                  <a:gd name="T76" fmla="*/ 7 w 15"/>
                  <a:gd name="T77" fmla="*/ 0 h 36"/>
                  <a:gd name="T78" fmla="*/ 6 w 15"/>
                  <a:gd name="T79" fmla="*/ 1 h 36"/>
                  <a:gd name="T80" fmla="*/ 6 w 15"/>
                  <a:gd name="T81" fmla="*/ 6 h 36"/>
                  <a:gd name="T82" fmla="*/ 5 w 15"/>
                  <a:gd name="T83" fmla="*/ 7 h 36"/>
                  <a:gd name="T84" fmla="*/ 3 w 15"/>
                  <a:gd name="T85" fmla="*/ 8 h 36"/>
                  <a:gd name="T86" fmla="*/ 1 w 15"/>
                  <a:gd name="T87" fmla="*/ 10 h 36"/>
                  <a:gd name="T88" fmla="*/ 1 w 15"/>
                  <a:gd name="T89" fmla="*/ 12 h 36"/>
                  <a:gd name="T90" fmla="*/ 1 w 15"/>
                  <a:gd name="T91" fmla="*/ 15 h 36"/>
                  <a:gd name="T92" fmla="*/ 3 w 15"/>
                  <a:gd name="T93" fmla="*/ 17 h 36"/>
                  <a:gd name="T94" fmla="*/ 5 w 15"/>
                  <a:gd name="T95" fmla="*/ 18 h 36"/>
                  <a:gd name="T96" fmla="*/ 7 w 15"/>
                  <a:gd name="T97" fmla="*/ 19 h 36"/>
                  <a:gd name="T98" fmla="*/ 9 w 15"/>
                  <a:gd name="T99" fmla="*/ 19 h 36"/>
                  <a:gd name="T100" fmla="*/ 10 w 15"/>
                  <a:gd name="T101" fmla="*/ 20 h 36"/>
                  <a:gd name="T102" fmla="*/ 11 w 15"/>
                  <a:gd name="T103" fmla="*/ 21 h 36"/>
                  <a:gd name="T104" fmla="*/ 11 w 15"/>
                  <a:gd name="T105" fmla="*/ 22 h 36"/>
                  <a:gd name="T106" fmla="*/ 11 w 15"/>
                  <a:gd name="T107" fmla="*/ 24 h 36"/>
                  <a:gd name="T108" fmla="*/ 10 w 15"/>
                  <a:gd name="T109" fmla="*/ 2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 h="36">
                    <a:moveTo>
                      <a:pt x="10" y="25"/>
                    </a:moveTo>
                    <a:cubicBezTo>
                      <a:pt x="10" y="25"/>
                      <a:pt x="9" y="25"/>
                      <a:pt x="9" y="25"/>
                    </a:cubicBezTo>
                    <a:cubicBezTo>
                      <a:pt x="7" y="26"/>
                      <a:pt x="6" y="26"/>
                      <a:pt x="5" y="25"/>
                    </a:cubicBezTo>
                    <a:cubicBezTo>
                      <a:pt x="4" y="25"/>
                      <a:pt x="4" y="24"/>
                      <a:pt x="3" y="23"/>
                    </a:cubicBezTo>
                    <a:cubicBezTo>
                      <a:pt x="3" y="23"/>
                      <a:pt x="3" y="23"/>
                      <a:pt x="3" y="23"/>
                    </a:cubicBezTo>
                    <a:cubicBezTo>
                      <a:pt x="0" y="25"/>
                      <a:pt x="0" y="25"/>
                      <a:pt x="0" y="25"/>
                    </a:cubicBezTo>
                    <a:cubicBezTo>
                      <a:pt x="0" y="26"/>
                      <a:pt x="0" y="26"/>
                      <a:pt x="0" y="26"/>
                    </a:cubicBezTo>
                    <a:cubicBezTo>
                      <a:pt x="1" y="26"/>
                      <a:pt x="1" y="27"/>
                      <a:pt x="2" y="27"/>
                    </a:cubicBezTo>
                    <a:cubicBezTo>
                      <a:pt x="2" y="27"/>
                      <a:pt x="3" y="28"/>
                      <a:pt x="3" y="28"/>
                    </a:cubicBezTo>
                    <a:cubicBezTo>
                      <a:pt x="4" y="28"/>
                      <a:pt x="5" y="29"/>
                      <a:pt x="5" y="29"/>
                    </a:cubicBezTo>
                    <a:cubicBezTo>
                      <a:pt x="5" y="29"/>
                      <a:pt x="6" y="29"/>
                      <a:pt x="6" y="29"/>
                    </a:cubicBezTo>
                    <a:cubicBezTo>
                      <a:pt x="6" y="34"/>
                      <a:pt x="6" y="34"/>
                      <a:pt x="6" y="34"/>
                    </a:cubicBezTo>
                    <a:cubicBezTo>
                      <a:pt x="6" y="35"/>
                      <a:pt x="6" y="36"/>
                      <a:pt x="7" y="36"/>
                    </a:cubicBezTo>
                    <a:cubicBezTo>
                      <a:pt x="8" y="36"/>
                      <a:pt x="9" y="35"/>
                      <a:pt x="9" y="34"/>
                    </a:cubicBezTo>
                    <a:cubicBezTo>
                      <a:pt x="9" y="29"/>
                      <a:pt x="9" y="29"/>
                      <a:pt x="9" y="29"/>
                    </a:cubicBezTo>
                    <a:cubicBezTo>
                      <a:pt x="9" y="29"/>
                      <a:pt x="10" y="29"/>
                      <a:pt x="10" y="28"/>
                    </a:cubicBezTo>
                    <a:cubicBezTo>
                      <a:pt x="11" y="28"/>
                      <a:pt x="12" y="28"/>
                      <a:pt x="12" y="27"/>
                    </a:cubicBezTo>
                    <a:cubicBezTo>
                      <a:pt x="13" y="27"/>
                      <a:pt x="14" y="26"/>
                      <a:pt x="14" y="25"/>
                    </a:cubicBezTo>
                    <a:cubicBezTo>
                      <a:pt x="14" y="24"/>
                      <a:pt x="15" y="23"/>
                      <a:pt x="15" y="22"/>
                    </a:cubicBezTo>
                    <a:cubicBezTo>
                      <a:pt x="15" y="21"/>
                      <a:pt x="14" y="20"/>
                      <a:pt x="14" y="19"/>
                    </a:cubicBezTo>
                    <a:cubicBezTo>
                      <a:pt x="14" y="19"/>
                      <a:pt x="13" y="18"/>
                      <a:pt x="12" y="18"/>
                    </a:cubicBezTo>
                    <a:cubicBezTo>
                      <a:pt x="12" y="17"/>
                      <a:pt x="11" y="17"/>
                      <a:pt x="10" y="16"/>
                    </a:cubicBezTo>
                    <a:cubicBezTo>
                      <a:pt x="10" y="16"/>
                      <a:pt x="9" y="16"/>
                      <a:pt x="8" y="16"/>
                    </a:cubicBezTo>
                    <a:cubicBezTo>
                      <a:pt x="8" y="16"/>
                      <a:pt x="7" y="15"/>
                      <a:pt x="7" y="15"/>
                    </a:cubicBezTo>
                    <a:cubicBezTo>
                      <a:pt x="6" y="15"/>
                      <a:pt x="6" y="15"/>
                      <a:pt x="5" y="15"/>
                    </a:cubicBezTo>
                    <a:cubicBezTo>
                      <a:pt x="5" y="14"/>
                      <a:pt x="5" y="14"/>
                      <a:pt x="5" y="14"/>
                    </a:cubicBezTo>
                    <a:cubicBezTo>
                      <a:pt x="4" y="13"/>
                      <a:pt x="4" y="13"/>
                      <a:pt x="4" y="12"/>
                    </a:cubicBezTo>
                    <a:cubicBezTo>
                      <a:pt x="4" y="12"/>
                      <a:pt x="4" y="11"/>
                      <a:pt x="5" y="11"/>
                    </a:cubicBezTo>
                    <a:cubicBezTo>
                      <a:pt x="5" y="11"/>
                      <a:pt x="5" y="10"/>
                      <a:pt x="5" y="10"/>
                    </a:cubicBezTo>
                    <a:cubicBezTo>
                      <a:pt x="6" y="10"/>
                      <a:pt x="6" y="10"/>
                      <a:pt x="7" y="10"/>
                    </a:cubicBezTo>
                    <a:cubicBezTo>
                      <a:pt x="8" y="9"/>
                      <a:pt x="9" y="9"/>
                      <a:pt x="10" y="10"/>
                    </a:cubicBezTo>
                    <a:cubicBezTo>
                      <a:pt x="11" y="10"/>
                      <a:pt x="11" y="11"/>
                      <a:pt x="11" y="11"/>
                    </a:cubicBezTo>
                    <a:cubicBezTo>
                      <a:pt x="12" y="12"/>
                      <a:pt x="12" y="12"/>
                      <a:pt x="12" y="12"/>
                    </a:cubicBezTo>
                    <a:cubicBezTo>
                      <a:pt x="15" y="9"/>
                      <a:pt x="15" y="9"/>
                      <a:pt x="15" y="9"/>
                    </a:cubicBezTo>
                    <a:cubicBezTo>
                      <a:pt x="14" y="9"/>
                      <a:pt x="14" y="9"/>
                      <a:pt x="14" y="9"/>
                    </a:cubicBezTo>
                    <a:cubicBezTo>
                      <a:pt x="14" y="8"/>
                      <a:pt x="13" y="8"/>
                      <a:pt x="12" y="7"/>
                    </a:cubicBezTo>
                    <a:cubicBezTo>
                      <a:pt x="11" y="7"/>
                      <a:pt x="10" y="6"/>
                      <a:pt x="9" y="6"/>
                    </a:cubicBezTo>
                    <a:cubicBezTo>
                      <a:pt x="9" y="1"/>
                      <a:pt x="9" y="1"/>
                      <a:pt x="9" y="1"/>
                    </a:cubicBezTo>
                    <a:cubicBezTo>
                      <a:pt x="9" y="1"/>
                      <a:pt x="8" y="0"/>
                      <a:pt x="7" y="0"/>
                    </a:cubicBezTo>
                    <a:cubicBezTo>
                      <a:pt x="6" y="0"/>
                      <a:pt x="6" y="1"/>
                      <a:pt x="6" y="1"/>
                    </a:cubicBezTo>
                    <a:cubicBezTo>
                      <a:pt x="6" y="6"/>
                      <a:pt x="6" y="6"/>
                      <a:pt x="6" y="6"/>
                    </a:cubicBezTo>
                    <a:cubicBezTo>
                      <a:pt x="6" y="6"/>
                      <a:pt x="6" y="6"/>
                      <a:pt x="5" y="7"/>
                    </a:cubicBezTo>
                    <a:cubicBezTo>
                      <a:pt x="5" y="7"/>
                      <a:pt x="4" y="7"/>
                      <a:pt x="3" y="8"/>
                    </a:cubicBezTo>
                    <a:cubicBezTo>
                      <a:pt x="2" y="8"/>
                      <a:pt x="2" y="9"/>
                      <a:pt x="1" y="10"/>
                    </a:cubicBezTo>
                    <a:cubicBezTo>
                      <a:pt x="1" y="10"/>
                      <a:pt x="1" y="11"/>
                      <a:pt x="1" y="12"/>
                    </a:cubicBezTo>
                    <a:cubicBezTo>
                      <a:pt x="1" y="13"/>
                      <a:pt x="1" y="14"/>
                      <a:pt x="1" y="15"/>
                    </a:cubicBezTo>
                    <a:cubicBezTo>
                      <a:pt x="2" y="16"/>
                      <a:pt x="2" y="16"/>
                      <a:pt x="3" y="17"/>
                    </a:cubicBezTo>
                    <a:cubicBezTo>
                      <a:pt x="3" y="17"/>
                      <a:pt x="4" y="18"/>
                      <a:pt x="5" y="18"/>
                    </a:cubicBezTo>
                    <a:cubicBezTo>
                      <a:pt x="5" y="18"/>
                      <a:pt x="6" y="19"/>
                      <a:pt x="7" y="19"/>
                    </a:cubicBezTo>
                    <a:cubicBezTo>
                      <a:pt x="7" y="19"/>
                      <a:pt x="8" y="19"/>
                      <a:pt x="9" y="19"/>
                    </a:cubicBezTo>
                    <a:cubicBezTo>
                      <a:pt x="9" y="20"/>
                      <a:pt x="10" y="20"/>
                      <a:pt x="10" y="20"/>
                    </a:cubicBezTo>
                    <a:cubicBezTo>
                      <a:pt x="10" y="20"/>
                      <a:pt x="11" y="21"/>
                      <a:pt x="11" y="21"/>
                    </a:cubicBezTo>
                    <a:cubicBezTo>
                      <a:pt x="11" y="21"/>
                      <a:pt x="11" y="22"/>
                      <a:pt x="11" y="22"/>
                    </a:cubicBezTo>
                    <a:cubicBezTo>
                      <a:pt x="11" y="23"/>
                      <a:pt x="11" y="23"/>
                      <a:pt x="11" y="24"/>
                    </a:cubicBezTo>
                    <a:cubicBezTo>
                      <a:pt x="11" y="24"/>
                      <a:pt x="10" y="25"/>
                      <a:pt x="10" y="25"/>
                    </a:cubicBezTo>
                    <a:close/>
                  </a:path>
                </a:pathLst>
              </a:custGeom>
              <a:grpFill/>
              <a:ln w="3175">
                <a:solidFill>
                  <a:srgbClr val="F47920"/>
                </a:solidFill>
              </a:ln>
              <a:extLst>
                <a:ext uri="{91240B29-F687-4f45-9708-019B960494DF}">
                  <a14:hiddenLine xmlns:a14="http://schemas.microsoft.com/office/drawing/2010/main" xmlns:lc="http://schemas.openxmlformats.org/drawingml/2006/lockedCanvas"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Lato" panose="020F0502020204030203" pitchFamily="34" charset="0"/>
                  <a:ea typeface="Lato" panose="020F0502020204030203" pitchFamily="34" charset="0"/>
                  <a:cs typeface="Lato" panose="020F0502020204030203" pitchFamily="34" charset="0"/>
                </a:endParaRPr>
              </a:p>
            </p:txBody>
          </p:sp>
          <p:sp>
            <p:nvSpPr>
              <p:cNvPr id="58" name="Freeform 48">
                <a:extLst>
                  <a:ext uri="{FF2B5EF4-FFF2-40B4-BE49-F238E27FC236}">
                    <a16:creationId xmlns:a16="http://schemas.microsoft.com/office/drawing/2014/main" id="{0E2D9897-58CF-AF2F-1E2B-2FAAE0B661E4}"/>
                  </a:ext>
                </a:extLst>
              </p:cNvPr>
              <p:cNvSpPr>
                <a:spLocks noEditPoints="1"/>
              </p:cNvSpPr>
              <p:nvPr/>
            </p:nvSpPr>
            <p:spPr bwMode="auto">
              <a:xfrm>
                <a:off x="3788" y="2047"/>
                <a:ext cx="103" cy="103"/>
              </a:xfrm>
              <a:custGeom>
                <a:avLst/>
                <a:gdLst>
                  <a:gd name="T0" fmla="*/ 26 w 53"/>
                  <a:gd name="T1" fmla="*/ 53 h 53"/>
                  <a:gd name="T2" fmla="*/ 53 w 53"/>
                  <a:gd name="T3" fmla="*/ 27 h 53"/>
                  <a:gd name="T4" fmla="*/ 26 w 53"/>
                  <a:gd name="T5" fmla="*/ 0 h 53"/>
                  <a:gd name="T6" fmla="*/ 0 w 53"/>
                  <a:gd name="T7" fmla="*/ 27 h 53"/>
                  <a:gd name="T8" fmla="*/ 26 w 53"/>
                  <a:gd name="T9" fmla="*/ 53 h 53"/>
                  <a:gd name="T10" fmla="*/ 26 w 53"/>
                  <a:gd name="T11" fmla="*/ 4 h 53"/>
                  <a:gd name="T12" fmla="*/ 49 w 53"/>
                  <a:gd name="T13" fmla="*/ 27 h 53"/>
                  <a:gd name="T14" fmla="*/ 26 w 53"/>
                  <a:gd name="T15" fmla="*/ 49 h 53"/>
                  <a:gd name="T16" fmla="*/ 4 w 53"/>
                  <a:gd name="T17" fmla="*/ 27 h 53"/>
                  <a:gd name="T18" fmla="*/ 26 w 53"/>
                  <a:gd name="T19" fmla="*/ 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53">
                    <a:moveTo>
                      <a:pt x="26" y="53"/>
                    </a:moveTo>
                    <a:cubicBezTo>
                      <a:pt x="41" y="53"/>
                      <a:pt x="53" y="41"/>
                      <a:pt x="53" y="27"/>
                    </a:cubicBezTo>
                    <a:cubicBezTo>
                      <a:pt x="53" y="12"/>
                      <a:pt x="41" y="0"/>
                      <a:pt x="26" y="0"/>
                    </a:cubicBezTo>
                    <a:cubicBezTo>
                      <a:pt x="12" y="0"/>
                      <a:pt x="0" y="12"/>
                      <a:pt x="0" y="27"/>
                    </a:cubicBezTo>
                    <a:cubicBezTo>
                      <a:pt x="0" y="41"/>
                      <a:pt x="12" y="53"/>
                      <a:pt x="26" y="53"/>
                    </a:cubicBezTo>
                    <a:close/>
                    <a:moveTo>
                      <a:pt x="26" y="4"/>
                    </a:moveTo>
                    <a:cubicBezTo>
                      <a:pt x="39" y="4"/>
                      <a:pt x="49" y="14"/>
                      <a:pt x="49" y="27"/>
                    </a:cubicBezTo>
                    <a:cubicBezTo>
                      <a:pt x="49" y="39"/>
                      <a:pt x="39" y="49"/>
                      <a:pt x="26" y="49"/>
                    </a:cubicBezTo>
                    <a:cubicBezTo>
                      <a:pt x="14" y="49"/>
                      <a:pt x="4" y="39"/>
                      <a:pt x="4" y="27"/>
                    </a:cubicBezTo>
                    <a:cubicBezTo>
                      <a:pt x="4" y="14"/>
                      <a:pt x="14" y="4"/>
                      <a:pt x="26" y="4"/>
                    </a:cubicBezTo>
                    <a:close/>
                  </a:path>
                </a:pathLst>
              </a:custGeom>
              <a:grpFill/>
              <a:ln w="3175">
                <a:solidFill>
                  <a:srgbClr val="F47920"/>
                </a:solidFill>
              </a:ln>
              <a:extLst>
                <a:ext uri="{91240B29-F687-4f45-9708-019B960494DF}">
                  <a14:hiddenLine xmlns:a14="http://schemas.microsoft.com/office/drawing/2010/main" xmlns:lc="http://schemas.openxmlformats.org/drawingml/2006/lockedCanvas"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Lato" panose="020F0502020204030203" pitchFamily="34" charset="0"/>
                  <a:ea typeface="Lato" panose="020F0502020204030203" pitchFamily="34" charset="0"/>
                  <a:cs typeface="Lato" panose="020F0502020204030203" pitchFamily="34" charset="0"/>
                </a:endParaRPr>
              </a:p>
            </p:txBody>
          </p:sp>
          <p:sp>
            <p:nvSpPr>
              <p:cNvPr id="59" name="Freeform 49">
                <a:extLst>
                  <a:ext uri="{FF2B5EF4-FFF2-40B4-BE49-F238E27FC236}">
                    <a16:creationId xmlns:a16="http://schemas.microsoft.com/office/drawing/2014/main" id="{C9141318-BEFE-AA61-938B-8C8B2ABC2A1F}"/>
                  </a:ext>
                </a:extLst>
              </p:cNvPr>
              <p:cNvSpPr>
                <a:spLocks noEditPoints="1"/>
              </p:cNvSpPr>
              <p:nvPr/>
            </p:nvSpPr>
            <p:spPr bwMode="auto">
              <a:xfrm>
                <a:off x="3705" y="2027"/>
                <a:ext cx="270" cy="145"/>
              </a:xfrm>
              <a:custGeom>
                <a:avLst/>
                <a:gdLst>
                  <a:gd name="T0" fmla="*/ 137 w 139"/>
                  <a:gd name="T1" fmla="*/ 0 h 74"/>
                  <a:gd name="T2" fmla="*/ 137 w 139"/>
                  <a:gd name="T3" fmla="*/ 0 h 74"/>
                  <a:gd name="T4" fmla="*/ 119 w 139"/>
                  <a:gd name="T5" fmla="*/ 0 h 74"/>
                  <a:gd name="T6" fmla="*/ 19 w 139"/>
                  <a:gd name="T7" fmla="*/ 0 h 74"/>
                  <a:gd name="T8" fmla="*/ 2 w 139"/>
                  <a:gd name="T9" fmla="*/ 0 h 74"/>
                  <a:gd name="T10" fmla="*/ 2 w 139"/>
                  <a:gd name="T11" fmla="*/ 0 h 74"/>
                  <a:gd name="T12" fmla="*/ 0 w 139"/>
                  <a:gd name="T13" fmla="*/ 2 h 74"/>
                  <a:gd name="T14" fmla="*/ 0 w 139"/>
                  <a:gd name="T15" fmla="*/ 19 h 74"/>
                  <a:gd name="T16" fmla="*/ 0 w 139"/>
                  <a:gd name="T17" fmla="*/ 19 h 74"/>
                  <a:gd name="T18" fmla="*/ 0 w 139"/>
                  <a:gd name="T19" fmla="*/ 54 h 74"/>
                  <a:gd name="T20" fmla="*/ 0 w 139"/>
                  <a:gd name="T21" fmla="*/ 54 h 74"/>
                  <a:gd name="T22" fmla="*/ 0 w 139"/>
                  <a:gd name="T23" fmla="*/ 72 h 74"/>
                  <a:gd name="T24" fmla="*/ 2 w 139"/>
                  <a:gd name="T25" fmla="*/ 74 h 74"/>
                  <a:gd name="T26" fmla="*/ 2 w 139"/>
                  <a:gd name="T27" fmla="*/ 74 h 74"/>
                  <a:gd name="T28" fmla="*/ 19 w 139"/>
                  <a:gd name="T29" fmla="*/ 74 h 74"/>
                  <a:gd name="T30" fmla="*/ 119 w 139"/>
                  <a:gd name="T31" fmla="*/ 74 h 74"/>
                  <a:gd name="T32" fmla="*/ 137 w 139"/>
                  <a:gd name="T33" fmla="*/ 74 h 74"/>
                  <a:gd name="T34" fmla="*/ 137 w 139"/>
                  <a:gd name="T35" fmla="*/ 74 h 74"/>
                  <a:gd name="T36" fmla="*/ 139 w 139"/>
                  <a:gd name="T37" fmla="*/ 72 h 74"/>
                  <a:gd name="T38" fmla="*/ 139 w 139"/>
                  <a:gd name="T39" fmla="*/ 2 h 74"/>
                  <a:gd name="T40" fmla="*/ 137 w 139"/>
                  <a:gd name="T41" fmla="*/ 0 h 74"/>
                  <a:gd name="T42" fmla="*/ 4 w 139"/>
                  <a:gd name="T43" fmla="*/ 21 h 74"/>
                  <a:gd name="T44" fmla="*/ 21 w 139"/>
                  <a:gd name="T45" fmla="*/ 4 h 74"/>
                  <a:gd name="T46" fmla="*/ 117 w 139"/>
                  <a:gd name="T47" fmla="*/ 4 h 74"/>
                  <a:gd name="T48" fmla="*/ 135 w 139"/>
                  <a:gd name="T49" fmla="*/ 21 h 74"/>
                  <a:gd name="T50" fmla="*/ 135 w 139"/>
                  <a:gd name="T51" fmla="*/ 52 h 74"/>
                  <a:gd name="T52" fmla="*/ 117 w 139"/>
                  <a:gd name="T53" fmla="*/ 70 h 74"/>
                  <a:gd name="T54" fmla="*/ 21 w 139"/>
                  <a:gd name="T55" fmla="*/ 70 h 74"/>
                  <a:gd name="T56" fmla="*/ 4 w 139"/>
                  <a:gd name="T57" fmla="*/ 52 h 74"/>
                  <a:gd name="T58" fmla="*/ 4 w 139"/>
                  <a:gd name="T59" fmla="*/ 21 h 74"/>
                  <a:gd name="T60" fmla="*/ 135 w 139"/>
                  <a:gd name="T61" fmla="*/ 4 h 74"/>
                  <a:gd name="T62" fmla="*/ 135 w 139"/>
                  <a:gd name="T63" fmla="*/ 17 h 74"/>
                  <a:gd name="T64" fmla="*/ 121 w 139"/>
                  <a:gd name="T65" fmla="*/ 4 h 74"/>
                  <a:gd name="T66" fmla="*/ 135 w 139"/>
                  <a:gd name="T67" fmla="*/ 4 h 74"/>
                  <a:gd name="T68" fmla="*/ 17 w 139"/>
                  <a:gd name="T69" fmla="*/ 4 h 74"/>
                  <a:gd name="T70" fmla="*/ 4 w 139"/>
                  <a:gd name="T71" fmla="*/ 17 h 74"/>
                  <a:gd name="T72" fmla="*/ 4 w 139"/>
                  <a:gd name="T73" fmla="*/ 4 h 74"/>
                  <a:gd name="T74" fmla="*/ 17 w 139"/>
                  <a:gd name="T75" fmla="*/ 4 h 74"/>
                  <a:gd name="T76" fmla="*/ 4 w 139"/>
                  <a:gd name="T77" fmla="*/ 70 h 74"/>
                  <a:gd name="T78" fmla="*/ 4 w 139"/>
                  <a:gd name="T79" fmla="*/ 56 h 74"/>
                  <a:gd name="T80" fmla="*/ 17 w 139"/>
                  <a:gd name="T81" fmla="*/ 70 h 74"/>
                  <a:gd name="T82" fmla="*/ 4 w 139"/>
                  <a:gd name="T83" fmla="*/ 70 h 74"/>
                  <a:gd name="T84" fmla="*/ 121 w 139"/>
                  <a:gd name="T85" fmla="*/ 70 h 74"/>
                  <a:gd name="T86" fmla="*/ 135 w 139"/>
                  <a:gd name="T87" fmla="*/ 56 h 74"/>
                  <a:gd name="T88" fmla="*/ 135 w 139"/>
                  <a:gd name="T89" fmla="*/ 70 h 74"/>
                  <a:gd name="T90" fmla="*/ 121 w 139"/>
                  <a:gd name="T91" fmla="*/ 7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9" h="74">
                    <a:moveTo>
                      <a:pt x="137" y="0"/>
                    </a:moveTo>
                    <a:cubicBezTo>
                      <a:pt x="137" y="0"/>
                      <a:pt x="137" y="0"/>
                      <a:pt x="137" y="0"/>
                    </a:cubicBezTo>
                    <a:cubicBezTo>
                      <a:pt x="119" y="0"/>
                      <a:pt x="119" y="0"/>
                      <a:pt x="119" y="0"/>
                    </a:cubicBezTo>
                    <a:cubicBezTo>
                      <a:pt x="19" y="0"/>
                      <a:pt x="19" y="0"/>
                      <a:pt x="19" y="0"/>
                    </a:cubicBezTo>
                    <a:cubicBezTo>
                      <a:pt x="2" y="0"/>
                      <a:pt x="2" y="0"/>
                      <a:pt x="2" y="0"/>
                    </a:cubicBezTo>
                    <a:cubicBezTo>
                      <a:pt x="2" y="0"/>
                      <a:pt x="2" y="0"/>
                      <a:pt x="2" y="0"/>
                    </a:cubicBezTo>
                    <a:cubicBezTo>
                      <a:pt x="1" y="0"/>
                      <a:pt x="0" y="1"/>
                      <a:pt x="0" y="2"/>
                    </a:cubicBezTo>
                    <a:cubicBezTo>
                      <a:pt x="0" y="19"/>
                      <a:pt x="0" y="19"/>
                      <a:pt x="0" y="19"/>
                    </a:cubicBezTo>
                    <a:cubicBezTo>
                      <a:pt x="0" y="19"/>
                      <a:pt x="0" y="19"/>
                      <a:pt x="0" y="19"/>
                    </a:cubicBezTo>
                    <a:cubicBezTo>
                      <a:pt x="0" y="54"/>
                      <a:pt x="0" y="54"/>
                      <a:pt x="0" y="54"/>
                    </a:cubicBezTo>
                    <a:cubicBezTo>
                      <a:pt x="0" y="54"/>
                      <a:pt x="0" y="54"/>
                      <a:pt x="0" y="54"/>
                    </a:cubicBezTo>
                    <a:cubicBezTo>
                      <a:pt x="0" y="72"/>
                      <a:pt x="0" y="72"/>
                      <a:pt x="0" y="72"/>
                    </a:cubicBezTo>
                    <a:cubicBezTo>
                      <a:pt x="0" y="73"/>
                      <a:pt x="1" y="74"/>
                      <a:pt x="2" y="74"/>
                    </a:cubicBezTo>
                    <a:cubicBezTo>
                      <a:pt x="2" y="74"/>
                      <a:pt x="2" y="74"/>
                      <a:pt x="2" y="74"/>
                    </a:cubicBezTo>
                    <a:cubicBezTo>
                      <a:pt x="19" y="74"/>
                      <a:pt x="19" y="74"/>
                      <a:pt x="19" y="74"/>
                    </a:cubicBezTo>
                    <a:cubicBezTo>
                      <a:pt x="119" y="74"/>
                      <a:pt x="119" y="74"/>
                      <a:pt x="119" y="74"/>
                    </a:cubicBezTo>
                    <a:cubicBezTo>
                      <a:pt x="137" y="74"/>
                      <a:pt x="137" y="74"/>
                      <a:pt x="137" y="74"/>
                    </a:cubicBezTo>
                    <a:cubicBezTo>
                      <a:pt x="137" y="74"/>
                      <a:pt x="137" y="74"/>
                      <a:pt x="137" y="74"/>
                    </a:cubicBezTo>
                    <a:cubicBezTo>
                      <a:pt x="138" y="74"/>
                      <a:pt x="139" y="73"/>
                      <a:pt x="139" y="72"/>
                    </a:cubicBezTo>
                    <a:cubicBezTo>
                      <a:pt x="139" y="2"/>
                      <a:pt x="139" y="2"/>
                      <a:pt x="139" y="2"/>
                    </a:cubicBezTo>
                    <a:cubicBezTo>
                      <a:pt x="139" y="1"/>
                      <a:pt x="138" y="0"/>
                      <a:pt x="137" y="0"/>
                    </a:cubicBezTo>
                    <a:close/>
                    <a:moveTo>
                      <a:pt x="4" y="21"/>
                    </a:moveTo>
                    <a:cubicBezTo>
                      <a:pt x="13" y="20"/>
                      <a:pt x="20" y="13"/>
                      <a:pt x="21" y="4"/>
                    </a:cubicBezTo>
                    <a:cubicBezTo>
                      <a:pt x="117" y="4"/>
                      <a:pt x="117" y="4"/>
                      <a:pt x="117" y="4"/>
                    </a:cubicBezTo>
                    <a:cubicBezTo>
                      <a:pt x="118" y="13"/>
                      <a:pt x="126" y="20"/>
                      <a:pt x="135" y="21"/>
                    </a:cubicBezTo>
                    <a:cubicBezTo>
                      <a:pt x="135" y="52"/>
                      <a:pt x="135" y="52"/>
                      <a:pt x="135" y="52"/>
                    </a:cubicBezTo>
                    <a:cubicBezTo>
                      <a:pt x="126" y="53"/>
                      <a:pt x="118" y="60"/>
                      <a:pt x="117" y="70"/>
                    </a:cubicBezTo>
                    <a:cubicBezTo>
                      <a:pt x="21" y="70"/>
                      <a:pt x="21" y="70"/>
                      <a:pt x="21" y="70"/>
                    </a:cubicBezTo>
                    <a:cubicBezTo>
                      <a:pt x="20" y="60"/>
                      <a:pt x="13" y="53"/>
                      <a:pt x="4" y="52"/>
                    </a:cubicBezTo>
                    <a:lnTo>
                      <a:pt x="4" y="21"/>
                    </a:lnTo>
                    <a:close/>
                    <a:moveTo>
                      <a:pt x="135" y="4"/>
                    </a:moveTo>
                    <a:cubicBezTo>
                      <a:pt x="135" y="17"/>
                      <a:pt x="135" y="17"/>
                      <a:pt x="135" y="17"/>
                    </a:cubicBezTo>
                    <a:cubicBezTo>
                      <a:pt x="128" y="16"/>
                      <a:pt x="122" y="11"/>
                      <a:pt x="121" y="4"/>
                    </a:cubicBezTo>
                    <a:lnTo>
                      <a:pt x="135" y="4"/>
                    </a:lnTo>
                    <a:close/>
                    <a:moveTo>
                      <a:pt x="17" y="4"/>
                    </a:moveTo>
                    <a:cubicBezTo>
                      <a:pt x="16" y="11"/>
                      <a:pt x="11" y="16"/>
                      <a:pt x="4" y="17"/>
                    </a:cubicBezTo>
                    <a:cubicBezTo>
                      <a:pt x="4" y="4"/>
                      <a:pt x="4" y="4"/>
                      <a:pt x="4" y="4"/>
                    </a:cubicBezTo>
                    <a:lnTo>
                      <a:pt x="17" y="4"/>
                    </a:lnTo>
                    <a:close/>
                    <a:moveTo>
                      <a:pt x="4" y="70"/>
                    </a:moveTo>
                    <a:cubicBezTo>
                      <a:pt x="4" y="56"/>
                      <a:pt x="4" y="56"/>
                      <a:pt x="4" y="56"/>
                    </a:cubicBezTo>
                    <a:cubicBezTo>
                      <a:pt x="11" y="57"/>
                      <a:pt x="16" y="63"/>
                      <a:pt x="17" y="70"/>
                    </a:cubicBezTo>
                    <a:lnTo>
                      <a:pt x="4" y="70"/>
                    </a:lnTo>
                    <a:close/>
                    <a:moveTo>
                      <a:pt x="121" y="70"/>
                    </a:moveTo>
                    <a:cubicBezTo>
                      <a:pt x="122" y="63"/>
                      <a:pt x="128" y="57"/>
                      <a:pt x="135" y="56"/>
                    </a:cubicBezTo>
                    <a:cubicBezTo>
                      <a:pt x="135" y="70"/>
                      <a:pt x="135" y="70"/>
                      <a:pt x="135" y="70"/>
                    </a:cubicBezTo>
                    <a:lnTo>
                      <a:pt x="121" y="70"/>
                    </a:lnTo>
                    <a:close/>
                  </a:path>
                </a:pathLst>
              </a:custGeom>
              <a:grpFill/>
              <a:ln w="3175">
                <a:solidFill>
                  <a:srgbClr val="F47920"/>
                </a:solidFill>
              </a:ln>
              <a:extLst>
                <a:ext uri="{91240B29-F687-4f45-9708-019B960494DF}">
                  <a14:hiddenLine xmlns:a14="http://schemas.microsoft.com/office/drawing/2010/main" xmlns:lc="http://schemas.openxmlformats.org/drawingml/2006/lockedCanvas"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Lato" panose="020F0502020204030203" pitchFamily="34" charset="0"/>
                  <a:ea typeface="Lato" panose="020F0502020204030203" pitchFamily="34" charset="0"/>
                  <a:cs typeface="Lato" panose="020F0502020204030203" pitchFamily="34" charset="0"/>
                </a:endParaRPr>
              </a:p>
            </p:txBody>
          </p:sp>
          <p:sp>
            <p:nvSpPr>
              <p:cNvPr id="89" name="Freeform 50">
                <a:extLst>
                  <a:ext uri="{FF2B5EF4-FFF2-40B4-BE49-F238E27FC236}">
                    <a16:creationId xmlns:a16="http://schemas.microsoft.com/office/drawing/2014/main" id="{1F198E57-79DA-429F-6357-181CC3A8AA19}"/>
                  </a:ext>
                </a:extLst>
              </p:cNvPr>
              <p:cNvSpPr>
                <a:spLocks/>
              </p:cNvSpPr>
              <p:nvPr/>
            </p:nvSpPr>
            <p:spPr bwMode="auto">
              <a:xfrm>
                <a:off x="3705" y="2187"/>
                <a:ext cx="270" cy="8"/>
              </a:xfrm>
              <a:custGeom>
                <a:avLst/>
                <a:gdLst>
                  <a:gd name="T0" fmla="*/ 137 w 139"/>
                  <a:gd name="T1" fmla="*/ 0 h 4"/>
                  <a:gd name="T2" fmla="*/ 2 w 139"/>
                  <a:gd name="T3" fmla="*/ 0 h 4"/>
                  <a:gd name="T4" fmla="*/ 0 w 139"/>
                  <a:gd name="T5" fmla="*/ 2 h 4"/>
                  <a:gd name="T6" fmla="*/ 2 w 139"/>
                  <a:gd name="T7" fmla="*/ 4 h 4"/>
                  <a:gd name="T8" fmla="*/ 137 w 139"/>
                  <a:gd name="T9" fmla="*/ 4 h 4"/>
                  <a:gd name="T10" fmla="*/ 139 w 139"/>
                  <a:gd name="T11" fmla="*/ 2 h 4"/>
                  <a:gd name="T12" fmla="*/ 137 w 139"/>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39" h="4">
                    <a:moveTo>
                      <a:pt x="137" y="0"/>
                    </a:moveTo>
                    <a:cubicBezTo>
                      <a:pt x="2" y="0"/>
                      <a:pt x="2" y="0"/>
                      <a:pt x="2" y="0"/>
                    </a:cubicBezTo>
                    <a:cubicBezTo>
                      <a:pt x="1" y="0"/>
                      <a:pt x="0" y="1"/>
                      <a:pt x="0" y="2"/>
                    </a:cubicBezTo>
                    <a:cubicBezTo>
                      <a:pt x="0" y="3"/>
                      <a:pt x="1" y="4"/>
                      <a:pt x="2" y="4"/>
                    </a:cubicBezTo>
                    <a:cubicBezTo>
                      <a:pt x="137" y="4"/>
                      <a:pt x="137" y="4"/>
                      <a:pt x="137" y="4"/>
                    </a:cubicBezTo>
                    <a:cubicBezTo>
                      <a:pt x="138" y="4"/>
                      <a:pt x="139" y="3"/>
                      <a:pt x="139" y="2"/>
                    </a:cubicBezTo>
                    <a:cubicBezTo>
                      <a:pt x="139" y="1"/>
                      <a:pt x="138" y="0"/>
                      <a:pt x="137" y="0"/>
                    </a:cubicBezTo>
                    <a:close/>
                  </a:path>
                </a:pathLst>
              </a:custGeom>
              <a:grpFill/>
              <a:ln w="3175">
                <a:solidFill>
                  <a:srgbClr val="F47920"/>
                </a:solidFill>
              </a:ln>
              <a:extLst>
                <a:ext uri="{91240B29-F687-4f45-9708-019B960494DF}">
                  <a14:hiddenLine xmlns:a14="http://schemas.microsoft.com/office/drawing/2010/main" xmlns:lc="http://schemas.openxmlformats.org/drawingml/2006/lockedCanvas"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Lato" panose="020F0502020204030203" pitchFamily="34" charset="0"/>
                  <a:ea typeface="Lato" panose="020F0502020204030203" pitchFamily="34" charset="0"/>
                  <a:cs typeface="Lato" panose="020F0502020204030203" pitchFamily="34" charset="0"/>
                </a:endParaRPr>
              </a:p>
            </p:txBody>
          </p:sp>
          <p:sp>
            <p:nvSpPr>
              <p:cNvPr id="90" name="Freeform 51">
                <a:extLst>
                  <a:ext uri="{FF2B5EF4-FFF2-40B4-BE49-F238E27FC236}">
                    <a16:creationId xmlns:a16="http://schemas.microsoft.com/office/drawing/2014/main" id="{DD094AC3-D455-30AE-64BC-25B1A33789BE}"/>
                  </a:ext>
                </a:extLst>
              </p:cNvPr>
              <p:cNvSpPr>
                <a:spLocks/>
              </p:cNvSpPr>
              <p:nvPr/>
            </p:nvSpPr>
            <p:spPr bwMode="auto">
              <a:xfrm>
                <a:off x="3705" y="2213"/>
                <a:ext cx="270" cy="8"/>
              </a:xfrm>
              <a:custGeom>
                <a:avLst/>
                <a:gdLst>
                  <a:gd name="T0" fmla="*/ 137 w 139"/>
                  <a:gd name="T1" fmla="*/ 0 h 4"/>
                  <a:gd name="T2" fmla="*/ 2 w 139"/>
                  <a:gd name="T3" fmla="*/ 0 h 4"/>
                  <a:gd name="T4" fmla="*/ 0 w 139"/>
                  <a:gd name="T5" fmla="*/ 2 h 4"/>
                  <a:gd name="T6" fmla="*/ 2 w 139"/>
                  <a:gd name="T7" fmla="*/ 4 h 4"/>
                  <a:gd name="T8" fmla="*/ 137 w 139"/>
                  <a:gd name="T9" fmla="*/ 4 h 4"/>
                  <a:gd name="T10" fmla="*/ 139 w 139"/>
                  <a:gd name="T11" fmla="*/ 2 h 4"/>
                  <a:gd name="T12" fmla="*/ 137 w 139"/>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39" h="4">
                    <a:moveTo>
                      <a:pt x="137" y="0"/>
                    </a:moveTo>
                    <a:cubicBezTo>
                      <a:pt x="2" y="0"/>
                      <a:pt x="2" y="0"/>
                      <a:pt x="2" y="0"/>
                    </a:cubicBezTo>
                    <a:cubicBezTo>
                      <a:pt x="1" y="0"/>
                      <a:pt x="0" y="1"/>
                      <a:pt x="0" y="2"/>
                    </a:cubicBezTo>
                    <a:cubicBezTo>
                      <a:pt x="0" y="3"/>
                      <a:pt x="1" y="4"/>
                      <a:pt x="2" y="4"/>
                    </a:cubicBezTo>
                    <a:cubicBezTo>
                      <a:pt x="137" y="4"/>
                      <a:pt x="137" y="4"/>
                      <a:pt x="137" y="4"/>
                    </a:cubicBezTo>
                    <a:cubicBezTo>
                      <a:pt x="138" y="4"/>
                      <a:pt x="139" y="3"/>
                      <a:pt x="139" y="2"/>
                    </a:cubicBezTo>
                    <a:cubicBezTo>
                      <a:pt x="139" y="1"/>
                      <a:pt x="138" y="0"/>
                      <a:pt x="137" y="0"/>
                    </a:cubicBezTo>
                    <a:close/>
                  </a:path>
                </a:pathLst>
              </a:custGeom>
              <a:grpFill/>
              <a:ln w="3175">
                <a:solidFill>
                  <a:srgbClr val="F47920"/>
                </a:solidFill>
              </a:ln>
              <a:extLst>
                <a:ext uri="{91240B29-F687-4f45-9708-019B960494DF}">
                  <a14:hiddenLine xmlns:a14="http://schemas.microsoft.com/office/drawing/2010/main" xmlns:lc="http://schemas.openxmlformats.org/drawingml/2006/lockedCanvas"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Lato" panose="020F0502020204030203" pitchFamily="34" charset="0"/>
                  <a:ea typeface="Lato" panose="020F0502020204030203" pitchFamily="34" charset="0"/>
                  <a:cs typeface="Lato" panose="020F0502020204030203" pitchFamily="34" charset="0"/>
                </a:endParaRPr>
              </a:p>
            </p:txBody>
          </p:sp>
          <p:sp>
            <p:nvSpPr>
              <p:cNvPr id="91" name="Freeform 52">
                <a:extLst>
                  <a:ext uri="{FF2B5EF4-FFF2-40B4-BE49-F238E27FC236}">
                    <a16:creationId xmlns:a16="http://schemas.microsoft.com/office/drawing/2014/main" id="{74FA37EA-AA54-2877-9C87-C0CD982662D0}"/>
                  </a:ext>
                </a:extLst>
              </p:cNvPr>
              <p:cNvSpPr>
                <a:spLocks/>
              </p:cNvSpPr>
              <p:nvPr/>
            </p:nvSpPr>
            <p:spPr bwMode="auto">
              <a:xfrm>
                <a:off x="3705" y="2236"/>
                <a:ext cx="270" cy="8"/>
              </a:xfrm>
              <a:custGeom>
                <a:avLst/>
                <a:gdLst>
                  <a:gd name="T0" fmla="*/ 137 w 139"/>
                  <a:gd name="T1" fmla="*/ 0 h 4"/>
                  <a:gd name="T2" fmla="*/ 2 w 139"/>
                  <a:gd name="T3" fmla="*/ 0 h 4"/>
                  <a:gd name="T4" fmla="*/ 0 w 139"/>
                  <a:gd name="T5" fmla="*/ 2 h 4"/>
                  <a:gd name="T6" fmla="*/ 2 w 139"/>
                  <a:gd name="T7" fmla="*/ 4 h 4"/>
                  <a:gd name="T8" fmla="*/ 137 w 139"/>
                  <a:gd name="T9" fmla="*/ 4 h 4"/>
                  <a:gd name="T10" fmla="*/ 139 w 139"/>
                  <a:gd name="T11" fmla="*/ 2 h 4"/>
                  <a:gd name="T12" fmla="*/ 137 w 139"/>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39" h="4">
                    <a:moveTo>
                      <a:pt x="137" y="0"/>
                    </a:moveTo>
                    <a:cubicBezTo>
                      <a:pt x="2" y="0"/>
                      <a:pt x="2" y="0"/>
                      <a:pt x="2" y="0"/>
                    </a:cubicBezTo>
                    <a:cubicBezTo>
                      <a:pt x="1" y="0"/>
                      <a:pt x="0" y="1"/>
                      <a:pt x="0" y="2"/>
                    </a:cubicBezTo>
                    <a:cubicBezTo>
                      <a:pt x="0" y="4"/>
                      <a:pt x="1" y="4"/>
                      <a:pt x="2" y="4"/>
                    </a:cubicBezTo>
                    <a:cubicBezTo>
                      <a:pt x="137" y="4"/>
                      <a:pt x="137" y="4"/>
                      <a:pt x="137" y="4"/>
                    </a:cubicBezTo>
                    <a:cubicBezTo>
                      <a:pt x="138" y="4"/>
                      <a:pt x="139" y="4"/>
                      <a:pt x="139" y="2"/>
                    </a:cubicBezTo>
                    <a:cubicBezTo>
                      <a:pt x="139" y="1"/>
                      <a:pt x="138" y="0"/>
                      <a:pt x="137" y="0"/>
                    </a:cubicBezTo>
                    <a:close/>
                  </a:path>
                </a:pathLst>
              </a:custGeom>
              <a:grpFill/>
              <a:ln w="3175">
                <a:solidFill>
                  <a:srgbClr val="F47920"/>
                </a:solidFill>
              </a:ln>
              <a:extLst>
                <a:ext uri="{91240B29-F687-4f45-9708-019B960494DF}">
                  <a14:hiddenLine xmlns:a14="http://schemas.microsoft.com/office/drawing/2010/main" xmlns:lc="http://schemas.openxmlformats.org/drawingml/2006/lockedCanvas"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Lato" panose="020F0502020204030203" pitchFamily="34" charset="0"/>
                  <a:ea typeface="Lato" panose="020F0502020204030203" pitchFamily="34" charset="0"/>
                  <a:cs typeface="Lato" panose="020F0502020204030203" pitchFamily="34" charset="0"/>
                </a:endParaRPr>
              </a:p>
            </p:txBody>
          </p:sp>
        </p:grpSp>
      </p:grpSp>
      <p:grpSp>
        <p:nvGrpSpPr>
          <p:cNvPr id="92" name="Group 91">
            <a:extLst>
              <a:ext uri="{FF2B5EF4-FFF2-40B4-BE49-F238E27FC236}">
                <a16:creationId xmlns:a16="http://schemas.microsoft.com/office/drawing/2014/main" id="{6998FD5C-1CE3-453A-7CF3-46E828E47A01}"/>
              </a:ext>
            </a:extLst>
          </p:cNvPr>
          <p:cNvGrpSpPr/>
          <p:nvPr/>
        </p:nvGrpSpPr>
        <p:grpSpPr>
          <a:xfrm>
            <a:off x="6339816" y="3770940"/>
            <a:ext cx="1257160" cy="1828800"/>
            <a:chOff x="5919892" y="2992060"/>
            <a:chExt cx="1257160" cy="1828800"/>
          </a:xfrm>
        </p:grpSpPr>
        <p:sp>
          <p:nvSpPr>
            <p:cNvPr id="93" name="TextBox 92">
              <a:extLst>
                <a:ext uri="{FF2B5EF4-FFF2-40B4-BE49-F238E27FC236}">
                  <a16:creationId xmlns:a16="http://schemas.microsoft.com/office/drawing/2014/main" id="{38A1F470-71BD-18D6-57E0-0249282541D9}"/>
                </a:ext>
              </a:extLst>
            </p:cNvPr>
            <p:cNvSpPr txBox="1"/>
            <p:nvPr/>
          </p:nvSpPr>
          <p:spPr>
            <a:xfrm>
              <a:off x="5919892" y="2992060"/>
              <a:ext cx="1257160" cy="1828800"/>
            </a:xfrm>
            <a:prstGeom prst="roundRect">
              <a:avLst>
                <a:gd name="adj" fmla="val 6977"/>
              </a:avLst>
            </a:prstGeom>
            <a:solidFill>
              <a:schemeClr val="bg1"/>
            </a:solidFill>
            <a:effectLst>
              <a:outerShdw blurRad="355600" dist="38100" dir="5400000" algn="t" rotWithShape="0">
                <a:schemeClr val="bg2">
                  <a:lumMod val="10000"/>
                  <a:alpha val="27000"/>
                </a:schemeClr>
              </a:outerShdw>
            </a:effectLst>
          </p:spPr>
          <p:txBody>
            <a:bodyPr wrap="square" tIns="91440" bIns="91440" rtlCol="0" anchor="b" anchorCtr="0">
              <a:noAutofit/>
            </a:bodyPr>
            <a:lstStyle/>
            <a:p>
              <a:pPr algn="ctr">
                <a:lnSpc>
                  <a:spcPct val="90000"/>
                </a:lnSpc>
              </a:pPr>
              <a:r>
                <a:rPr lang="en-US" sz="3200" baseline="30000" dirty="0">
                  <a:solidFill>
                    <a:sysClr val="windowText" lastClr="FFFFFF"/>
                  </a:solidFill>
                  <a:latin typeface="+mj-lt"/>
                  <a:ea typeface="Lato" panose="020F0502020204030203" pitchFamily="34" charset="0"/>
                  <a:cs typeface="Lato" panose="020F0502020204030203" pitchFamily="34" charset="0"/>
                </a:rPr>
                <a:t>$</a:t>
              </a:r>
              <a:r>
                <a:rPr lang="en-US" sz="3200" dirty="0">
                  <a:solidFill>
                    <a:sysClr val="windowText" lastClr="FFFFFF"/>
                  </a:solidFill>
                  <a:latin typeface="+mj-lt"/>
                  <a:ea typeface="Lato" panose="020F0502020204030203" pitchFamily="34" charset="0"/>
                  <a:cs typeface="Lato" panose="020F0502020204030203" pitchFamily="34" charset="0"/>
                </a:rPr>
                <a:t>1.6 </a:t>
              </a:r>
            </a:p>
            <a:p>
              <a:pPr algn="ctr">
                <a:lnSpc>
                  <a:spcPct val="90000"/>
                </a:lnSpc>
              </a:pPr>
              <a:r>
                <a:rPr lang="en-US" sz="1200" dirty="0">
                  <a:solidFill>
                    <a:srgbClr val="677284"/>
                  </a:solidFill>
                  <a:latin typeface="Lato" panose="020F0502020204030203" pitchFamily="34" charset="0"/>
                  <a:ea typeface="Lato" panose="020F0502020204030203" pitchFamily="34" charset="0"/>
                  <a:cs typeface="Lato" panose="020F0502020204030203" pitchFamily="34" charset="0"/>
                </a:rPr>
                <a:t>Billion in AUM</a:t>
              </a:r>
              <a:endParaRPr lang="en-US" sz="1400" dirty="0">
                <a:solidFill>
                  <a:srgbClr val="677284"/>
                </a:solidFill>
                <a:latin typeface="Lato" panose="020F0502020204030203" pitchFamily="34" charset="0"/>
                <a:ea typeface="Lato" panose="020F0502020204030203" pitchFamily="34" charset="0"/>
                <a:cs typeface="Lato" panose="020F0502020204030203" pitchFamily="34" charset="0"/>
              </a:endParaRPr>
            </a:p>
          </p:txBody>
        </p:sp>
        <p:grpSp>
          <p:nvGrpSpPr>
            <p:cNvPr id="94" name="Group 93">
              <a:extLst>
                <a:ext uri="{FF2B5EF4-FFF2-40B4-BE49-F238E27FC236}">
                  <a16:creationId xmlns:a16="http://schemas.microsoft.com/office/drawing/2014/main" id="{4B60B74B-1096-E691-D80F-5AE4791D2809}"/>
                </a:ext>
              </a:extLst>
            </p:cNvPr>
            <p:cNvGrpSpPr>
              <a:grpSpLocks noChangeAspect="1"/>
            </p:cNvGrpSpPr>
            <p:nvPr/>
          </p:nvGrpSpPr>
          <p:grpSpPr bwMode="auto">
            <a:xfrm>
              <a:off x="6309384" y="3256288"/>
              <a:ext cx="478176" cy="492775"/>
              <a:chOff x="3707" y="1397"/>
              <a:chExt cx="262" cy="270"/>
            </a:xfrm>
            <a:solidFill>
              <a:srgbClr val="F47920"/>
            </a:solidFill>
          </p:grpSpPr>
          <p:sp>
            <p:nvSpPr>
              <p:cNvPr id="95" name="Freeform 56">
                <a:extLst>
                  <a:ext uri="{FF2B5EF4-FFF2-40B4-BE49-F238E27FC236}">
                    <a16:creationId xmlns:a16="http://schemas.microsoft.com/office/drawing/2014/main" id="{67AE231E-C000-D7E4-4213-20ABC55BABBE}"/>
                  </a:ext>
                </a:extLst>
              </p:cNvPr>
              <p:cNvSpPr>
                <a:spLocks noEditPoints="1"/>
              </p:cNvSpPr>
              <p:nvPr/>
            </p:nvSpPr>
            <p:spPr bwMode="auto">
              <a:xfrm>
                <a:off x="3798" y="1568"/>
                <a:ext cx="78" cy="29"/>
              </a:xfrm>
              <a:custGeom>
                <a:avLst/>
                <a:gdLst>
                  <a:gd name="T0" fmla="*/ 20 w 40"/>
                  <a:gd name="T1" fmla="*/ 0 h 15"/>
                  <a:gd name="T2" fmla="*/ 0 w 40"/>
                  <a:gd name="T3" fmla="*/ 8 h 15"/>
                  <a:gd name="T4" fmla="*/ 20 w 40"/>
                  <a:gd name="T5" fmla="*/ 15 h 15"/>
                  <a:gd name="T6" fmla="*/ 40 w 40"/>
                  <a:gd name="T7" fmla="*/ 8 h 15"/>
                  <a:gd name="T8" fmla="*/ 20 w 40"/>
                  <a:gd name="T9" fmla="*/ 0 h 15"/>
                  <a:gd name="T10" fmla="*/ 20 w 40"/>
                  <a:gd name="T11" fmla="*/ 11 h 15"/>
                  <a:gd name="T12" fmla="*/ 4 w 40"/>
                  <a:gd name="T13" fmla="*/ 8 h 15"/>
                  <a:gd name="T14" fmla="*/ 20 w 40"/>
                  <a:gd name="T15" fmla="*/ 4 h 15"/>
                  <a:gd name="T16" fmla="*/ 36 w 40"/>
                  <a:gd name="T17" fmla="*/ 8 h 15"/>
                  <a:gd name="T18" fmla="*/ 20 w 40"/>
                  <a:gd name="T19"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15">
                    <a:moveTo>
                      <a:pt x="20" y="0"/>
                    </a:moveTo>
                    <a:cubicBezTo>
                      <a:pt x="13" y="0"/>
                      <a:pt x="0" y="2"/>
                      <a:pt x="0" y="8"/>
                    </a:cubicBezTo>
                    <a:cubicBezTo>
                      <a:pt x="0" y="13"/>
                      <a:pt x="13" y="15"/>
                      <a:pt x="20" y="15"/>
                    </a:cubicBezTo>
                    <a:cubicBezTo>
                      <a:pt x="28" y="15"/>
                      <a:pt x="40" y="13"/>
                      <a:pt x="40" y="8"/>
                    </a:cubicBezTo>
                    <a:cubicBezTo>
                      <a:pt x="40" y="2"/>
                      <a:pt x="28" y="0"/>
                      <a:pt x="20" y="0"/>
                    </a:cubicBezTo>
                    <a:close/>
                    <a:moveTo>
                      <a:pt x="20" y="11"/>
                    </a:moveTo>
                    <a:cubicBezTo>
                      <a:pt x="11" y="11"/>
                      <a:pt x="5" y="9"/>
                      <a:pt x="4" y="8"/>
                    </a:cubicBezTo>
                    <a:cubicBezTo>
                      <a:pt x="5" y="6"/>
                      <a:pt x="11" y="4"/>
                      <a:pt x="20" y="4"/>
                    </a:cubicBezTo>
                    <a:cubicBezTo>
                      <a:pt x="30" y="4"/>
                      <a:pt x="36" y="7"/>
                      <a:pt x="36" y="8"/>
                    </a:cubicBezTo>
                    <a:cubicBezTo>
                      <a:pt x="36" y="9"/>
                      <a:pt x="30" y="11"/>
                      <a:pt x="20" y="11"/>
                    </a:cubicBezTo>
                    <a:close/>
                  </a:path>
                </a:pathLst>
              </a:custGeom>
              <a:grpFill/>
              <a:ln w="3175">
                <a:solidFill>
                  <a:srgbClr val="F47920"/>
                </a:solidFill>
              </a:ln>
              <a:extLst>
                <a:ext uri="{91240B29-F687-4f45-9708-019B960494DF}">
                  <a14:hiddenLine xmlns:a14="http://schemas.microsoft.com/office/drawing/2010/main" xmlns:lc="http://schemas.openxmlformats.org/drawingml/2006/lockedCanvas"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96" name="Freeform 57">
                <a:extLst>
                  <a:ext uri="{FF2B5EF4-FFF2-40B4-BE49-F238E27FC236}">
                    <a16:creationId xmlns:a16="http://schemas.microsoft.com/office/drawing/2014/main" id="{E75AC7C9-8E8C-1B6C-DD4A-25A30558757D}"/>
                  </a:ext>
                </a:extLst>
              </p:cNvPr>
              <p:cNvSpPr>
                <a:spLocks noEditPoints="1"/>
              </p:cNvSpPr>
              <p:nvPr/>
            </p:nvSpPr>
            <p:spPr bwMode="auto">
              <a:xfrm>
                <a:off x="3707" y="1638"/>
                <a:ext cx="78" cy="27"/>
              </a:xfrm>
              <a:custGeom>
                <a:avLst/>
                <a:gdLst>
                  <a:gd name="T0" fmla="*/ 20 w 40"/>
                  <a:gd name="T1" fmla="*/ 0 h 14"/>
                  <a:gd name="T2" fmla="*/ 0 w 40"/>
                  <a:gd name="T3" fmla="*/ 7 h 14"/>
                  <a:gd name="T4" fmla="*/ 20 w 40"/>
                  <a:gd name="T5" fmla="*/ 14 h 14"/>
                  <a:gd name="T6" fmla="*/ 40 w 40"/>
                  <a:gd name="T7" fmla="*/ 7 h 14"/>
                  <a:gd name="T8" fmla="*/ 20 w 40"/>
                  <a:gd name="T9" fmla="*/ 0 h 14"/>
                  <a:gd name="T10" fmla="*/ 20 w 40"/>
                  <a:gd name="T11" fmla="*/ 10 h 14"/>
                  <a:gd name="T12" fmla="*/ 4 w 40"/>
                  <a:gd name="T13" fmla="*/ 7 h 14"/>
                  <a:gd name="T14" fmla="*/ 20 w 40"/>
                  <a:gd name="T15" fmla="*/ 4 h 14"/>
                  <a:gd name="T16" fmla="*/ 36 w 40"/>
                  <a:gd name="T17" fmla="*/ 7 h 14"/>
                  <a:gd name="T18" fmla="*/ 20 w 40"/>
                  <a:gd name="T19"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14">
                    <a:moveTo>
                      <a:pt x="20" y="0"/>
                    </a:moveTo>
                    <a:cubicBezTo>
                      <a:pt x="12" y="0"/>
                      <a:pt x="0" y="1"/>
                      <a:pt x="0" y="7"/>
                    </a:cubicBezTo>
                    <a:cubicBezTo>
                      <a:pt x="0" y="13"/>
                      <a:pt x="12" y="14"/>
                      <a:pt x="20" y="14"/>
                    </a:cubicBezTo>
                    <a:cubicBezTo>
                      <a:pt x="27" y="14"/>
                      <a:pt x="40" y="13"/>
                      <a:pt x="40" y="7"/>
                    </a:cubicBezTo>
                    <a:cubicBezTo>
                      <a:pt x="40" y="1"/>
                      <a:pt x="27" y="0"/>
                      <a:pt x="20" y="0"/>
                    </a:cubicBezTo>
                    <a:close/>
                    <a:moveTo>
                      <a:pt x="20" y="10"/>
                    </a:moveTo>
                    <a:cubicBezTo>
                      <a:pt x="11" y="10"/>
                      <a:pt x="5" y="8"/>
                      <a:pt x="4" y="7"/>
                    </a:cubicBezTo>
                    <a:cubicBezTo>
                      <a:pt x="5" y="6"/>
                      <a:pt x="11" y="4"/>
                      <a:pt x="20" y="4"/>
                    </a:cubicBezTo>
                    <a:cubicBezTo>
                      <a:pt x="29" y="4"/>
                      <a:pt x="35" y="6"/>
                      <a:pt x="36" y="7"/>
                    </a:cubicBezTo>
                    <a:cubicBezTo>
                      <a:pt x="35" y="8"/>
                      <a:pt x="29" y="10"/>
                      <a:pt x="20" y="10"/>
                    </a:cubicBezTo>
                    <a:close/>
                  </a:path>
                </a:pathLst>
              </a:custGeom>
              <a:grpFill/>
              <a:ln w="3175">
                <a:solidFill>
                  <a:srgbClr val="F47920"/>
                </a:solidFill>
              </a:ln>
              <a:extLst>
                <a:ext uri="{91240B29-F687-4f45-9708-019B960494DF}">
                  <a14:hiddenLine xmlns:a14="http://schemas.microsoft.com/office/drawing/2010/main" xmlns:lc="http://schemas.openxmlformats.org/drawingml/2006/lockedCanvas"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97" name="Freeform 58">
                <a:extLst>
                  <a:ext uri="{FF2B5EF4-FFF2-40B4-BE49-F238E27FC236}">
                    <a16:creationId xmlns:a16="http://schemas.microsoft.com/office/drawing/2014/main" id="{1C942A1B-E780-EC97-A85E-8D4A95D9C213}"/>
                  </a:ext>
                </a:extLst>
              </p:cNvPr>
              <p:cNvSpPr>
                <a:spLocks/>
              </p:cNvSpPr>
              <p:nvPr/>
            </p:nvSpPr>
            <p:spPr bwMode="auto">
              <a:xfrm>
                <a:off x="3798" y="1603"/>
                <a:ext cx="78" cy="20"/>
              </a:xfrm>
              <a:custGeom>
                <a:avLst/>
                <a:gdLst>
                  <a:gd name="T0" fmla="*/ 38 w 40"/>
                  <a:gd name="T1" fmla="*/ 0 h 10"/>
                  <a:gd name="T2" fmla="*/ 36 w 40"/>
                  <a:gd name="T3" fmla="*/ 2 h 10"/>
                  <a:gd name="T4" fmla="*/ 20 w 40"/>
                  <a:gd name="T5" fmla="*/ 6 h 10"/>
                  <a:gd name="T6" fmla="*/ 4 w 40"/>
                  <a:gd name="T7" fmla="*/ 2 h 10"/>
                  <a:gd name="T8" fmla="*/ 2 w 40"/>
                  <a:gd name="T9" fmla="*/ 0 h 10"/>
                  <a:gd name="T10" fmla="*/ 0 w 40"/>
                  <a:gd name="T11" fmla="*/ 2 h 10"/>
                  <a:gd name="T12" fmla="*/ 20 w 40"/>
                  <a:gd name="T13" fmla="*/ 10 h 10"/>
                  <a:gd name="T14" fmla="*/ 40 w 40"/>
                  <a:gd name="T15" fmla="*/ 2 h 10"/>
                  <a:gd name="T16" fmla="*/ 38 w 40"/>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10">
                    <a:moveTo>
                      <a:pt x="38" y="0"/>
                    </a:moveTo>
                    <a:cubicBezTo>
                      <a:pt x="37" y="0"/>
                      <a:pt x="36" y="1"/>
                      <a:pt x="36" y="2"/>
                    </a:cubicBezTo>
                    <a:cubicBezTo>
                      <a:pt x="36" y="3"/>
                      <a:pt x="30" y="6"/>
                      <a:pt x="20" y="6"/>
                    </a:cubicBezTo>
                    <a:cubicBezTo>
                      <a:pt x="11" y="6"/>
                      <a:pt x="5" y="3"/>
                      <a:pt x="4" y="2"/>
                    </a:cubicBezTo>
                    <a:cubicBezTo>
                      <a:pt x="4" y="1"/>
                      <a:pt x="3" y="0"/>
                      <a:pt x="2" y="0"/>
                    </a:cubicBezTo>
                    <a:cubicBezTo>
                      <a:pt x="1" y="0"/>
                      <a:pt x="0" y="1"/>
                      <a:pt x="0" y="2"/>
                    </a:cubicBezTo>
                    <a:cubicBezTo>
                      <a:pt x="0" y="8"/>
                      <a:pt x="13" y="10"/>
                      <a:pt x="20" y="10"/>
                    </a:cubicBezTo>
                    <a:cubicBezTo>
                      <a:pt x="28" y="10"/>
                      <a:pt x="40" y="8"/>
                      <a:pt x="40" y="2"/>
                    </a:cubicBezTo>
                    <a:cubicBezTo>
                      <a:pt x="40" y="1"/>
                      <a:pt x="39" y="0"/>
                      <a:pt x="38" y="0"/>
                    </a:cubicBezTo>
                    <a:close/>
                  </a:path>
                </a:pathLst>
              </a:custGeom>
              <a:grpFill/>
              <a:ln w="3175">
                <a:solidFill>
                  <a:srgbClr val="F47920"/>
                </a:solidFill>
              </a:ln>
              <a:extLst>
                <a:ext uri="{91240B29-F687-4f45-9708-019B960494DF}">
                  <a14:hiddenLine xmlns:a14="http://schemas.microsoft.com/office/drawing/2010/main" xmlns:lc="http://schemas.openxmlformats.org/drawingml/2006/lockedCanvas"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98" name="Freeform 59">
                <a:extLst>
                  <a:ext uri="{FF2B5EF4-FFF2-40B4-BE49-F238E27FC236}">
                    <a16:creationId xmlns:a16="http://schemas.microsoft.com/office/drawing/2014/main" id="{4B2647C5-278F-FA80-7404-31C1DC85C548}"/>
                  </a:ext>
                </a:extLst>
              </p:cNvPr>
              <p:cNvSpPr>
                <a:spLocks/>
              </p:cNvSpPr>
              <p:nvPr/>
            </p:nvSpPr>
            <p:spPr bwMode="auto">
              <a:xfrm>
                <a:off x="3798" y="1626"/>
                <a:ext cx="78" cy="18"/>
              </a:xfrm>
              <a:custGeom>
                <a:avLst/>
                <a:gdLst>
                  <a:gd name="T0" fmla="*/ 38 w 40"/>
                  <a:gd name="T1" fmla="*/ 0 h 9"/>
                  <a:gd name="T2" fmla="*/ 36 w 40"/>
                  <a:gd name="T3" fmla="*/ 2 h 9"/>
                  <a:gd name="T4" fmla="*/ 20 w 40"/>
                  <a:gd name="T5" fmla="*/ 5 h 9"/>
                  <a:gd name="T6" fmla="*/ 4 w 40"/>
                  <a:gd name="T7" fmla="*/ 2 h 9"/>
                  <a:gd name="T8" fmla="*/ 2 w 40"/>
                  <a:gd name="T9" fmla="*/ 0 h 9"/>
                  <a:gd name="T10" fmla="*/ 0 w 40"/>
                  <a:gd name="T11" fmla="*/ 2 h 9"/>
                  <a:gd name="T12" fmla="*/ 20 w 40"/>
                  <a:gd name="T13" fmla="*/ 9 h 9"/>
                  <a:gd name="T14" fmla="*/ 40 w 40"/>
                  <a:gd name="T15" fmla="*/ 2 h 9"/>
                  <a:gd name="T16" fmla="*/ 38 w 40"/>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9">
                    <a:moveTo>
                      <a:pt x="38" y="0"/>
                    </a:moveTo>
                    <a:cubicBezTo>
                      <a:pt x="37" y="0"/>
                      <a:pt x="36" y="1"/>
                      <a:pt x="36" y="2"/>
                    </a:cubicBezTo>
                    <a:cubicBezTo>
                      <a:pt x="36" y="3"/>
                      <a:pt x="30" y="5"/>
                      <a:pt x="20" y="5"/>
                    </a:cubicBezTo>
                    <a:cubicBezTo>
                      <a:pt x="11" y="5"/>
                      <a:pt x="5" y="3"/>
                      <a:pt x="4" y="2"/>
                    </a:cubicBezTo>
                    <a:cubicBezTo>
                      <a:pt x="4" y="1"/>
                      <a:pt x="3" y="0"/>
                      <a:pt x="2" y="0"/>
                    </a:cubicBezTo>
                    <a:cubicBezTo>
                      <a:pt x="1" y="0"/>
                      <a:pt x="0" y="1"/>
                      <a:pt x="0" y="2"/>
                    </a:cubicBezTo>
                    <a:cubicBezTo>
                      <a:pt x="0" y="8"/>
                      <a:pt x="13" y="9"/>
                      <a:pt x="20" y="9"/>
                    </a:cubicBezTo>
                    <a:cubicBezTo>
                      <a:pt x="28" y="9"/>
                      <a:pt x="40" y="8"/>
                      <a:pt x="40" y="2"/>
                    </a:cubicBezTo>
                    <a:cubicBezTo>
                      <a:pt x="40" y="1"/>
                      <a:pt x="39" y="0"/>
                      <a:pt x="38" y="0"/>
                    </a:cubicBezTo>
                    <a:close/>
                  </a:path>
                </a:pathLst>
              </a:custGeom>
              <a:grpFill/>
              <a:ln w="3175">
                <a:solidFill>
                  <a:srgbClr val="F47920"/>
                </a:solidFill>
              </a:ln>
              <a:extLst>
                <a:ext uri="{91240B29-F687-4f45-9708-019B960494DF}">
                  <a14:hiddenLine xmlns:a14="http://schemas.microsoft.com/office/drawing/2010/main" xmlns:lc="http://schemas.openxmlformats.org/drawingml/2006/lockedCanvas"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99" name="Freeform 60">
                <a:extLst>
                  <a:ext uri="{FF2B5EF4-FFF2-40B4-BE49-F238E27FC236}">
                    <a16:creationId xmlns:a16="http://schemas.microsoft.com/office/drawing/2014/main" id="{236D3566-1A6B-800F-80E9-735172D45251}"/>
                  </a:ext>
                </a:extLst>
              </p:cNvPr>
              <p:cNvSpPr>
                <a:spLocks/>
              </p:cNvSpPr>
              <p:nvPr/>
            </p:nvSpPr>
            <p:spPr bwMode="auto">
              <a:xfrm>
                <a:off x="3798" y="1648"/>
                <a:ext cx="78" cy="19"/>
              </a:xfrm>
              <a:custGeom>
                <a:avLst/>
                <a:gdLst>
                  <a:gd name="T0" fmla="*/ 38 w 40"/>
                  <a:gd name="T1" fmla="*/ 0 h 10"/>
                  <a:gd name="T2" fmla="*/ 36 w 40"/>
                  <a:gd name="T3" fmla="*/ 2 h 10"/>
                  <a:gd name="T4" fmla="*/ 20 w 40"/>
                  <a:gd name="T5" fmla="*/ 6 h 10"/>
                  <a:gd name="T6" fmla="*/ 4 w 40"/>
                  <a:gd name="T7" fmla="*/ 2 h 10"/>
                  <a:gd name="T8" fmla="*/ 2 w 40"/>
                  <a:gd name="T9" fmla="*/ 0 h 10"/>
                  <a:gd name="T10" fmla="*/ 0 w 40"/>
                  <a:gd name="T11" fmla="*/ 2 h 10"/>
                  <a:gd name="T12" fmla="*/ 20 w 40"/>
                  <a:gd name="T13" fmla="*/ 10 h 10"/>
                  <a:gd name="T14" fmla="*/ 40 w 40"/>
                  <a:gd name="T15" fmla="*/ 2 h 10"/>
                  <a:gd name="T16" fmla="*/ 38 w 40"/>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10">
                    <a:moveTo>
                      <a:pt x="38" y="0"/>
                    </a:moveTo>
                    <a:cubicBezTo>
                      <a:pt x="37" y="0"/>
                      <a:pt x="36" y="1"/>
                      <a:pt x="36" y="2"/>
                    </a:cubicBezTo>
                    <a:cubicBezTo>
                      <a:pt x="36" y="3"/>
                      <a:pt x="30" y="6"/>
                      <a:pt x="20" y="6"/>
                    </a:cubicBezTo>
                    <a:cubicBezTo>
                      <a:pt x="11" y="6"/>
                      <a:pt x="5" y="4"/>
                      <a:pt x="4" y="2"/>
                    </a:cubicBezTo>
                    <a:cubicBezTo>
                      <a:pt x="4" y="1"/>
                      <a:pt x="3" y="0"/>
                      <a:pt x="2" y="0"/>
                    </a:cubicBezTo>
                    <a:cubicBezTo>
                      <a:pt x="1" y="0"/>
                      <a:pt x="0" y="1"/>
                      <a:pt x="0" y="2"/>
                    </a:cubicBezTo>
                    <a:cubicBezTo>
                      <a:pt x="0" y="8"/>
                      <a:pt x="13" y="10"/>
                      <a:pt x="20" y="10"/>
                    </a:cubicBezTo>
                    <a:cubicBezTo>
                      <a:pt x="28" y="10"/>
                      <a:pt x="40" y="8"/>
                      <a:pt x="40" y="2"/>
                    </a:cubicBezTo>
                    <a:cubicBezTo>
                      <a:pt x="40" y="1"/>
                      <a:pt x="39" y="0"/>
                      <a:pt x="38" y="0"/>
                    </a:cubicBezTo>
                    <a:close/>
                  </a:path>
                </a:pathLst>
              </a:custGeom>
              <a:grpFill/>
              <a:ln w="3175">
                <a:solidFill>
                  <a:srgbClr val="F47920"/>
                </a:solidFill>
              </a:ln>
              <a:extLst>
                <a:ext uri="{91240B29-F687-4f45-9708-019B960494DF}">
                  <a14:hiddenLine xmlns:a14="http://schemas.microsoft.com/office/drawing/2010/main" xmlns:lc="http://schemas.openxmlformats.org/drawingml/2006/lockedCanvas"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100" name="Freeform 61">
                <a:extLst>
                  <a:ext uri="{FF2B5EF4-FFF2-40B4-BE49-F238E27FC236}">
                    <a16:creationId xmlns:a16="http://schemas.microsoft.com/office/drawing/2014/main" id="{64787EC3-0066-5AE1-C805-AF86DFECEF9D}"/>
                  </a:ext>
                </a:extLst>
              </p:cNvPr>
              <p:cNvSpPr>
                <a:spLocks/>
              </p:cNvSpPr>
              <p:nvPr/>
            </p:nvSpPr>
            <p:spPr bwMode="auto">
              <a:xfrm>
                <a:off x="3891" y="1603"/>
                <a:ext cx="78" cy="20"/>
              </a:xfrm>
              <a:custGeom>
                <a:avLst/>
                <a:gdLst>
                  <a:gd name="T0" fmla="*/ 38 w 40"/>
                  <a:gd name="T1" fmla="*/ 0 h 10"/>
                  <a:gd name="T2" fmla="*/ 36 w 40"/>
                  <a:gd name="T3" fmla="*/ 2 h 10"/>
                  <a:gd name="T4" fmla="*/ 20 w 40"/>
                  <a:gd name="T5" fmla="*/ 6 h 10"/>
                  <a:gd name="T6" fmla="*/ 4 w 40"/>
                  <a:gd name="T7" fmla="*/ 2 h 10"/>
                  <a:gd name="T8" fmla="*/ 2 w 40"/>
                  <a:gd name="T9" fmla="*/ 0 h 10"/>
                  <a:gd name="T10" fmla="*/ 0 w 40"/>
                  <a:gd name="T11" fmla="*/ 2 h 10"/>
                  <a:gd name="T12" fmla="*/ 20 w 40"/>
                  <a:gd name="T13" fmla="*/ 10 h 10"/>
                  <a:gd name="T14" fmla="*/ 40 w 40"/>
                  <a:gd name="T15" fmla="*/ 2 h 10"/>
                  <a:gd name="T16" fmla="*/ 38 w 40"/>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10">
                    <a:moveTo>
                      <a:pt x="38" y="0"/>
                    </a:moveTo>
                    <a:cubicBezTo>
                      <a:pt x="37" y="0"/>
                      <a:pt x="36" y="1"/>
                      <a:pt x="36" y="2"/>
                    </a:cubicBezTo>
                    <a:cubicBezTo>
                      <a:pt x="35" y="3"/>
                      <a:pt x="29" y="6"/>
                      <a:pt x="20" y="6"/>
                    </a:cubicBezTo>
                    <a:cubicBezTo>
                      <a:pt x="10" y="6"/>
                      <a:pt x="4" y="3"/>
                      <a:pt x="4" y="2"/>
                    </a:cubicBezTo>
                    <a:cubicBezTo>
                      <a:pt x="4" y="1"/>
                      <a:pt x="3" y="0"/>
                      <a:pt x="2" y="0"/>
                    </a:cubicBezTo>
                    <a:cubicBezTo>
                      <a:pt x="1" y="0"/>
                      <a:pt x="0" y="1"/>
                      <a:pt x="0" y="2"/>
                    </a:cubicBezTo>
                    <a:cubicBezTo>
                      <a:pt x="0" y="8"/>
                      <a:pt x="12" y="10"/>
                      <a:pt x="20" y="10"/>
                    </a:cubicBezTo>
                    <a:cubicBezTo>
                      <a:pt x="27" y="10"/>
                      <a:pt x="40" y="8"/>
                      <a:pt x="40" y="2"/>
                    </a:cubicBezTo>
                    <a:cubicBezTo>
                      <a:pt x="40" y="1"/>
                      <a:pt x="39" y="0"/>
                      <a:pt x="38" y="0"/>
                    </a:cubicBezTo>
                    <a:close/>
                  </a:path>
                </a:pathLst>
              </a:custGeom>
              <a:grpFill/>
              <a:ln w="3175">
                <a:solidFill>
                  <a:srgbClr val="F47920"/>
                </a:solidFill>
              </a:ln>
              <a:extLst>
                <a:ext uri="{91240B29-F687-4f45-9708-019B960494DF}">
                  <a14:hiddenLine xmlns:a14="http://schemas.microsoft.com/office/drawing/2010/main" xmlns:lc="http://schemas.openxmlformats.org/drawingml/2006/lockedCanvas"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101" name="Freeform 62">
                <a:extLst>
                  <a:ext uri="{FF2B5EF4-FFF2-40B4-BE49-F238E27FC236}">
                    <a16:creationId xmlns:a16="http://schemas.microsoft.com/office/drawing/2014/main" id="{CCB1F1C5-BF77-5206-9009-F29174A044DF}"/>
                  </a:ext>
                </a:extLst>
              </p:cNvPr>
              <p:cNvSpPr>
                <a:spLocks/>
              </p:cNvSpPr>
              <p:nvPr/>
            </p:nvSpPr>
            <p:spPr bwMode="auto">
              <a:xfrm>
                <a:off x="3891" y="1580"/>
                <a:ext cx="78" cy="17"/>
              </a:xfrm>
              <a:custGeom>
                <a:avLst/>
                <a:gdLst>
                  <a:gd name="T0" fmla="*/ 38 w 40"/>
                  <a:gd name="T1" fmla="*/ 0 h 9"/>
                  <a:gd name="T2" fmla="*/ 36 w 40"/>
                  <a:gd name="T3" fmla="*/ 2 h 9"/>
                  <a:gd name="T4" fmla="*/ 20 w 40"/>
                  <a:gd name="T5" fmla="*/ 5 h 9"/>
                  <a:gd name="T6" fmla="*/ 4 w 40"/>
                  <a:gd name="T7" fmla="*/ 2 h 9"/>
                  <a:gd name="T8" fmla="*/ 2 w 40"/>
                  <a:gd name="T9" fmla="*/ 0 h 9"/>
                  <a:gd name="T10" fmla="*/ 0 w 40"/>
                  <a:gd name="T11" fmla="*/ 2 h 9"/>
                  <a:gd name="T12" fmla="*/ 20 w 40"/>
                  <a:gd name="T13" fmla="*/ 9 h 9"/>
                  <a:gd name="T14" fmla="*/ 40 w 40"/>
                  <a:gd name="T15" fmla="*/ 2 h 9"/>
                  <a:gd name="T16" fmla="*/ 38 w 40"/>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9">
                    <a:moveTo>
                      <a:pt x="38" y="0"/>
                    </a:moveTo>
                    <a:cubicBezTo>
                      <a:pt x="37" y="0"/>
                      <a:pt x="36" y="0"/>
                      <a:pt x="36" y="2"/>
                    </a:cubicBezTo>
                    <a:cubicBezTo>
                      <a:pt x="35" y="3"/>
                      <a:pt x="29" y="5"/>
                      <a:pt x="20" y="5"/>
                    </a:cubicBezTo>
                    <a:cubicBezTo>
                      <a:pt x="10" y="5"/>
                      <a:pt x="4" y="3"/>
                      <a:pt x="4" y="2"/>
                    </a:cubicBezTo>
                    <a:cubicBezTo>
                      <a:pt x="4" y="1"/>
                      <a:pt x="3" y="0"/>
                      <a:pt x="2" y="0"/>
                    </a:cubicBezTo>
                    <a:cubicBezTo>
                      <a:pt x="1" y="0"/>
                      <a:pt x="0" y="1"/>
                      <a:pt x="0" y="2"/>
                    </a:cubicBezTo>
                    <a:cubicBezTo>
                      <a:pt x="0" y="7"/>
                      <a:pt x="12" y="9"/>
                      <a:pt x="20" y="9"/>
                    </a:cubicBezTo>
                    <a:cubicBezTo>
                      <a:pt x="27" y="9"/>
                      <a:pt x="40" y="7"/>
                      <a:pt x="40" y="2"/>
                    </a:cubicBezTo>
                    <a:cubicBezTo>
                      <a:pt x="40" y="1"/>
                      <a:pt x="39" y="0"/>
                      <a:pt x="38" y="0"/>
                    </a:cubicBezTo>
                    <a:close/>
                  </a:path>
                </a:pathLst>
              </a:custGeom>
              <a:grpFill/>
              <a:ln w="3175">
                <a:solidFill>
                  <a:srgbClr val="F47920"/>
                </a:solidFill>
              </a:ln>
              <a:extLst>
                <a:ext uri="{91240B29-F687-4f45-9708-019B960494DF}">
                  <a14:hiddenLine xmlns:a14="http://schemas.microsoft.com/office/drawing/2010/main" xmlns:lc="http://schemas.openxmlformats.org/drawingml/2006/lockedCanvas"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102" name="Freeform 63">
                <a:extLst>
                  <a:ext uri="{FF2B5EF4-FFF2-40B4-BE49-F238E27FC236}">
                    <a16:creationId xmlns:a16="http://schemas.microsoft.com/office/drawing/2014/main" id="{B6EC99B0-E646-825F-065B-336077D724B6}"/>
                  </a:ext>
                </a:extLst>
              </p:cNvPr>
              <p:cNvSpPr>
                <a:spLocks/>
              </p:cNvSpPr>
              <p:nvPr/>
            </p:nvSpPr>
            <p:spPr bwMode="auto">
              <a:xfrm>
                <a:off x="3891" y="1554"/>
                <a:ext cx="78" cy="18"/>
              </a:xfrm>
              <a:custGeom>
                <a:avLst/>
                <a:gdLst>
                  <a:gd name="T0" fmla="*/ 38 w 40"/>
                  <a:gd name="T1" fmla="*/ 0 h 9"/>
                  <a:gd name="T2" fmla="*/ 36 w 40"/>
                  <a:gd name="T3" fmla="*/ 2 h 9"/>
                  <a:gd name="T4" fmla="*/ 20 w 40"/>
                  <a:gd name="T5" fmla="*/ 5 h 9"/>
                  <a:gd name="T6" fmla="*/ 4 w 40"/>
                  <a:gd name="T7" fmla="*/ 2 h 9"/>
                  <a:gd name="T8" fmla="*/ 2 w 40"/>
                  <a:gd name="T9" fmla="*/ 0 h 9"/>
                  <a:gd name="T10" fmla="*/ 0 w 40"/>
                  <a:gd name="T11" fmla="*/ 2 h 9"/>
                  <a:gd name="T12" fmla="*/ 20 w 40"/>
                  <a:gd name="T13" fmla="*/ 9 h 9"/>
                  <a:gd name="T14" fmla="*/ 40 w 40"/>
                  <a:gd name="T15" fmla="*/ 2 h 9"/>
                  <a:gd name="T16" fmla="*/ 38 w 40"/>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9">
                    <a:moveTo>
                      <a:pt x="38" y="0"/>
                    </a:moveTo>
                    <a:cubicBezTo>
                      <a:pt x="37" y="0"/>
                      <a:pt x="36" y="1"/>
                      <a:pt x="36" y="2"/>
                    </a:cubicBezTo>
                    <a:cubicBezTo>
                      <a:pt x="35" y="3"/>
                      <a:pt x="29" y="5"/>
                      <a:pt x="20" y="5"/>
                    </a:cubicBezTo>
                    <a:cubicBezTo>
                      <a:pt x="10" y="5"/>
                      <a:pt x="4" y="3"/>
                      <a:pt x="4" y="2"/>
                    </a:cubicBezTo>
                    <a:cubicBezTo>
                      <a:pt x="4" y="1"/>
                      <a:pt x="3" y="0"/>
                      <a:pt x="2" y="0"/>
                    </a:cubicBezTo>
                    <a:cubicBezTo>
                      <a:pt x="1" y="0"/>
                      <a:pt x="0" y="1"/>
                      <a:pt x="0" y="2"/>
                    </a:cubicBezTo>
                    <a:cubicBezTo>
                      <a:pt x="0" y="8"/>
                      <a:pt x="12" y="9"/>
                      <a:pt x="20" y="9"/>
                    </a:cubicBezTo>
                    <a:cubicBezTo>
                      <a:pt x="27" y="9"/>
                      <a:pt x="40" y="8"/>
                      <a:pt x="40" y="2"/>
                    </a:cubicBezTo>
                    <a:cubicBezTo>
                      <a:pt x="40" y="1"/>
                      <a:pt x="39" y="0"/>
                      <a:pt x="38" y="0"/>
                    </a:cubicBezTo>
                    <a:close/>
                  </a:path>
                </a:pathLst>
              </a:custGeom>
              <a:grpFill/>
              <a:ln w="3175">
                <a:solidFill>
                  <a:srgbClr val="F47920"/>
                </a:solidFill>
              </a:ln>
              <a:extLst>
                <a:ext uri="{91240B29-F687-4f45-9708-019B960494DF}">
                  <a14:hiddenLine xmlns:a14="http://schemas.microsoft.com/office/drawing/2010/main" xmlns:lc="http://schemas.openxmlformats.org/drawingml/2006/lockedCanvas"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103" name="Freeform 64">
                <a:extLst>
                  <a:ext uri="{FF2B5EF4-FFF2-40B4-BE49-F238E27FC236}">
                    <a16:creationId xmlns:a16="http://schemas.microsoft.com/office/drawing/2014/main" id="{B5064281-9314-EEEB-EAD5-4233ED3E19D2}"/>
                  </a:ext>
                </a:extLst>
              </p:cNvPr>
              <p:cNvSpPr>
                <a:spLocks/>
              </p:cNvSpPr>
              <p:nvPr/>
            </p:nvSpPr>
            <p:spPr bwMode="auto">
              <a:xfrm>
                <a:off x="3891" y="1529"/>
                <a:ext cx="78" cy="20"/>
              </a:xfrm>
              <a:custGeom>
                <a:avLst/>
                <a:gdLst>
                  <a:gd name="T0" fmla="*/ 38 w 40"/>
                  <a:gd name="T1" fmla="*/ 0 h 10"/>
                  <a:gd name="T2" fmla="*/ 36 w 40"/>
                  <a:gd name="T3" fmla="*/ 2 h 10"/>
                  <a:gd name="T4" fmla="*/ 20 w 40"/>
                  <a:gd name="T5" fmla="*/ 6 h 10"/>
                  <a:gd name="T6" fmla="*/ 4 w 40"/>
                  <a:gd name="T7" fmla="*/ 2 h 10"/>
                  <a:gd name="T8" fmla="*/ 2 w 40"/>
                  <a:gd name="T9" fmla="*/ 0 h 10"/>
                  <a:gd name="T10" fmla="*/ 0 w 40"/>
                  <a:gd name="T11" fmla="*/ 2 h 10"/>
                  <a:gd name="T12" fmla="*/ 20 w 40"/>
                  <a:gd name="T13" fmla="*/ 10 h 10"/>
                  <a:gd name="T14" fmla="*/ 40 w 40"/>
                  <a:gd name="T15" fmla="*/ 2 h 10"/>
                  <a:gd name="T16" fmla="*/ 38 w 40"/>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10">
                    <a:moveTo>
                      <a:pt x="38" y="0"/>
                    </a:moveTo>
                    <a:cubicBezTo>
                      <a:pt x="37" y="0"/>
                      <a:pt x="36" y="1"/>
                      <a:pt x="36" y="2"/>
                    </a:cubicBezTo>
                    <a:cubicBezTo>
                      <a:pt x="35" y="3"/>
                      <a:pt x="29" y="6"/>
                      <a:pt x="20" y="6"/>
                    </a:cubicBezTo>
                    <a:cubicBezTo>
                      <a:pt x="10" y="6"/>
                      <a:pt x="4" y="3"/>
                      <a:pt x="4" y="2"/>
                    </a:cubicBezTo>
                    <a:cubicBezTo>
                      <a:pt x="4" y="1"/>
                      <a:pt x="3" y="0"/>
                      <a:pt x="2" y="0"/>
                    </a:cubicBezTo>
                    <a:cubicBezTo>
                      <a:pt x="1" y="0"/>
                      <a:pt x="0" y="1"/>
                      <a:pt x="0" y="2"/>
                    </a:cubicBezTo>
                    <a:cubicBezTo>
                      <a:pt x="0" y="8"/>
                      <a:pt x="12" y="10"/>
                      <a:pt x="20" y="10"/>
                    </a:cubicBezTo>
                    <a:cubicBezTo>
                      <a:pt x="27" y="10"/>
                      <a:pt x="40" y="8"/>
                      <a:pt x="40" y="2"/>
                    </a:cubicBezTo>
                    <a:cubicBezTo>
                      <a:pt x="40" y="1"/>
                      <a:pt x="39" y="0"/>
                      <a:pt x="38" y="0"/>
                    </a:cubicBezTo>
                    <a:close/>
                  </a:path>
                </a:pathLst>
              </a:custGeom>
              <a:grpFill/>
              <a:ln w="3175">
                <a:solidFill>
                  <a:srgbClr val="F47920"/>
                </a:solidFill>
              </a:ln>
              <a:extLst>
                <a:ext uri="{91240B29-F687-4f45-9708-019B960494DF}">
                  <a14:hiddenLine xmlns:a14="http://schemas.microsoft.com/office/drawing/2010/main" xmlns:lc="http://schemas.openxmlformats.org/drawingml/2006/lockedCanvas"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104" name="Freeform 65">
                <a:extLst>
                  <a:ext uri="{FF2B5EF4-FFF2-40B4-BE49-F238E27FC236}">
                    <a16:creationId xmlns:a16="http://schemas.microsoft.com/office/drawing/2014/main" id="{65BBA7A1-28DA-183F-E2B6-D6ACC48D68B1}"/>
                  </a:ext>
                </a:extLst>
              </p:cNvPr>
              <p:cNvSpPr>
                <a:spLocks/>
              </p:cNvSpPr>
              <p:nvPr/>
            </p:nvSpPr>
            <p:spPr bwMode="auto">
              <a:xfrm>
                <a:off x="3891" y="1626"/>
                <a:ext cx="78" cy="18"/>
              </a:xfrm>
              <a:custGeom>
                <a:avLst/>
                <a:gdLst>
                  <a:gd name="T0" fmla="*/ 38 w 40"/>
                  <a:gd name="T1" fmla="*/ 0 h 9"/>
                  <a:gd name="T2" fmla="*/ 36 w 40"/>
                  <a:gd name="T3" fmla="*/ 2 h 9"/>
                  <a:gd name="T4" fmla="*/ 20 w 40"/>
                  <a:gd name="T5" fmla="*/ 5 h 9"/>
                  <a:gd name="T6" fmla="*/ 4 w 40"/>
                  <a:gd name="T7" fmla="*/ 2 h 9"/>
                  <a:gd name="T8" fmla="*/ 2 w 40"/>
                  <a:gd name="T9" fmla="*/ 0 h 9"/>
                  <a:gd name="T10" fmla="*/ 0 w 40"/>
                  <a:gd name="T11" fmla="*/ 2 h 9"/>
                  <a:gd name="T12" fmla="*/ 20 w 40"/>
                  <a:gd name="T13" fmla="*/ 9 h 9"/>
                  <a:gd name="T14" fmla="*/ 40 w 40"/>
                  <a:gd name="T15" fmla="*/ 2 h 9"/>
                  <a:gd name="T16" fmla="*/ 38 w 40"/>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9">
                    <a:moveTo>
                      <a:pt x="38" y="0"/>
                    </a:moveTo>
                    <a:cubicBezTo>
                      <a:pt x="37" y="0"/>
                      <a:pt x="36" y="1"/>
                      <a:pt x="36" y="2"/>
                    </a:cubicBezTo>
                    <a:cubicBezTo>
                      <a:pt x="35" y="3"/>
                      <a:pt x="29" y="5"/>
                      <a:pt x="20" y="5"/>
                    </a:cubicBezTo>
                    <a:cubicBezTo>
                      <a:pt x="10" y="5"/>
                      <a:pt x="4" y="3"/>
                      <a:pt x="4" y="2"/>
                    </a:cubicBezTo>
                    <a:cubicBezTo>
                      <a:pt x="4" y="1"/>
                      <a:pt x="3" y="0"/>
                      <a:pt x="2" y="0"/>
                    </a:cubicBezTo>
                    <a:cubicBezTo>
                      <a:pt x="1" y="0"/>
                      <a:pt x="0" y="1"/>
                      <a:pt x="0" y="2"/>
                    </a:cubicBezTo>
                    <a:cubicBezTo>
                      <a:pt x="0" y="8"/>
                      <a:pt x="12" y="9"/>
                      <a:pt x="20" y="9"/>
                    </a:cubicBezTo>
                    <a:cubicBezTo>
                      <a:pt x="27" y="9"/>
                      <a:pt x="40" y="8"/>
                      <a:pt x="40" y="2"/>
                    </a:cubicBezTo>
                    <a:cubicBezTo>
                      <a:pt x="40" y="1"/>
                      <a:pt x="39" y="0"/>
                      <a:pt x="38" y="0"/>
                    </a:cubicBezTo>
                    <a:close/>
                  </a:path>
                </a:pathLst>
              </a:custGeom>
              <a:grpFill/>
              <a:ln w="3175">
                <a:solidFill>
                  <a:srgbClr val="F47920"/>
                </a:solidFill>
              </a:ln>
              <a:extLst>
                <a:ext uri="{91240B29-F687-4f45-9708-019B960494DF}">
                  <a14:hiddenLine xmlns:a14="http://schemas.microsoft.com/office/drawing/2010/main" xmlns:lc="http://schemas.openxmlformats.org/drawingml/2006/lockedCanvas"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105" name="Freeform 66">
                <a:extLst>
                  <a:ext uri="{FF2B5EF4-FFF2-40B4-BE49-F238E27FC236}">
                    <a16:creationId xmlns:a16="http://schemas.microsoft.com/office/drawing/2014/main" id="{96115E79-C800-BEEB-FD2A-FA673EC17598}"/>
                  </a:ext>
                </a:extLst>
              </p:cNvPr>
              <p:cNvSpPr>
                <a:spLocks/>
              </p:cNvSpPr>
              <p:nvPr/>
            </p:nvSpPr>
            <p:spPr bwMode="auto">
              <a:xfrm>
                <a:off x="3891" y="1648"/>
                <a:ext cx="78" cy="19"/>
              </a:xfrm>
              <a:custGeom>
                <a:avLst/>
                <a:gdLst>
                  <a:gd name="T0" fmla="*/ 38 w 40"/>
                  <a:gd name="T1" fmla="*/ 0 h 10"/>
                  <a:gd name="T2" fmla="*/ 36 w 40"/>
                  <a:gd name="T3" fmla="*/ 2 h 10"/>
                  <a:gd name="T4" fmla="*/ 20 w 40"/>
                  <a:gd name="T5" fmla="*/ 6 h 10"/>
                  <a:gd name="T6" fmla="*/ 4 w 40"/>
                  <a:gd name="T7" fmla="*/ 2 h 10"/>
                  <a:gd name="T8" fmla="*/ 2 w 40"/>
                  <a:gd name="T9" fmla="*/ 0 h 10"/>
                  <a:gd name="T10" fmla="*/ 0 w 40"/>
                  <a:gd name="T11" fmla="*/ 2 h 10"/>
                  <a:gd name="T12" fmla="*/ 20 w 40"/>
                  <a:gd name="T13" fmla="*/ 10 h 10"/>
                  <a:gd name="T14" fmla="*/ 40 w 40"/>
                  <a:gd name="T15" fmla="*/ 2 h 10"/>
                  <a:gd name="T16" fmla="*/ 38 w 40"/>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10">
                    <a:moveTo>
                      <a:pt x="38" y="0"/>
                    </a:moveTo>
                    <a:cubicBezTo>
                      <a:pt x="37" y="0"/>
                      <a:pt x="36" y="1"/>
                      <a:pt x="36" y="2"/>
                    </a:cubicBezTo>
                    <a:cubicBezTo>
                      <a:pt x="35" y="3"/>
                      <a:pt x="29" y="6"/>
                      <a:pt x="20" y="6"/>
                    </a:cubicBezTo>
                    <a:cubicBezTo>
                      <a:pt x="10" y="6"/>
                      <a:pt x="4" y="4"/>
                      <a:pt x="4" y="2"/>
                    </a:cubicBezTo>
                    <a:cubicBezTo>
                      <a:pt x="4" y="1"/>
                      <a:pt x="3" y="0"/>
                      <a:pt x="2" y="0"/>
                    </a:cubicBezTo>
                    <a:cubicBezTo>
                      <a:pt x="1" y="0"/>
                      <a:pt x="0" y="1"/>
                      <a:pt x="0" y="2"/>
                    </a:cubicBezTo>
                    <a:cubicBezTo>
                      <a:pt x="0" y="8"/>
                      <a:pt x="12" y="10"/>
                      <a:pt x="20" y="10"/>
                    </a:cubicBezTo>
                    <a:cubicBezTo>
                      <a:pt x="27" y="10"/>
                      <a:pt x="40" y="8"/>
                      <a:pt x="40" y="2"/>
                    </a:cubicBezTo>
                    <a:cubicBezTo>
                      <a:pt x="40" y="1"/>
                      <a:pt x="39" y="0"/>
                      <a:pt x="38" y="0"/>
                    </a:cubicBezTo>
                    <a:close/>
                  </a:path>
                </a:pathLst>
              </a:custGeom>
              <a:grpFill/>
              <a:ln w="3175">
                <a:solidFill>
                  <a:srgbClr val="F47920"/>
                </a:solidFill>
              </a:ln>
              <a:extLst>
                <a:ext uri="{91240B29-F687-4f45-9708-019B960494DF}">
                  <a14:hiddenLine xmlns:a14="http://schemas.microsoft.com/office/drawing/2010/main" xmlns:lc="http://schemas.openxmlformats.org/drawingml/2006/lockedCanvas"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106" name="Freeform 67">
                <a:extLst>
                  <a:ext uri="{FF2B5EF4-FFF2-40B4-BE49-F238E27FC236}">
                    <a16:creationId xmlns:a16="http://schemas.microsoft.com/office/drawing/2014/main" id="{013F11D4-72A6-1444-67B1-CC4538FD68C5}"/>
                  </a:ext>
                </a:extLst>
              </p:cNvPr>
              <p:cNvSpPr>
                <a:spLocks/>
              </p:cNvSpPr>
              <p:nvPr/>
            </p:nvSpPr>
            <p:spPr bwMode="auto">
              <a:xfrm>
                <a:off x="3730" y="1397"/>
                <a:ext cx="212" cy="200"/>
              </a:xfrm>
              <a:custGeom>
                <a:avLst/>
                <a:gdLst>
                  <a:gd name="T0" fmla="*/ 2 w 109"/>
                  <a:gd name="T1" fmla="*/ 103 h 103"/>
                  <a:gd name="T2" fmla="*/ 4 w 109"/>
                  <a:gd name="T3" fmla="*/ 102 h 103"/>
                  <a:gd name="T4" fmla="*/ 105 w 109"/>
                  <a:gd name="T5" fmla="*/ 6 h 103"/>
                  <a:gd name="T6" fmla="*/ 105 w 109"/>
                  <a:gd name="T7" fmla="*/ 27 h 103"/>
                  <a:gd name="T8" fmla="*/ 107 w 109"/>
                  <a:gd name="T9" fmla="*/ 29 h 103"/>
                  <a:gd name="T10" fmla="*/ 109 w 109"/>
                  <a:gd name="T11" fmla="*/ 27 h 103"/>
                  <a:gd name="T12" fmla="*/ 109 w 109"/>
                  <a:gd name="T13" fmla="*/ 2 h 103"/>
                  <a:gd name="T14" fmla="*/ 108 w 109"/>
                  <a:gd name="T15" fmla="*/ 0 h 103"/>
                  <a:gd name="T16" fmla="*/ 107 w 109"/>
                  <a:gd name="T17" fmla="*/ 0 h 103"/>
                  <a:gd name="T18" fmla="*/ 81 w 109"/>
                  <a:gd name="T19" fmla="*/ 1 h 103"/>
                  <a:gd name="T20" fmla="*/ 79 w 109"/>
                  <a:gd name="T21" fmla="*/ 3 h 103"/>
                  <a:gd name="T22" fmla="*/ 81 w 109"/>
                  <a:gd name="T23" fmla="*/ 5 h 103"/>
                  <a:gd name="T24" fmla="*/ 102 w 109"/>
                  <a:gd name="T25" fmla="*/ 4 h 103"/>
                  <a:gd name="T26" fmla="*/ 1 w 109"/>
                  <a:gd name="T27" fmla="*/ 99 h 103"/>
                  <a:gd name="T28" fmla="*/ 1 w 109"/>
                  <a:gd name="T29" fmla="*/ 102 h 103"/>
                  <a:gd name="T30" fmla="*/ 2 w 109"/>
                  <a:gd name="T31"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103">
                    <a:moveTo>
                      <a:pt x="2" y="103"/>
                    </a:moveTo>
                    <a:cubicBezTo>
                      <a:pt x="3" y="103"/>
                      <a:pt x="3" y="102"/>
                      <a:pt x="4" y="102"/>
                    </a:cubicBezTo>
                    <a:cubicBezTo>
                      <a:pt x="105" y="6"/>
                      <a:pt x="105" y="6"/>
                      <a:pt x="105" y="6"/>
                    </a:cubicBezTo>
                    <a:cubicBezTo>
                      <a:pt x="105" y="27"/>
                      <a:pt x="105" y="27"/>
                      <a:pt x="105" y="27"/>
                    </a:cubicBezTo>
                    <a:cubicBezTo>
                      <a:pt x="105" y="29"/>
                      <a:pt x="106" y="29"/>
                      <a:pt x="107" y="29"/>
                    </a:cubicBezTo>
                    <a:cubicBezTo>
                      <a:pt x="108" y="29"/>
                      <a:pt x="109" y="29"/>
                      <a:pt x="109" y="27"/>
                    </a:cubicBezTo>
                    <a:cubicBezTo>
                      <a:pt x="109" y="2"/>
                      <a:pt x="109" y="2"/>
                      <a:pt x="109" y="2"/>
                    </a:cubicBezTo>
                    <a:cubicBezTo>
                      <a:pt x="109" y="1"/>
                      <a:pt x="109" y="1"/>
                      <a:pt x="108" y="0"/>
                    </a:cubicBezTo>
                    <a:cubicBezTo>
                      <a:pt x="108" y="0"/>
                      <a:pt x="107" y="0"/>
                      <a:pt x="107" y="0"/>
                    </a:cubicBezTo>
                    <a:cubicBezTo>
                      <a:pt x="81" y="1"/>
                      <a:pt x="81" y="1"/>
                      <a:pt x="81" y="1"/>
                    </a:cubicBezTo>
                    <a:cubicBezTo>
                      <a:pt x="80" y="1"/>
                      <a:pt x="79" y="2"/>
                      <a:pt x="79" y="3"/>
                    </a:cubicBezTo>
                    <a:cubicBezTo>
                      <a:pt x="79" y="4"/>
                      <a:pt x="80" y="5"/>
                      <a:pt x="81" y="5"/>
                    </a:cubicBezTo>
                    <a:cubicBezTo>
                      <a:pt x="102" y="4"/>
                      <a:pt x="102" y="4"/>
                      <a:pt x="102" y="4"/>
                    </a:cubicBezTo>
                    <a:cubicBezTo>
                      <a:pt x="1" y="99"/>
                      <a:pt x="1" y="99"/>
                      <a:pt x="1" y="99"/>
                    </a:cubicBezTo>
                    <a:cubicBezTo>
                      <a:pt x="0" y="100"/>
                      <a:pt x="0" y="101"/>
                      <a:pt x="1" y="102"/>
                    </a:cubicBezTo>
                    <a:cubicBezTo>
                      <a:pt x="1" y="102"/>
                      <a:pt x="2" y="103"/>
                      <a:pt x="2" y="103"/>
                    </a:cubicBezTo>
                    <a:close/>
                  </a:path>
                </a:pathLst>
              </a:custGeom>
              <a:grpFill/>
              <a:ln w="3175">
                <a:solidFill>
                  <a:srgbClr val="F47920"/>
                </a:solidFill>
              </a:ln>
              <a:extLst>
                <a:ext uri="{91240B29-F687-4f45-9708-019B960494DF}">
                  <a14:hiddenLine xmlns:a14="http://schemas.microsoft.com/office/drawing/2010/main" xmlns:lc="http://schemas.openxmlformats.org/drawingml/2006/lockedCanvas"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107" name="Freeform 68">
                <a:extLst>
                  <a:ext uri="{FF2B5EF4-FFF2-40B4-BE49-F238E27FC236}">
                    <a16:creationId xmlns:a16="http://schemas.microsoft.com/office/drawing/2014/main" id="{59745EBF-683E-59E1-451F-63A69D640570}"/>
                  </a:ext>
                </a:extLst>
              </p:cNvPr>
              <p:cNvSpPr>
                <a:spLocks noEditPoints="1"/>
              </p:cNvSpPr>
              <p:nvPr/>
            </p:nvSpPr>
            <p:spPr bwMode="auto">
              <a:xfrm>
                <a:off x="3891" y="1494"/>
                <a:ext cx="78" cy="29"/>
              </a:xfrm>
              <a:custGeom>
                <a:avLst/>
                <a:gdLst>
                  <a:gd name="T0" fmla="*/ 0 w 40"/>
                  <a:gd name="T1" fmla="*/ 8 h 15"/>
                  <a:gd name="T2" fmla="*/ 20 w 40"/>
                  <a:gd name="T3" fmla="*/ 15 h 15"/>
                  <a:gd name="T4" fmla="*/ 40 w 40"/>
                  <a:gd name="T5" fmla="*/ 8 h 15"/>
                  <a:gd name="T6" fmla="*/ 20 w 40"/>
                  <a:gd name="T7" fmla="*/ 0 h 15"/>
                  <a:gd name="T8" fmla="*/ 0 w 40"/>
                  <a:gd name="T9" fmla="*/ 8 h 15"/>
                  <a:gd name="T10" fmla="*/ 20 w 40"/>
                  <a:gd name="T11" fmla="*/ 11 h 15"/>
                  <a:gd name="T12" fmla="*/ 4 w 40"/>
                  <a:gd name="T13" fmla="*/ 8 h 15"/>
                  <a:gd name="T14" fmla="*/ 20 w 40"/>
                  <a:gd name="T15" fmla="*/ 4 h 15"/>
                  <a:gd name="T16" fmla="*/ 36 w 40"/>
                  <a:gd name="T17" fmla="*/ 7 h 15"/>
                  <a:gd name="T18" fmla="*/ 20 w 40"/>
                  <a:gd name="T19"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15">
                    <a:moveTo>
                      <a:pt x="0" y="8"/>
                    </a:moveTo>
                    <a:cubicBezTo>
                      <a:pt x="0" y="13"/>
                      <a:pt x="12" y="15"/>
                      <a:pt x="20" y="15"/>
                    </a:cubicBezTo>
                    <a:cubicBezTo>
                      <a:pt x="27" y="15"/>
                      <a:pt x="40" y="13"/>
                      <a:pt x="40" y="8"/>
                    </a:cubicBezTo>
                    <a:cubicBezTo>
                      <a:pt x="40" y="2"/>
                      <a:pt x="27" y="0"/>
                      <a:pt x="20" y="0"/>
                    </a:cubicBezTo>
                    <a:cubicBezTo>
                      <a:pt x="12" y="0"/>
                      <a:pt x="0" y="2"/>
                      <a:pt x="0" y="8"/>
                    </a:cubicBezTo>
                    <a:close/>
                    <a:moveTo>
                      <a:pt x="20" y="11"/>
                    </a:moveTo>
                    <a:cubicBezTo>
                      <a:pt x="11" y="11"/>
                      <a:pt x="5" y="9"/>
                      <a:pt x="4" y="8"/>
                    </a:cubicBezTo>
                    <a:cubicBezTo>
                      <a:pt x="5" y="6"/>
                      <a:pt x="11" y="4"/>
                      <a:pt x="20" y="4"/>
                    </a:cubicBezTo>
                    <a:cubicBezTo>
                      <a:pt x="29" y="4"/>
                      <a:pt x="35" y="7"/>
                      <a:pt x="36" y="7"/>
                    </a:cubicBezTo>
                    <a:cubicBezTo>
                      <a:pt x="35" y="9"/>
                      <a:pt x="29" y="11"/>
                      <a:pt x="20" y="11"/>
                    </a:cubicBezTo>
                    <a:close/>
                  </a:path>
                </a:pathLst>
              </a:custGeom>
              <a:grpFill/>
              <a:ln w="3175">
                <a:solidFill>
                  <a:srgbClr val="F47920"/>
                </a:solidFill>
              </a:ln>
              <a:extLst>
                <a:ext uri="{91240B29-F687-4f45-9708-019B960494DF}">
                  <a14:hiddenLine xmlns:a14="http://schemas.microsoft.com/office/drawing/2010/main" xmlns:lc="http://schemas.openxmlformats.org/drawingml/2006/lockedCanvas"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Lato" panose="020F0502020204030203" pitchFamily="34" charset="0"/>
                  <a:ea typeface="Lato" panose="020F0502020204030203" pitchFamily="34" charset="0"/>
                  <a:cs typeface="Lato" panose="020F0502020204030203" pitchFamily="34" charset="0"/>
                </a:endParaRPr>
              </a:p>
            </p:txBody>
          </p:sp>
        </p:grpSp>
      </p:grpSp>
      <p:grpSp>
        <p:nvGrpSpPr>
          <p:cNvPr id="108" name="Group 107">
            <a:extLst>
              <a:ext uri="{FF2B5EF4-FFF2-40B4-BE49-F238E27FC236}">
                <a16:creationId xmlns:a16="http://schemas.microsoft.com/office/drawing/2014/main" id="{412311CA-C5ED-C4EF-04B5-0A1F8FF1785A}"/>
              </a:ext>
            </a:extLst>
          </p:cNvPr>
          <p:cNvGrpSpPr/>
          <p:nvPr/>
        </p:nvGrpSpPr>
        <p:grpSpPr>
          <a:xfrm>
            <a:off x="8137028" y="3770940"/>
            <a:ext cx="1257160" cy="1828800"/>
            <a:chOff x="8951398" y="3828452"/>
            <a:chExt cx="1257160" cy="1828800"/>
          </a:xfrm>
        </p:grpSpPr>
        <p:sp>
          <p:nvSpPr>
            <p:cNvPr id="109" name="TextBox 108">
              <a:extLst>
                <a:ext uri="{FF2B5EF4-FFF2-40B4-BE49-F238E27FC236}">
                  <a16:creationId xmlns:a16="http://schemas.microsoft.com/office/drawing/2014/main" id="{25E9DE21-4324-121B-44D2-D9ED7E0B3702}"/>
                </a:ext>
              </a:extLst>
            </p:cNvPr>
            <p:cNvSpPr txBox="1"/>
            <p:nvPr/>
          </p:nvSpPr>
          <p:spPr>
            <a:xfrm>
              <a:off x="8951398" y="3828452"/>
              <a:ext cx="1257160" cy="1828800"/>
            </a:xfrm>
            <a:prstGeom prst="roundRect">
              <a:avLst>
                <a:gd name="adj" fmla="val 6977"/>
              </a:avLst>
            </a:prstGeom>
            <a:solidFill>
              <a:schemeClr val="bg1"/>
            </a:solidFill>
            <a:effectLst>
              <a:outerShdw blurRad="355600" dist="38100" dir="5400000" algn="t" rotWithShape="0">
                <a:schemeClr val="bg2">
                  <a:lumMod val="10000"/>
                  <a:alpha val="27000"/>
                </a:schemeClr>
              </a:outerShdw>
            </a:effectLst>
          </p:spPr>
          <p:txBody>
            <a:bodyPr wrap="square" tIns="91440" bIns="91440" rtlCol="0" anchor="b" anchorCtr="0">
              <a:noAutofit/>
            </a:bodyPr>
            <a:lstStyle/>
            <a:p>
              <a:pPr algn="ctr">
                <a:lnSpc>
                  <a:spcPct val="90000"/>
                </a:lnSpc>
              </a:pPr>
              <a:r>
                <a:rPr lang="en-US" sz="3200" dirty="0">
                  <a:solidFill>
                    <a:sysClr val="windowText" lastClr="FFFFFF"/>
                  </a:solidFill>
                  <a:latin typeface="+mj-lt"/>
                  <a:ea typeface="Lato" panose="020F0502020204030203" pitchFamily="34" charset="0"/>
                  <a:cs typeface="Lato" panose="020F0502020204030203" pitchFamily="34" charset="0"/>
                </a:rPr>
                <a:t>6 VC </a:t>
              </a:r>
            </a:p>
            <a:p>
              <a:pPr algn="ctr">
                <a:lnSpc>
                  <a:spcPct val="90000"/>
                </a:lnSpc>
              </a:pPr>
              <a:r>
                <a:rPr lang="en-US" sz="1200" dirty="0">
                  <a:solidFill>
                    <a:srgbClr val="677284"/>
                  </a:solidFill>
                  <a:latin typeface="Lato" panose="020F0502020204030203" pitchFamily="34" charset="0"/>
                  <a:ea typeface="Lato" panose="020F0502020204030203" pitchFamily="34" charset="0"/>
                  <a:cs typeface="Lato" panose="020F0502020204030203" pitchFamily="34" charset="0"/>
                </a:rPr>
                <a:t>Investments</a:t>
              </a:r>
              <a:endParaRPr lang="en-US" sz="1400" dirty="0">
                <a:solidFill>
                  <a:srgbClr val="677284"/>
                </a:solidFill>
                <a:latin typeface="Lato" panose="020F0502020204030203" pitchFamily="34" charset="0"/>
                <a:ea typeface="Lato" panose="020F0502020204030203" pitchFamily="34" charset="0"/>
                <a:cs typeface="Lato" panose="020F0502020204030203" pitchFamily="34" charset="0"/>
              </a:endParaRPr>
            </a:p>
          </p:txBody>
        </p:sp>
        <p:grpSp>
          <p:nvGrpSpPr>
            <p:cNvPr id="110" name="Group 109">
              <a:extLst>
                <a:ext uri="{FF2B5EF4-FFF2-40B4-BE49-F238E27FC236}">
                  <a16:creationId xmlns:a16="http://schemas.microsoft.com/office/drawing/2014/main" id="{EE2D9CD8-3823-3A72-0A5B-7C40E02BEDD1}"/>
                </a:ext>
              </a:extLst>
            </p:cNvPr>
            <p:cNvGrpSpPr>
              <a:grpSpLocks noChangeAspect="1"/>
            </p:cNvGrpSpPr>
            <p:nvPr/>
          </p:nvGrpSpPr>
          <p:grpSpPr bwMode="auto">
            <a:xfrm>
              <a:off x="9300087" y="4087092"/>
              <a:ext cx="559782" cy="566004"/>
              <a:chOff x="3730" y="2067"/>
              <a:chExt cx="180" cy="182"/>
            </a:xfrm>
          </p:grpSpPr>
          <p:sp>
            <p:nvSpPr>
              <p:cNvPr id="111" name="Rectangle 110">
                <a:extLst>
                  <a:ext uri="{FF2B5EF4-FFF2-40B4-BE49-F238E27FC236}">
                    <a16:creationId xmlns:a16="http://schemas.microsoft.com/office/drawing/2014/main" id="{5EDE8792-1DD8-D44D-0C9D-B898795F4200}"/>
                  </a:ext>
                </a:extLst>
              </p:cNvPr>
              <p:cNvSpPr>
                <a:spLocks noChangeArrowheads="1"/>
              </p:cNvSpPr>
              <p:nvPr/>
            </p:nvSpPr>
            <p:spPr bwMode="auto">
              <a:xfrm>
                <a:off x="3840" y="2225"/>
                <a:ext cx="47" cy="24"/>
              </a:xfrm>
              <a:prstGeom prst="rect">
                <a:avLst/>
              </a:prstGeom>
              <a:noFill/>
              <a:ln w="20320" cap="flat">
                <a:solidFill>
                  <a:srgbClr val="F47920"/>
                </a:solidFill>
                <a:prstDash val="solid"/>
                <a:round/>
                <a:headEnd/>
                <a:tailEnd/>
              </a:ln>
              <a:extLst>
                <a:ext uri="{909E8E84-426E-40dd-AFC4-6F175D3DCCD1}">
                  <a14:hiddenFill xmlns:a14="http://schemas.microsoft.com/office/drawing/2010/main" xmlns:lc="http://schemas.openxmlformats.org/drawingml/2006/lockedCanvas"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112" name="Freeform 86">
                <a:extLst>
                  <a:ext uri="{FF2B5EF4-FFF2-40B4-BE49-F238E27FC236}">
                    <a16:creationId xmlns:a16="http://schemas.microsoft.com/office/drawing/2014/main" id="{FAE3A152-1FFF-CCB0-977B-46DB4360C511}"/>
                  </a:ext>
                </a:extLst>
              </p:cNvPr>
              <p:cNvSpPr>
                <a:spLocks/>
              </p:cNvSpPr>
              <p:nvPr/>
            </p:nvSpPr>
            <p:spPr bwMode="auto">
              <a:xfrm>
                <a:off x="3847" y="2110"/>
                <a:ext cx="63" cy="115"/>
              </a:xfrm>
              <a:custGeom>
                <a:avLst/>
                <a:gdLst>
                  <a:gd name="T0" fmla="*/ 16 w 32"/>
                  <a:gd name="T1" fmla="*/ 58 h 58"/>
                  <a:gd name="T2" fmla="*/ 16 w 32"/>
                  <a:gd name="T3" fmla="*/ 52 h 58"/>
                  <a:gd name="T4" fmla="*/ 32 w 32"/>
                  <a:gd name="T5" fmla="*/ 36 h 58"/>
                  <a:gd name="T6" fmla="*/ 32 w 32"/>
                  <a:gd name="T7" fmla="*/ 4 h 58"/>
                  <a:gd name="T8" fmla="*/ 22 w 32"/>
                  <a:gd name="T9" fmla="*/ 28 h 58"/>
                  <a:gd name="T10" fmla="*/ 10 w 32"/>
                  <a:gd name="T11" fmla="*/ 40 h 58"/>
                  <a:gd name="T12" fmla="*/ 13 w 32"/>
                  <a:gd name="T13" fmla="*/ 28 h 58"/>
                  <a:gd name="T14" fmla="*/ 6 w 32"/>
                  <a:gd name="T15" fmla="*/ 24 h 58"/>
                  <a:gd name="T16" fmla="*/ 0 w 32"/>
                  <a:gd name="T17" fmla="*/ 40 h 58"/>
                  <a:gd name="T18" fmla="*/ 0 w 32"/>
                  <a:gd name="T1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58">
                    <a:moveTo>
                      <a:pt x="16" y="58"/>
                    </a:moveTo>
                    <a:cubicBezTo>
                      <a:pt x="16" y="52"/>
                      <a:pt x="16" y="52"/>
                      <a:pt x="16" y="52"/>
                    </a:cubicBezTo>
                    <a:cubicBezTo>
                      <a:pt x="16" y="52"/>
                      <a:pt x="29" y="39"/>
                      <a:pt x="32" y="36"/>
                    </a:cubicBezTo>
                    <a:cubicBezTo>
                      <a:pt x="32" y="31"/>
                      <a:pt x="32" y="4"/>
                      <a:pt x="32" y="4"/>
                    </a:cubicBezTo>
                    <a:cubicBezTo>
                      <a:pt x="32" y="4"/>
                      <a:pt x="22" y="0"/>
                      <a:pt x="22" y="28"/>
                    </a:cubicBezTo>
                    <a:cubicBezTo>
                      <a:pt x="10" y="40"/>
                      <a:pt x="10" y="40"/>
                      <a:pt x="10" y="40"/>
                    </a:cubicBezTo>
                    <a:cubicBezTo>
                      <a:pt x="13" y="28"/>
                      <a:pt x="13" y="28"/>
                      <a:pt x="13" y="28"/>
                    </a:cubicBezTo>
                    <a:cubicBezTo>
                      <a:pt x="14" y="22"/>
                      <a:pt x="9" y="20"/>
                      <a:pt x="6" y="24"/>
                    </a:cubicBezTo>
                    <a:cubicBezTo>
                      <a:pt x="3" y="28"/>
                      <a:pt x="0" y="40"/>
                      <a:pt x="0" y="40"/>
                    </a:cubicBezTo>
                    <a:cubicBezTo>
                      <a:pt x="0" y="58"/>
                      <a:pt x="0" y="58"/>
                      <a:pt x="0" y="58"/>
                    </a:cubicBezTo>
                  </a:path>
                </a:pathLst>
              </a:custGeom>
              <a:noFill/>
              <a:ln w="20320" cap="rnd">
                <a:solidFill>
                  <a:srgbClr val="F47920"/>
                </a:solidFill>
                <a:prstDash val="solid"/>
                <a:round/>
                <a:headEnd/>
                <a:tailEnd/>
              </a:ln>
              <a:extLst>
                <a:ext uri="{909E8E84-426E-40dd-AFC4-6F175D3DCCD1}">
                  <a14:hiddenFill xmlns:a14="http://schemas.microsoft.com/office/drawing/2010/main" xmlns:lc="http://schemas.openxmlformats.org/drawingml/2006/lockedCanvas"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113" name="Rectangle 112">
                <a:extLst>
                  <a:ext uri="{FF2B5EF4-FFF2-40B4-BE49-F238E27FC236}">
                    <a16:creationId xmlns:a16="http://schemas.microsoft.com/office/drawing/2014/main" id="{830A342A-7A69-F5BE-8791-212E1F64E141}"/>
                  </a:ext>
                </a:extLst>
              </p:cNvPr>
              <p:cNvSpPr>
                <a:spLocks noChangeArrowheads="1"/>
              </p:cNvSpPr>
              <p:nvPr/>
            </p:nvSpPr>
            <p:spPr bwMode="auto">
              <a:xfrm>
                <a:off x="3753" y="2225"/>
                <a:ext cx="47" cy="24"/>
              </a:xfrm>
              <a:prstGeom prst="rect">
                <a:avLst/>
              </a:prstGeom>
              <a:noFill/>
              <a:ln w="20320" cap="flat">
                <a:solidFill>
                  <a:srgbClr val="F47920"/>
                </a:solidFill>
                <a:prstDash val="solid"/>
                <a:round/>
                <a:headEnd/>
                <a:tailEnd/>
              </a:ln>
              <a:extLst>
                <a:ext uri="{909E8E84-426E-40dd-AFC4-6F175D3DCCD1}">
                  <a14:hiddenFill xmlns:a14="http://schemas.microsoft.com/office/drawing/2010/main" xmlns:lc="http://schemas.openxmlformats.org/drawingml/2006/lockedCanvas"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114" name="Freeform 88">
                <a:extLst>
                  <a:ext uri="{FF2B5EF4-FFF2-40B4-BE49-F238E27FC236}">
                    <a16:creationId xmlns:a16="http://schemas.microsoft.com/office/drawing/2014/main" id="{3B44298E-2268-D4ED-226F-1A3F3B4A9B4C}"/>
                  </a:ext>
                </a:extLst>
              </p:cNvPr>
              <p:cNvSpPr>
                <a:spLocks/>
              </p:cNvSpPr>
              <p:nvPr/>
            </p:nvSpPr>
            <p:spPr bwMode="auto">
              <a:xfrm>
                <a:off x="3730" y="2110"/>
                <a:ext cx="63" cy="115"/>
              </a:xfrm>
              <a:custGeom>
                <a:avLst/>
                <a:gdLst>
                  <a:gd name="T0" fmla="*/ 16 w 32"/>
                  <a:gd name="T1" fmla="*/ 58 h 58"/>
                  <a:gd name="T2" fmla="*/ 16 w 32"/>
                  <a:gd name="T3" fmla="*/ 52 h 58"/>
                  <a:gd name="T4" fmla="*/ 0 w 32"/>
                  <a:gd name="T5" fmla="*/ 36 h 58"/>
                  <a:gd name="T6" fmla="*/ 0 w 32"/>
                  <a:gd name="T7" fmla="*/ 4 h 58"/>
                  <a:gd name="T8" fmla="*/ 10 w 32"/>
                  <a:gd name="T9" fmla="*/ 28 h 58"/>
                  <a:gd name="T10" fmla="*/ 22 w 32"/>
                  <a:gd name="T11" fmla="*/ 40 h 58"/>
                  <a:gd name="T12" fmla="*/ 19 w 32"/>
                  <a:gd name="T13" fmla="*/ 28 h 58"/>
                  <a:gd name="T14" fmla="*/ 26 w 32"/>
                  <a:gd name="T15" fmla="*/ 24 h 58"/>
                  <a:gd name="T16" fmla="*/ 32 w 32"/>
                  <a:gd name="T17" fmla="*/ 40 h 58"/>
                  <a:gd name="T18" fmla="*/ 32 w 32"/>
                  <a:gd name="T1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58">
                    <a:moveTo>
                      <a:pt x="16" y="58"/>
                    </a:moveTo>
                    <a:cubicBezTo>
                      <a:pt x="16" y="52"/>
                      <a:pt x="16" y="52"/>
                      <a:pt x="16" y="52"/>
                    </a:cubicBezTo>
                    <a:cubicBezTo>
                      <a:pt x="16" y="52"/>
                      <a:pt x="4" y="39"/>
                      <a:pt x="0" y="36"/>
                    </a:cubicBezTo>
                    <a:cubicBezTo>
                      <a:pt x="0" y="31"/>
                      <a:pt x="0" y="4"/>
                      <a:pt x="0" y="4"/>
                    </a:cubicBezTo>
                    <a:cubicBezTo>
                      <a:pt x="0" y="4"/>
                      <a:pt x="10" y="0"/>
                      <a:pt x="10" y="28"/>
                    </a:cubicBezTo>
                    <a:cubicBezTo>
                      <a:pt x="22" y="40"/>
                      <a:pt x="22" y="40"/>
                      <a:pt x="22" y="40"/>
                    </a:cubicBezTo>
                    <a:cubicBezTo>
                      <a:pt x="19" y="28"/>
                      <a:pt x="19" y="28"/>
                      <a:pt x="19" y="28"/>
                    </a:cubicBezTo>
                    <a:cubicBezTo>
                      <a:pt x="18" y="22"/>
                      <a:pt x="23" y="20"/>
                      <a:pt x="26" y="24"/>
                    </a:cubicBezTo>
                    <a:cubicBezTo>
                      <a:pt x="29" y="28"/>
                      <a:pt x="32" y="40"/>
                      <a:pt x="32" y="40"/>
                    </a:cubicBezTo>
                    <a:cubicBezTo>
                      <a:pt x="32" y="58"/>
                      <a:pt x="32" y="58"/>
                      <a:pt x="32" y="58"/>
                    </a:cubicBezTo>
                  </a:path>
                </a:pathLst>
              </a:custGeom>
              <a:noFill/>
              <a:ln w="20320" cap="rnd">
                <a:solidFill>
                  <a:srgbClr val="F47920"/>
                </a:solidFill>
                <a:prstDash val="solid"/>
                <a:round/>
                <a:headEnd/>
                <a:tailEnd/>
              </a:ln>
              <a:extLst>
                <a:ext uri="{909E8E84-426E-40dd-AFC4-6F175D3DCCD1}">
                  <a14:hiddenFill xmlns:a14="http://schemas.microsoft.com/office/drawing/2010/main" xmlns:lc="http://schemas.openxmlformats.org/drawingml/2006/lockedCanvas"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115" name="Freeform 89">
                <a:extLst>
                  <a:ext uri="{FF2B5EF4-FFF2-40B4-BE49-F238E27FC236}">
                    <a16:creationId xmlns:a16="http://schemas.microsoft.com/office/drawing/2014/main" id="{DD5AD852-4E63-A478-0A7F-D7D8878DC78F}"/>
                  </a:ext>
                </a:extLst>
              </p:cNvPr>
              <p:cNvSpPr>
                <a:spLocks/>
              </p:cNvSpPr>
              <p:nvPr/>
            </p:nvSpPr>
            <p:spPr bwMode="auto">
              <a:xfrm>
                <a:off x="3777" y="2091"/>
                <a:ext cx="86" cy="71"/>
              </a:xfrm>
              <a:custGeom>
                <a:avLst/>
                <a:gdLst>
                  <a:gd name="T0" fmla="*/ 39 w 86"/>
                  <a:gd name="T1" fmla="*/ 23 h 71"/>
                  <a:gd name="T2" fmla="*/ 0 w 86"/>
                  <a:gd name="T3" fmla="*/ 0 h 71"/>
                  <a:gd name="T4" fmla="*/ 0 w 86"/>
                  <a:gd name="T5" fmla="*/ 47 h 71"/>
                  <a:gd name="T6" fmla="*/ 39 w 86"/>
                  <a:gd name="T7" fmla="*/ 71 h 71"/>
                  <a:gd name="T8" fmla="*/ 86 w 86"/>
                  <a:gd name="T9" fmla="*/ 47 h 71"/>
                  <a:gd name="T10" fmla="*/ 86 w 86"/>
                  <a:gd name="T11" fmla="*/ 0 h 71"/>
                  <a:gd name="T12" fmla="*/ 39 w 86"/>
                  <a:gd name="T13" fmla="*/ 23 h 71"/>
                </a:gdLst>
                <a:ahLst/>
                <a:cxnLst>
                  <a:cxn ang="0">
                    <a:pos x="T0" y="T1"/>
                  </a:cxn>
                  <a:cxn ang="0">
                    <a:pos x="T2" y="T3"/>
                  </a:cxn>
                  <a:cxn ang="0">
                    <a:pos x="T4" y="T5"/>
                  </a:cxn>
                  <a:cxn ang="0">
                    <a:pos x="T6" y="T7"/>
                  </a:cxn>
                  <a:cxn ang="0">
                    <a:pos x="T8" y="T9"/>
                  </a:cxn>
                  <a:cxn ang="0">
                    <a:pos x="T10" y="T11"/>
                  </a:cxn>
                  <a:cxn ang="0">
                    <a:pos x="T12" y="T13"/>
                  </a:cxn>
                </a:cxnLst>
                <a:rect l="0" t="0" r="r" b="b"/>
                <a:pathLst>
                  <a:path w="86" h="71">
                    <a:moveTo>
                      <a:pt x="39" y="23"/>
                    </a:moveTo>
                    <a:lnTo>
                      <a:pt x="0" y="0"/>
                    </a:lnTo>
                    <a:lnTo>
                      <a:pt x="0" y="47"/>
                    </a:lnTo>
                    <a:lnTo>
                      <a:pt x="39" y="71"/>
                    </a:lnTo>
                    <a:lnTo>
                      <a:pt x="86" y="47"/>
                    </a:lnTo>
                    <a:lnTo>
                      <a:pt x="86" y="0"/>
                    </a:lnTo>
                    <a:lnTo>
                      <a:pt x="39" y="23"/>
                    </a:lnTo>
                    <a:close/>
                  </a:path>
                </a:pathLst>
              </a:custGeom>
              <a:noFill/>
              <a:ln w="20320" cap="flat">
                <a:solidFill>
                  <a:srgbClr val="F47920"/>
                </a:solidFill>
                <a:prstDash val="solid"/>
                <a:round/>
                <a:headEnd/>
                <a:tailEnd/>
              </a:ln>
              <a:extLst>
                <a:ext uri="{909E8E84-426E-40dd-AFC4-6F175D3DCCD1}">
                  <a14:hiddenFill xmlns:a14="http://schemas.microsoft.com/office/drawing/2010/main" xmlns:lc="http://schemas.openxmlformats.org/drawingml/2006/lockedCanvas"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116" name="Freeform 90">
                <a:extLst>
                  <a:ext uri="{FF2B5EF4-FFF2-40B4-BE49-F238E27FC236}">
                    <a16:creationId xmlns:a16="http://schemas.microsoft.com/office/drawing/2014/main" id="{1E0C4579-C9AE-63D8-252D-DDEE9E1F8D38}"/>
                  </a:ext>
                </a:extLst>
              </p:cNvPr>
              <p:cNvSpPr>
                <a:spLocks/>
              </p:cNvSpPr>
              <p:nvPr/>
            </p:nvSpPr>
            <p:spPr bwMode="auto">
              <a:xfrm>
                <a:off x="3777" y="2067"/>
                <a:ext cx="86" cy="47"/>
              </a:xfrm>
              <a:custGeom>
                <a:avLst/>
                <a:gdLst>
                  <a:gd name="T0" fmla="*/ 43 w 86"/>
                  <a:gd name="T1" fmla="*/ 0 h 47"/>
                  <a:gd name="T2" fmla="*/ 0 w 86"/>
                  <a:gd name="T3" fmla="*/ 24 h 47"/>
                  <a:gd name="T4" fmla="*/ 39 w 86"/>
                  <a:gd name="T5" fmla="*/ 47 h 47"/>
                  <a:gd name="T6" fmla="*/ 86 w 86"/>
                  <a:gd name="T7" fmla="*/ 24 h 47"/>
                  <a:gd name="T8" fmla="*/ 43 w 86"/>
                  <a:gd name="T9" fmla="*/ 0 h 47"/>
                </a:gdLst>
                <a:ahLst/>
                <a:cxnLst>
                  <a:cxn ang="0">
                    <a:pos x="T0" y="T1"/>
                  </a:cxn>
                  <a:cxn ang="0">
                    <a:pos x="T2" y="T3"/>
                  </a:cxn>
                  <a:cxn ang="0">
                    <a:pos x="T4" y="T5"/>
                  </a:cxn>
                  <a:cxn ang="0">
                    <a:pos x="T6" y="T7"/>
                  </a:cxn>
                  <a:cxn ang="0">
                    <a:pos x="T8" y="T9"/>
                  </a:cxn>
                </a:cxnLst>
                <a:rect l="0" t="0" r="r" b="b"/>
                <a:pathLst>
                  <a:path w="86" h="47">
                    <a:moveTo>
                      <a:pt x="43" y="0"/>
                    </a:moveTo>
                    <a:lnTo>
                      <a:pt x="0" y="24"/>
                    </a:lnTo>
                    <a:lnTo>
                      <a:pt x="39" y="47"/>
                    </a:lnTo>
                    <a:lnTo>
                      <a:pt x="86" y="24"/>
                    </a:lnTo>
                    <a:lnTo>
                      <a:pt x="43" y="0"/>
                    </a:lnTo>
                    <a:close/>
                  </a:path>
                </a:pathLst>
              </a:custGeom>
              <a:noFill/>
              <a:ln w="20320" cap="flat">
                <a:solidFill>
                  <a:srgbClr val="F47920"/>
                </a:solidFill>
                <a:prstDash val="solid"/>
                <a:round/>
                <a:headEnd/>
                <a:tailEnd/>
              </a:ln>
              <a:extLst>
                <a:ext uri="{909E8E84-426E-40dd-AFC4-6F175D3DCCD1}">
                  <a14:hiddenFill xmlns:a14="http://schemas.microsoft.com/office/drawing/2010/main" xmlns:lc="http://schemas.openxmlformats.org/drawingml/2006/lockedCanvas"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117" name="Line 2354">
                <a:extLst>
                  <a:ext uri="{FF2B5EF4-FFF2-40B4-BE49-F238E27FC236}">
                    <a16:creationId xmlns:a16="http://schemas.microsoft.com/office/drawing/2014/main" id="{CC933068-87CA-2C52-F210-6DDE1CCB4403}"/>
                  </a:ext>
                </a:extLst>
              </p:cNvPr>
              <p:cNvSpPr>
                <a:spLocks noChangeShapeType="1"/>
              </p:cNvSpPr>
              <p:nvPr/>
            </p:nvSpPr>
            <p:spPr bwMode="auto">
              <a:xfrm>
                <a:off x="3816" y="2114"/>
                <a:ext cx="0" cy="48"/>
              </a:xfrm>
              <a:prstGeom prst="line">
                <a:avLst/>
              </a:prstGeom>
              <a:noFill/>
              <a:ln w="20320" cap="flat">
                <a:solidFill>
                  <a:srgbClr val="F47920"/>
                </a:solidFill>
                <a:prstDash val="solid"/>
                <a:round/>
                <a:headEnd/>
                <a:tailEnd/>
              </a:ln>
              <a:extLst>
                <a:ext uri="{909E8E84-426E-40dd-AFC4-6F175D3DCCD1}">
                  <a14:hiddenFill xmlns:a14="http://schemas.microsoft.com/office/drawing/2010/main" xmlns:lc="http://schemas.openxmlformats.org/drawingml/2006/lockedCanvas" xmlns="">
                    <a:noFill/>
                  </a14:hiddenFill>
                </a:ext>
              </a:extLst>
            </p:spPr>
            <p:txBody>
              <a:bodyPr vert="horz" wrap="square" lIns="91440" tIns="45720" rIns="91440" bIns="45720" numCol="1" anchor="t" anchorCtr="0" compatLnSpc="1">
                <a:prstTxWarp prst="textNoShape">
                  <a:avLst/>
                </a:prstTxWarp>
              </a:bodyPr>
              <a:lstStyle/>
              <a:p>
                <a:endParaRPr lang="en-US" dirty="0">
                  <a:latin typeface="Lato" panose="020F0502020204030203" pitchFamily="34" charset="0"/>
                  <a:ea typeface="Lato" panose="020F0502020204030203" pitchFamily="34" charset="0"/>
                  <a:cs typeface="Lato" panose="020F0502020204030203" pitchFamily="34" charset="0"/>
                </a:endParaRPr>
              </a:p>
            </p:txBody>
          </p:sp>
        </p:grpSp>
      </p:grpSp>
      <p:grpSp>
        <p:nvGrpSpPr>
          <p:cNvPr id="118" name="Group 117">
            <a:extLst>
              <a:ext uri="{FF2B5EF4-FFF2-40B4-BE49-F238E27FC236}">
                <a16:creationId xmlns:a16="http://schemas.microsoft.com/office/drawing/2014/main" id="{C69D7C91-65E1-CE40-C5F1-D9643370CBFB}"/>
              </a:ext>
            </a:extLst>
          </p:cNvPr>
          <p:cNvGrpSpPr/>
          <p:nvPr/>
        </p:nvGrpSpPr>
        <p:grpSpPr>
          <a:xfrm>
            <a:off x="9929985" y="3770940"/>
            <a:ext cx="1257160" cy="1828800"/>
            <a:chOff x="9721758" y="3813585"/>
            <a:chExt cx="1257160" cy="1828800"/>
          </a:xfrm>
        </p:grpSpPr>
        <p:sp>
          <p:nvSpPr>
            <p:cNvPr id="119" name="TextBox 118">
              <a:extLst>
                <a:ext uri="{FF2B5EF4-FFF2-40B4-BE49-F238E27FC236}">
                  <a16:creationId xmlns:a16="http://schemas.microsoft.com/office/drawing/2014/main" id="{4E042297-F25E-3DFB-A1DB-D0911ED058B4}"/>
                </a:ext>
              </a:extLst>
            </p:cNvPr>
            <p:cNvSpPr txBox="1"/>
            <p:nvPr/>
          </p:nvSpPr>
          <p:spPr>
            <a:xfrm>
              <a:off x="9721758" y="3813585"/>
              <a:ext cx="1257160" cy="1828800"/>
            </a:xfrm>
            <a:prstGeom prst="roundRect">
              <a:avLst>
                <a:gd name="adj" fmla="val 6977"/>
              </a:avLst>
            </a:prstGeom>
            <a:solidFill>
              <a:schemeClr val="bg1"/>
            </a:solidFill>
            <a:effectLst>
              <a:outerShdw blurRad="355600" dist="38100" dir="5400000" algn="t" rotWithShape="0">
                <a:schemeClr val="bg2">
                  <a:lumMod val="10000"/>
                  <a:alpha val="27000"/>
                </a:schemeClr>
              </a:outerShdw>
            </a:effectLst>
          </p:spPr>
          <p:txBody>
            <a:bodyPr wrap="square" tIns="91440" bIns="91440" rtlCol="0" anchor="b" anchorCtr="0">
              <a:noAutofit/>
            </a:bodyPr>
            <a:lstStyle/>
            <a:p>
              <a:pPr algn="ctr">
                <a:lnSpc>
                  <a:spcPct val="90000"/>
                </a:lnSpc>
              </a:pPr>
              <a:r>
                <a:rPr lang="en-US" sz="1400" dirty="0">
                  <a:solidFill>
                    <a:srgbClr val="677284"/>
                  </a:solidFill>
                  <a:latin typeface="Lato" panose="020F0502020204030203" pitchFamily="34" charset="0"/>
                  <a:ea typeface="Lato" panose="020F0502020204030203" pitchFamily="34" charset="0"/>
                  <a:cs typeface="Lato" panose="020F0502020204030203" pitchFamily="34" charset="0"/>
                </a:rPr>
                <a:t>Morison Global</a:t>
              </a:r>
            </a:p>
          </p:txBody>
        </p:sp>
        <p:grpSp>
          <p:nvGrpSpPr>
            <p:cNvPr id="120" name="Group 119">
              <a:extLst>
                <a:ext uri="{FF2B5EF4-FFF2-40B4-BE49-F238E27FC236}">
                  <a16:creationId xmlns:a16="http://schemas.microsoft.com/office/drawing/2014/main" id="{8376CBB3-8E1D-B460-B5D3-FB014301E2CB}"/>
                </a:ext>
              </a:extLst>
            </p:cNvPr>
            <p:cNvGrpSpPr>
              <a:grpSpLocks noChangeAspect="1"/>
            </p:cNvGrpSpPr>
            <p:nvPr/>
          </p:nvGrpSpPr>
          <p:grpSpPr bwMode="auto">
            <a:xfrm>
              <a:off x="10071600" y="4165432"/>
              <a:ext cx="557477" cy="588449"/>
              <a:chOff x="3750" y="2069"/>
              <a:chExt cx="180" cy="190"/>
            </a:xfrm>
            <a:noFill/>
          </p:grpSpPr>
          <p:sp>
            <p:nvSpPr>
              <p:cNvPr id="121" name="Rectangle 120">
                <a:extLst>
                  <a:ext uri="{FF2B5EF4-FFF2-40B4-BE49-F238E27FC236}">
                    <a16:creationId xmlns:a16="http://schemas.microsoft.com/office/drawing/2014/main" id="{28FF2538-0CC6-FBE3-34DB-AB6B86BAE8F3}"/>
                  </a:ext>
                </a:extLst>
              </p:cNvPr>
              <p:cNvSpPr>
                <a:spLocks noChangeArrowheads="1"/>
              </p:cNvSpPr>
              <p:nvPr/>
            </p:nvSpPr>
            <p:spPr bwMode="auto">
              <a:xfrm>
                <a:off x="3750" y="2180"/>
                <a:ext cx="31" cy="63"/>
              </a:xfrm>
              <a:prstGeom prst="rect">
                <a:avLst/>
              </a:prstGeom>
              <a:grpFill/>
              <a:ln w="22225" cap="flat">
                <a:solidFill>
                  <a:srgbClr val="F47920"/>
                </a:solidFill>
                <a:prstDash val="solid"/>
                <a:round/>
                <a:headEnd/>
                <a:tailEnd/>
              </a:ln>
              <a:extLst>
                <a:ext uri="{909E8E84-426E-40dd-AFC4-6F175D3DCCD1}">
                  <a14:hiddenFill xmlns:a14="http://schemas.microsoft.com/office/drawing/2010/main" xmlns:lc="http://schemas.openxmlformats.org/drawingml/2006/lockedCanvas"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122" name="Freeform 103">
                <a:extLst>
                  <a:ext uri="{FF2B5EF4-FFF2-40B4-BE49-F238E27FC236}">
                    <a16:creationId xmlns:a16="http://schemas.microsoft.com/office/drawing/2014/main" id="{22898676-6A4F-C798-6F90-65E75FF18CDD}"/>
                  </a:ext>
                </a:extLst>
              </p:cNvPr>
              <p:cNvSpPr>
                <a:spLocks/>
              </p:cNvSpPr>
              <p:nvPr/>
            </p:nvSpPr>
            <p:spPr bwMode="auto">
              <a:xfrm>
                <a:off x="3781" y="2202"/>
                <a:ext cx="149" cy="57"/>
              </a:xfrm>
              <a:custGeom>
                <a:avLst/>
                <a:gdLst>
                  <a:gd name="T0" fmla="*/ 0 w 76"/>
                  <a:gd name="T1" fmla="*/ 15 h 29"/>
                  <a:gd name="T2" fmla="*/ 76 w 76"/>
                  <a:gd name="T3" fmla="*/ 5 h 29"/>
                  <a:gd name="T4" fmla="*/ 64 w 76"/>
                  <a:gd name="T5" fmla="*/ 1 h 29"/>
                  <a:gd name="T6" fmla="*/ 46 w 76"/>
                  <a:gd name="T7" fmla="*/ 7 h 29"/>
                </a:gdLst>
                <a:ahLst/>
                <a:cxnLst>
                  <a:cxn ang="0">
                    <a:pos x="T0" y="T1"/>
                  </a:cxn>
                  <a:cxn ang="0">
                    <a:pos x="T2" y="T3"/>
                  </a:cxn>
                  <a:cxn ang="0">
                    <a:pos x="T4" y="T5"/>
                  </a:cxn>
                  <a:cxn ang="0">
                    <a:pos x="T6" y="T7"/>
                  </a:cxn>
                </a:cxnLst>
                <a:rect l="0" t="0" r="r" b="b"/>
                <a:pathLst>
                  <a:path w="76" h="29">
                    <a:moveTo>
                      <a:pt x="0" y="15"/>
                    </a:moveTo>
                    <a:cubicBezTo>
                      <a:pt x="43" y="29"/>
                      <a:pt x="27" y="29"/>
                      <a:pt x="76" y="5"/>
                    </a:cubicBezTo>
                    <a:cubicBezTo>
                      <a:pt x="72" y="1"/>
                      <a:pt x="68" y="0"/>
                      <a:pt x="64" y="1"/>
                    </a:cubicBezTo>
                    <a:cubicBezTo>
                      <a:pt x="46" y="7"/>
                      <a:pt x="46" y="7"/>
                      <a:pt x="46" y="7"/>
                    </a:cubicBezTo>
                  </a:path>
                </a:pathLst>
              </a:custGeom>
              <a:grpFill/>
              <a:ln w="22225" cap="rnd">
                <a:solidFill>
                  <a:srgbClr val="F47920"/>
                </a:solidFill>
                <a:prstDash val="solid"/>
                <a:round/>
                <a:headEnd/>
                <a:tailEnd/>
              </a:ln>
              <a:extLst>
                <a:ext uri="{909E8E84-426E-40dd-AFC4-6F175D3DCCD1}">
                  <a14:hiddenFill xmlns:a14="http://schemas.microsoft.com/office/drawing/2010/main" xmlns:lc="http://schemas.openxmlformats.org/drawingml/2006/lockedCanvas"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123" name="Freeform 104">
                <a:extLst>
                  <a:ext uri="{FF2B5EF4-FFF2-40B4-BE49-F238E27FC236}">
                    <a16:creationId xmlns:a16="http://schemas.microsoft.com/office/drawing/2014/main" id="{1087B0DA-CEE0-9022-F84E-09F07E7AAA70}"/>
                  </a:ext>
                </a:extLst>
              </p:cNvPr>
              <p:cNvSpPr>
                <a:spLocks/>
              </p:cNvSpPr>
              <p:nvPr/>
            </p:nvSpPr>
            <p:spPr bwMode="auto">
              <a:xfrm>
                <a:off x="3781" y="2188"/>
                <a:ext cx="94" cy="31"/>
              </a:xfrm>
              <a:custGeom>
                <a:avLst/>
                <a:gdLst>
                  <a:gd name="T0" fmla="*/ 0 w 48"/>
                  <a:gd name="T1" fmla="*/ 0 h 16"/>
                  <a:gd name="T2" fmla="*/ 12 w 48"/>
                  <a:gd name="T3" fmla="*/ 0 h 16"/>
                  <a:gd name="T4" fmla="*/ 30 w 48"/>
                  <a:gd name="T5" fmla="*/ 8 h 16"/>
                  <a:gd name="T6" fmla="*/ 42 w 48"/>
                  <a:gd name="T7" fmla="*/ 8 h 16"/>
                  <a:gd name="T8" fmla="*/ 42 w 48"/>
                  <a:gd name="T9" fmla="*/ 16 h 16"/>
                  <a:gd name="T10" fmla="*/ 20 w 48"/>
                  <a:gd name="T11" fmla="*/ 16 h 16"/>
                </a:gdLst>
                <a:ahLst/>
                <a:cxnLst>
                  <a:cxn ang="0">
                    <a:pos x="T0" y="T1"/>
                  </a:cxn>
                  <a:cxn ang="0">
                    <a:pos x="T2" y="T3"/>
                  </a:cxn>
                  <a:cxn ang="0">
                    <a:pos x="T4" y="T5"/>
                  </a:cxn>
                  <a:cxn ang="0">
                    <a:pos x="T6" y="T7"/>
                  </a:cxn>
                  <a:cxn ang="0">
                    <a:pos x="T8" y="T9"/>
                  </a:cxn>
                  <a:cxn ang="0">
                    <a:pos x="T10" y="T11"/>
                  </a:cxn>
                </a:cxnLst>
                <a:rect l="0" t="0" r="r" b="b"/>
                <a:pathLst>
                  <a:path w="48" h="16">
                    <a:moveTo>
                      <a:pt x="0" y="0"/>
                    </a:moveTo>
                    <a:cubicBezTo>
                      <a:pt x="12" y="0"/>
                      <a:pt x="12" y="0"/>
                      <a:pt x="12" y="0"/>
                    </a:cubicBezTo>
                    <a:cubicBezTo>
                      <a:pt x="21" y="0"/>
                      <a:pt x="28" y="6"/>
                      <a:pt x="30" y="8"/>
                    </a:cubicBezTo>
                    <a:cubicBezTo>
                      <a:pt x="30" y="8"/>
                      <a:pt x="36" y="8"/>
                      <a:pt x="42" y="8"/>
                    </a:cubicBezTo>
                    <a:cubicBezTo>
                      <a:pt x="48" y="8"/>
                      <a:pt x="48" y="16"/>
                      <a:pt x="42" y="16"/>
                    </a:cubicBezTo>
                    <a:cubicBezTo>
                      <a:pt x="20" y="16"/>
                      <a:pt x="20" y="16"/>
                      <a:pt x="20" y="16"/>
                    </a:cubicBezTo>
                  </a:path>
                </a:pathLst>
              </a:custGeom>
              <a:grpFill/>
              <a:ln w="22225" cap="rnd">
                <a:solidFill>
                  <a:srgbClr val="F47920"/>
                </a:solidFill>
                <a:prstDash val="solid"/>
                <a:round/>
                <a:headEnd/>
                <a:tailEnd/>
              </a:ln>
              <a:extLst>
                <a:ext uri="{909E8E84-426E-40dd-AFC4-6F175D3DCCD1}">
                  <a14:hiddenFill xmlns:a14="http://schemas.microsoft.com/office/drawing/2010/main" xmlns:lc="http://schemas.openxmlformats.org/drawingml/2006/lockedCanvas"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124" name="Freeform 105">
                <a:extLst>
                  <a:ext uri="{FF2B5EF4-FFF2-40B4-BE49-F238E27FC236}">
                    <a16:creationId xmlns:a16="http://schemas.microsoft.com/office/drawing/2014/main" id="{9926C958-6122-A426-43D4-D432BF0D5824}"/>
                  </a:ext>
                </a:extLst>
              </p:cNvPr>
              <p:cNvSpPr>
                <a:spLocks/>
              </p:cNvSpPr>
              <p:nvPr/>
            </p:nvSpPr>
            <p:spPr bwMode="auto">
              <a:xfrm>
                <a:off x="3793" y="2069"/>
                <a:ext cx="125" cy="119"/>
              </a:xfrm>
              <a:custGeom>
                <a:avLst/>
                <a:gdLst>
                  <a:gd name="T0" fmla="*/ 3 w 64"/>
                  <a:gd name="T1" fmla="*/ 46 h 60"/>
                  <a:gd name="T2" fmla="*/ 0 w 64"/>
                  <a:gd name="T3" fmla="*/ 32 h 60"/>
                  <a:gd name="T4" fmla="*/ 32 w 64"/>
                  <a:gd name="T5" fmla="*/ 0 h 60"/>
                  <a:gd name="T6" fmla="*/ 64 w 64"/>
                  <a:gd name="T7" fmla="*/ 32 h 60"/>
                  <a:gd name="T8" fmla="*/ 48 w 64"/>
                  <a:gd name="T9" fmla="*/ 60 h 60"/>
                </a:gdLst>
                <a:ahLst/>
                <a:cxnLst>
                  <a:cxn ang="0">
                    <a:pos x="T0" y="T1"/>
                  </a:cxn>
                  <a:cxn ang="0">
                    <a:pos x="T2" y="T3"/>
                  </a:cxn>
                  <a:cxn ang="0">
                    <a:pos x="T4" y="T5"/>
                  </a:cxn>
                  <a:cxn ang="0">
                    <a:pos x="T6" y="T7"/>
                  </a:cxn>
                  <a:cxn ang="0">
                    <a:pos x="T8" y="T9"/>
                  </a:cxn>
                </a:cxnLst>
                <a:rect l="0" t="0" r="r" b="b"/>
                <a:pathLst>
                  <a:path w="64" h="60">
                    <a:moveTo>
                      <a:pt x="3" y="46"/>
                    </a:moveTo>
                    <a:cubicBezTo>
                      <a:pt x="1" y="42"/>
                      <a:pt x="0" y="37"/>
                      <a:pt x="0" y="32"/>
                    </a:cubicBezTo>
                    <a:cubicBezTo>
                      <a:pt x="0" y="14"/>
                      <a:pt x="14" y="0"/>
                      <a:pt x="32" y="0"/>
                    </a:cubicBezTo>
                    <a:cubicBezTo>
                      <a:pt x="50" y="0"/>
                      <a:pt x="64" y="14"/>
                      <a:pt x="64" y="32"/>
                    </a:cubicBezTo>
                    <a:cubicBezTo>
                      <a:pt x="64" y="44"/>
                      <a:pt x="58" y="54"/>
                      <a:pt x="48" y="60"/>
                    </a:cubicBezTo>
                  </a:path>
                </a:pathLst>
              </a:custGeom>
              <a:grpFill/>
              <a:ln w="22225" cap="rnd">
                <a:solidFill>
                  <a:srgbClr val="F47920"/>
                </a:solidFill>
                <a:prstDash val="solid"/>
                <a:round/>
                <a:headEnd/>
                <a:tailEnd/>
              </a:ln>
              <a:extLst>
                <a:ext uri="{909E8E84-426E-40dd-AFC4-6F175D3DCCD1}">
                  <a14:hiddenFill xmlns:a14="http://schemas.microsoft.com/office/drawing/2010/main" xmlns:lc="http://schemas.openxmlformats.org/drawingml/2006/lockedCanvas"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125" name="Freeform 106">
                <a:extLst>
                  <a:ext uri="{FF2B5EF4-FFF2-40B4-BE49-F238E27FC236}">
                    <a16:creationId xmlns:a16="http://schemas.microsoft.com/office/drawing/2014/main" id="{BAC0C923-469A-F21A-BFCB-2C86BF590652}"/>
                  </a:ext>
                </a:extLst>
              </p:cNvPr>
              <p:cNvSpPr>
                <a:spLocks/>
              </p:cNvSpPr>
              <p:nvPr/>
            </p:nvSpPr>
            <p:spPr bwMode="auto">
              <a:xfrm>
                <a:off x="3815" y="2071"/>
                <a:ext cx="88" cy="105"/>
              </a:xfrm>
              <a:custGeom>
                <a:avLst/>
                <a:gdLst>
                  <a:gd name="T0" fmla="*/ 45 w 45"/>
                  <a:gd name="T1" fmla="*/ 9 h 53"/>
                  <a:gd name="T2" fmla="*/ 38 w 45"/>
                  <a:gd name="T3" fmla="*/ 20 h 53"/>
                  <a:gd name="T4" fmla="*/ 28 w 45"/>
                  <a:gd name="T5" fmla="*/ 23 h 53"/>
                  <a:gd name="T6" fmla="*/ 31 w 45"/>
                  <a:gd name="T7" fmla="*/ 28 h 53"/>
                  <a:gd name="T8" fmla="*/ 35 w 45"/>
                  <a:gd name="T9" fmla="*/ 28 h 53"/>
                  <a:gd name="T10" fmla="*/ 29 w 45"/>
                  <a:gd name="T11" fmla="*/ 39 h 53"/>
                  <a:gd name="T12" fmla="*/ 31 w 45"/>
                  <a:gd name="T13" fmla="*/ 44 h 53"/>
                  <a:gd name="T14" fmla="*/ 27 w 45"/>
                  <a:gd name="T15" fmla="*/ 46 h 53"/>
                  <a:gd name="T16" fmla="*/ 18 w 45"/>
                  <a:gd name="T17" fmla="*/ 53 h 53"/>
                  <a:gd name="T18" fmla="*/ 14 w 45"/>
                  <a:gd name="T19" fmla="*/ 46 h 53"/>
                  <a:gd name="T20" fmla="*/ 15 w 45"/>
                  <a:gd name="T21" fmla="*/ 42 h 53"/>
                  <a:gd name="T22" fmla="*/ 13 w 45"/>
                  <a:gd name="T23" fmla="*/ 38 h 53"/>
                  <a:gd name="T24" fmla="*/ 4 w 45"/>
                  <a:gd name="T25" fmla="*/ 34 h 53"/>
                  <a:gd name="T26" fmla="*/ 0 w 45"/>
                  <a:gd name="T27" fmla="*/ 28 h 53"/>
                  <a:gd name="T28" fmla="*/ 7 w 45"/>
                  <a:gd name="T29" fmla="*/ 17 h 53"/>
                  <a:gd name="T30" fmla="*/ 14 w 45"/>
                  <a:gd name="T31" fmla="*/ 18 h 53"/>
                  <a:gd name="T32" fmla="*/ 25 w 45"/>
                  <a:gd name="T33" fmla="*/ 18 h 53"/>
                  <a:gd name="T34" fmla="*/ 24 w 45"/>
                  <a:gd name="T35" fmla="*/ 10 h 53"/>
                  <a:gd name="T36" fmla="*/ 18 w 45"/>
                  <a:gd name="T37" fmla="*/ 7 h 53"/>
                  <a:gd name="T38" fmla="*/ 30 w 45"/>
                  <a:gd name="T3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53">
                    <a:moveTo>
                      <a:pt x="45" y="9"/>
                    </a:moveTo>
                    <a:cubicBezTo>
                      <a:pt x="45" y="9"/>
                      <a:pt x="43" y="17"/>
                      <a:pt x="38" y="20"/>
                    </a:cubicBezTo>
                    <a:cubicBezTo>
                      <a:pt x="32" y="18"/>
                      <a:pt x="27" y="23"/>
                      <a:pt x="28" y="23"/>
                    </a:cubicBezTo>
                    <a:cubicBezTo>
                      <a:pt x="29" y="23"/>
                      <a:pt x="31" y="28"/>
                      <a:pt x="31" y="28"/>
                    </a:cubicBezTo>
                    <a:cubicBezTo>
                      <a:pt x="32" y="30"/>
                      <a:pt x="35" y="28"/>
                      <a:pt x="35" y="28"/>
                    </a:cubicBezTo>
                    <a:cubicBezTo>
                      <a:pt x="38" y="32"/>
                      <a:pt x="29" y="38"/>
                      <a:pt x="29" y="39"/>
                    </a:cubicBezTo>
                    <a:cubicBezTo>
                      <a:pt x="29" y="41"/>
                      <a:pt x="33" y="41"/>
                      <a:pt x="31" y="44"/>
                    </a:cubicBezTo>
                    <a:cubicBezTo>
                      <a:pt x="29" y="46"/>
                      <a:pt x="27" y="46"/>
                      <a:pt x="27" y="46"/>
                    </a:cubicBezTo>
                    <a:cubicBezTo>
                      <a:pt x="27" y="53"/>
                      <a:pt x="20" y="53"/>
                      <a:pt x="18" y="53"/>
                    </a:cubicBezTo>
                    <a:cubicBezTo>
                      <a:pt x="17" y="53"/>
                      <a:pt x="14" y="48"/>
                      <a:pt x="14" y="46"/>
                    </a:cubicBezTo>
                    <a:cubicBezTo>
                      <a:pt x="14" y="45"/>
                      <a:pt x="15" y="44"/>
                      <a:pt x="15" y="42"/>
                    </a:cubicBezTo>
                    <a:cubicBezTo>
                      <a:pt x="15" y="41"/>
                      <a:pt x="13" y="38"/>
                      <a:pt x="13" y="38"/>
                    </a:cubicBezTo>
                    <a:cubicBezTo>
                      <a:pt x="13" y="32"/>
                      <a:pt x="8" y="34"/>
                      <a:pt x="4" y="34"/>
                    </a:cubicBezTo>
                    <a:cubicBezTo>
                      <a:pt x="0" y="34"/>
                      <a:pt x="0" y="28"/>
                      <a:pt x="0" y="28"/>
                    </a:cubicBezTo>
                    <a:cubicBezTo>
                      <a:pt x="0" y="28"/>
                      <a:pt x="0" y="18"/>
                      <a:pt x="7" y="17"/>
                    </a:cubicBezTo>
                    <a:cubicBezTo>
                      <a:pt x="14" y="16"/>
                      <a:pt x="14" y="18"/>
                      <a:pt x="14" y="18"/>
                    </a:cubicBezTo>
                    <a:cubicBezTo>
                      <a:pt x="17" y="21"/>
                      <a:pt x="22" y="18"/>
                      <a:pt x="25" y="18"/>
                    </a:cubicBezTo>
                    <a:cubicBezTo>
                      <a:pt x="25" y="18"/>
                      <a:pt x="27" y="9"/>
                      <a:pt x="24" y="10"/>
                    </a:cubicBezTo>
                    <a:cubicBezTo>
                      <a:pt x="21" y="12"/>
                      <a:pt x="19" y="10"/>
                      <a:pt x="18" y="7"/>
                    </a:cubicBezTo>
                    <a:cubicBezTo>
                      <a:pt x="18" y="3"/>
                      <a:pt x="30" y="0"/>
                      <a:pt x="30" y="0"/>
                    </a:cubicBezTo>
                  </a:path>
                </a:pathLst>
              </a:custGeom>
              <a:grpFill/>
              <a:ln w="22225" cap="rnd">
                <a:solidFill>
                  <a:srgbClr val="F47920"/>
                </a:solidFill>
                <a:prstDash val="solid"/>
                <a:round/>
                <a:headEnd/>
                <a:tailEnd/>
              </a:ln>
              <a:extLst>
                <a:ext uri="{909E8E84-426E-40dd-AFC4-6F175D3DCCD1}">
                  <a14:hiddenFill xmlns:a14="http://schemas.microsoft.com/office/drawing/2010/main" xmlns:lc="http://schemas.openxmlformats.org/drawingml/2006/lockedCanvas"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Lato" panose="020F0502020204030203" pitchFamily="34" charset="0"/>
                  <a:ea typeface="Lato" panose="020F0502020204030203" pitchFamily="34" charset="0"/>
                  <a:cs typeface="Lato" panose="020F0502020204030203" pitchFamily="34" charset="0"/>
                </a:endParaRPr>
              </a:p>
            </p:txBody>
          </p:sp>
        </p:grpSp>
      </p:grpSp>
      <p:grpSp>
        <p:nvGrpSpPr>
          <p:cNvPr id="127" name="Group 126">
            <a:extLst>
              <a:ext uri="{FF2B5EF4-FFF2-40B4-BE49-F238E27FC236}">
                <a16:creationId xmlns:a16="http://schemas.microsoft.com/office/drawing/2014/main" id="{901C78F7-123D-C55E-6AED-9CD484CC2FBD}"/>
              </a:ext>
            </a:extLst>
          </p:cNvPr>
          <p:cNvGrpSpPr/>
          <p:nvPr/>
        </p:nvGrpSpPr>
        <p:grpSpPr>
          <a:xfrm>
            <a:off x="934434" y="1600200"/>
            <a:ext cx="1257160" cy="1828800"/>
            <a:chOff x="926177" y="1836204"/>
            <a:chExt cx="1257160" cy="1828800"/>
          </a:xfrm>
        </p:grpSpPr>
        <p:sp>
          <p:nvSpPr>
            <p:cNvPr id="128" name="TextBox 127">
              <a:extLst>
                <a:ext uri="{FF2B5EF4-FFF2-40B4-BE49-F238E27FC236}">
                  <a16:creationId xmlns:a16="http://schemas.microsoft.com/office/drawing/2014/main" id="{E246CF94-9C77-23E7-97EE-293691152E7D}"/>
                </a:ext>
              </a:extLst>
            </p:cNvPr>
            <p:cNvSpPr txBox="1"/>
            <p:nvPr/>
          </p:nvSpPr>
          <p:spPr>
            <a:xfrm>
              <a:off x="926177" y="1836204"/>
              <a:ext cx="1257160" cy="1828800"/>
            </a:xfrm>
            <a:prstGeom prst="roundRect">
              <a:avLst>
                <a:gd name="adj" fmla="val 5685"/>
              </a:avLst>
            </a:prstGeom>
            <a:solidFill>
              <a:schemeClr val="bg1"/>
            </a:solidFill>
            <a:effectLst>
              <a:outerShdw blurRad="355600" dist="38100" dir="5400000" algn="t" rotWithShape="0">
                <a:schemeClr val="bg2">
                  <a:lumMod val="10000"/>
                  <a:alpha val="27000"/>
                </a:schemeClr>
              </a:outerShdw>
            </a:effectLst>
          </p:spPr>
          <p:txBody>
            <a:bodyPr wrap="square" tIns="91440" bIns="91440" rtlCol="0" anchor="b" anchorCtr="0">
              <a:noAutofit/>
            </a:bodyPr>
            <a:lstStyle/>
            <a:p>
              <a:pPr algn="ctr">
                <a:lnSpc>
                  <a:spcPct val="90000"/>
                </a:lnSpc>
              </a:pPr>
              <a:r>
                <a:rPr lang="en-US" sz="2800" dirty="0">
                  <a:solidFill>
                    <a:sysClr val="windowText" lastClr="FFFFFF"/>
                  </a:solidFill>
                  <a:latin typeface="+mj-lt"/>
                  <a:ea typeface="Lato" panose="020F0502020204030203" pitchFamily="34" charset="0"/>
                  <a:cs typeface="Lato" panose="020F0502020204030203" pitchFamily="34" charset="0"/>
                </a:rPr>
                <a:t>2,100</a:t>
              </a:r>
              <a:r>
                <a:rPr lang="en-US" sz="1600" dirty="0">
                  <a:solidFill>
                    <a:sysClr val="windowText" lastClr="FFFFFF"/>
                  </a:solidFill>
                  <a:latin typeface="+mj-lt"/>
                  <a:ea typeface="Lato" panose="020F0502020204030203" pitchFamily="34" charset="0"/>
                  <a:cs typeface="Lato" panose="020F0502020204030203" pitchFamily="34" charset="0"/>
                </a:rPr>
                <a:t>+</a:t>
              </a:r>
            </a:p>
            <a:p>
              <a:pPr algn="ctr">
                <a:lnSpc>
                  <a:spcPct val="90000"/>
                </a:lnSpc>
              </a:pPr>
              <a:r>
                <a:rPr lang="en-US" sz="1200" dirty="0">
                  <a:solidFill>
                    <a:schemeClr val="bg2">
                      <a:lumMod val="50000"/>
                    </a:schemeClr>
                  </a:solidFill>
                  <a:latin typeface="Lato" panose="020F0502020204030203" pitchFamily="34" charset="0"/>
                  <a:ea typeface="Lato" panose="020F0502020204030203" pitchFamily="34" charset="0"/>
                  <a:cs typeface="Lato" panose="020F0502020204030203" pitchFamily="34" charset="0"/>
                </a:rPr>
                <a:t> </a:t>
              </a:r>
              <a:r>
                <a:rPr lang="en-US" sz="1200" dirty="0">
                  <a:solidFill>
                    <a:srgbClr val="677284"/>
                  </a:solidFill>
                  <a:latin typeface="Lato" panose="020F0502020204030203" pitchFamily="34" charset="0"/>
                  <a:ea typeface="Lato" panose="020F0502020204030203" pitchFamily="34" charset="0"/>
                  <a:cs typeface="Lato" panose="020F0502020204030203" pitchFamily="34" charset="0"/>
                </a:rPr>
                <a:t>Team Members</a:t>
              </a:r>
              <a:endParaRPr lang="en-US" sz="1400" dirty="0">
                <a:solidFill>
                  <a:srgbClr val="677284"/>
                </a:solidFill>
                <a:latin typeface="Lato" panose="020F0502020204030203" pitchFamily="34" charset="0"/>
                <a:ea typeface="Lato" panose="020F0502020204030203" pitchFamily="34" charset="0"/>
                <a:cs typeface="Lato" panose="020F0502020204030203" pitchFamily="34" charset="0"/>
              </a:endParaRPr>
            </a:p>
          </p:txBody>
        </p:sp>
        <p:pic>
          <p:nvPicPr>
            <p:cNvPr id="129" name="Picture 128">
              <a:extLst>
                <a:ext uri="{FF2B5EF4-FFF2-40B4-BE49-F238E27FC236}">
                  <a16:creationId xmlns:a16="http://schemas.microsoft.com/office/drawing/2014/main" id="{27DFD012-4CFB-1570-1E99-AF1BEEDFCC7D}"/>
                </a:ext>
              </a:extLst>
            </p:cNvPr>
            <p:cNvPicPr>
              <a:picLocks noChangeAspect="1"/>
            </p:cNvPicPr>
            <p:nvPr/>
          </p:nvPicPr>
          <p:blipFill>
            <a:blip r:embed="rId6"/>
            <a:stretch>
              <a:fillRect/>
            </a:stretch>
          </p:blipFill>
          <p:spPr>
            <a:xfrm>
              <a:off x="1287102" y="2075303"/>
              <a:ext cx="535310" cy="535310"/>
            </a:xfrm>
            <a:prstGeom prst="rect">
              <a:avLst/>
            </a:prstGeom>
          </p:spPr>
        </p:pic>
      </p:grpSp>
      <p:grpSp>
        <p:nvGrpSpPr>
          <p:cNvPr id="130" name="Group 129">
            <a:extLst>
              <a:ext uri="{FF2B5EF4-FFF2-40B4-BE49-F238E27FC236}">
                <a16:creationId xmlns:a16="http://schemas.microsoft.com/office/drawing/2014/main" id="{44B9A547-DECB-A808-785B-41B4CC159228}"/>
              </a:ext>
            </a:extLst>
          </p:cNvPr>
          <p:cNvGrpSpPr/>
          <p:nvPr/>
        </p:nvGrpSpPr>
        <p:grpSpPr>
          <a:xfrm>
            <a:off x="929722" y="3770940"/>
            <a:ext cx="1261872" cy="1828800"/>
            <a:chOff x="2887181" y="3824124"/>
            <a:chExt cx="1261872" cy="1828800"/>
          </a:xfrm>
        </p:grpSpPr>
        <p:sp>
          <p:nvSpPr>
            <p:cNvPr id="131" name="TextBox 130">
              <a:extLst>
                <a:ext uri="{FF2B5EF4-FFF2-40B4-BE49-F238E27FC236}">
                  <a16:creationId xmlns:a16="http://schemas.microsoft.com/office/drawing/2014/main" id="{FEFE6D45-4CAD-7C27-7D98-028172E4E355}"/>
                </a:ext>
              </a:extLst>
            </p:cNvPr>
            <p:cNvSpPr txBox="1"/>
            <p:nvPr/>
          </p:nvSpPr>
          <p:spPr>
            <a:xfrm>
              <a:off x="2887181" y="3824124"/>
              <a:ext cx="1261872" cy="1828800"/>
            </a:xfrm>
            <a:prstGeom prst="roundRect">
              <a:avLst>
                <a:gd name="adj" fmla="val 6977"/>
              </a:avLst>
            </a:prstGeom>
            <a:solidFill>
              <a:schemeClr val="bg1"/>
            </a:solidFill>
            <a:effectLst>
              <a:outerShdw blurRad="355600" dist="38100" dir="5400000" algn="t" rotWithShape="0">
                <a:schemeClr val="bg2">
                  <a:lumMod val="10000"/>
                  <a:alpha val="27000"/>
                </a:schemeClr>
              </a:outerShdw>
            </a:effectLst>
          </p:spPr>
          <p:txBody>
            <a:bodyPr wrap="square" tIns="91440" bIns="91440" rtlCol="0" anchor="b" anchorCtr="0">
              <a:noAutofit/>
            </a:bodyPr>
            <a:lstStyle/>
            <a:p>
              <a:pPr algn="ctr">
                <a:lnSpc>
                  <a:spcPct val="90000"/>
                </a:lnSpc>
              </a:pPr>
              <a:r>
                <a:rPr lang="en-US" sz="3200" dirty="0">
                  <a:solidFill>
                    <a:sysClr val="windowText" lastClr="FFFFFF"/>
                  </a:solidFill>
                  <a:latin typeface="+mj-lt"/>
                  <a:ea typeface="Lato" panose="020F0502020204030203" pitchFamily="34" charset="0"/>
                  <a:cs typeface="Lato" panose="020F0502020204030203" pitchFamily="34" charset="0"/>
                </a:rPr>
                <a:t>#30</a:t>
              </a:r>
            </a:p>
            <a:p>
              <a:pPr algn="ctr">
                <a:lnSpc>
                  <a:spcPct val="90000"/>
                </a:lnSpc>
              </a:pPr>
              <a:r>
                <a:rPr lang="en-US" sz="1200" dirty="0">
                  <a:solidFill>
                    <a:srgbClr val="677284"/>
                  </a:solidFill>
                  <a:latin typeface="Lato" panose="020F0502020204030203" pitchFamily="34" charset="0"/>
                  <a:ea typeface="Lato" panose="020F0502020204030203" pitchFamily="34" charset="0"/>
                  <a:cs typeface="Lato" panose="020F0502020204030203" pitchFamily="34" charset="0"/>
                </a:rPr>
                <a:t>In the U.S.</a:t>
              </a:r>
              <a:endParaRPr lang="en-US" sz="1400" dirty="0">
                <a:solidFill>
                  <a:srgbClr val="677284"/>
                </a:solidFill>
                <a:latin typeface="Lato" panose="020F0502020204030203" pitchFamily="34" charset="0"/>
                <a:ea typeface="Lato" panose="020F0502020204030203" pitchFamily="34" charset="0"/>
                <a:cs typeface="Lato" panose="020F0502020204030203" pitchFamily="34" charset="0"/>
              </a:endParaRPr>
            </a:p>
          </p:txBody>
        </p:sp>
        <p:grpSp>
          <p:nvGrpSpPr>
            <p:cNvPr id="132" name="Group 131">
              <a:extLst>
                <a:ext uri="{FF2B5EF4-FFF2-40B4-BE49-F238E27FC236}">
                  <a16:creationId xmlns:a16="http://schemas.microsoft.com/office/drawing/2014/main" id="{0635A6A5-C196-3AB7-C54A-050B655ED7D2}"/>
                </a:ext>
              </a:extLst>
            </p:cNvPr>
            <p:cNvGrpSpPr/>
            <p:nvPr/>
          </p:nvGrpSpPr>
          <p:grpSpPr>
            <a:xfrm>
              <a:off x="3083945" y="4109159"/>
              <a:ext cx="868345" cy="581019"/>
              <a:chOff x="568587" y="3144013"/>
              <a:chExt cx="1047220" cy="771692"/>
            </a:xfrm>
            <a:solidFill>
              <a:schemeClr val="accent1"/>
            </a:solidFill>
          </p:grpSpPr>
          <p:grpSp>
            <p:nvGrpSpPr>
              <p:cNvPr id="133" name="Group 132">
                <a:extLst>
                  <a:ext uri="{FF2B5EF4-FFF2-40B4-BE49-F238E27FC236}">
                    <a16:creationId xmlns:a16="http://schemas.microsoft.com/office/drawing/2014/main" id="{CDD8B1EC-8821-EC3B-272F-F1EF7526D00C}"/>
                  </a:ext>
                </a:extLst>
              </p:cNvPr>
              <p:cNvGrpSpPr>
                <a:grpSpLocks noChangeAspect="1"/>
              </p:cNvGrpSpPr>
              <p:nvPr/>
            </p:nvGrpSpPr>
            <p:grpSpPr bwMode="auto">
              <a:xfrm>
                <a:off x="568587" y="3146264"/>
                <a:ext cx="1047220" cy="769441"/>
                <a:chOff x="3032" y="2107"/>
                <a:chExt cx="377" cy="277"/>
              </a:xfrm>
              <a:grpFill/>
            </p:grpSpPr>
            <p:sp>
              <p:nvSpPr>
                <p:cNvPr id="135" name="Freeform 104">
                  <a:extLst>
                    <a:ext uri="{FF2B5EF4-FFF2-40B4-BE49-F238E27FC236}">
                      <a16:creationId xmlns:a16="http://schemas.microsoft.com/office/drawing/2014/main" id="{581235C2-A03F-6F4A-AA98-B550DE0EAE74}"/>
                    </a:ext>
                  </a:extLst>
                </p:cNvPr>
                <p:cNvSpPr>
                  <a:spLocks noEditPoints="1"/>
                </p:cNvSpPr>
                <p:nvPr/>
              </p:nvSpPr>
              <p:spPr bwMode="auto">
                <a:xfrm>
                  <a:off x="3032" y="2107"/>
                  <a:ext cx="377" cy="277"/>
                </a:xfrm>
                <a:custGeom>
                  <a:avLst/>
                  <a:gdLst>
                    <a:gd name="T0" fmla="*/ 190 w 195"/>
                    <a:gd name="T1" fmla="*/ 25 h 142"/>
                    <a:gd name="T2" fmla="*/ 172 w 195"/>
                    <a:gd name="T3" fmla="*/ 39 h 142"/>
                    <a:gd name="T4" fmla="*/ 161 w 195"/>
                    <a:gd name="T5" fmla="*/ 50 h 142"/>
                    <a:gd name="T6" fmla="*/ 147 w 195"/>
                    <a:gd name="T7" fmla="*/ 61 h 142"/>
                    <a:gd name="T8" fmla="*/ 142 w 195"/>
                    <a:gd name="T9" fmla="*/ 44 h 142"/>
                    <a:gd name="T10" fmla="*/ 132 w 195"/>
                    <a:gd name="T11" fmla="*/ 50 h 142"/>
                    <a:gd name="T12" fmla="*/ 130 w 195"/>
                    <a:gd name="T13" fmla="*/ 39 h 142"/>
                    <a:gd name="T14" fmla="*/ 119 w 195"/>
                    <a:gd name="T15" fmla="*/ 37 h 142"/>
                    <a:gd name="T16" fmla="*/ 102 w 195"/>
                    <a:gd name="T17" fmla="*/ 30 h 142"/>
                    <a:gd name="T18" fmla="*/ 36 w 195"/>
                    <a:gd name="T19" fmla="*/ 21 h 142"/>
                    <a:gd name="T20" fmla="*/ 16 w 195"/>
                    <a:gd name="T21" fmla="*/ 22 h 142"/>
                    <a:gd name="T22" fmla="*/ 11 w 195"/>
                    <a:gd name="T23" fmla="*/ 22 h 142"/>
                    <a:gd name="T24" fmla="*/ 2 w 195"/>
                    <a:gd name="T25" fmla="*/ 53 h 142"/>
                    <a:gd name="T26" fmla="*/ 5 w 195"/>
                    <a:gd name="T27" fmla="*/ 80 h 142"/>
                    <a:gd name="T28" fmla="*/ 50 w 195"/>
                    <a:gd name="T29" fmla="*/ 114 h 142"/>
                    <a:gd name="T30" fmla="*/ 62 w 195"/>
                    <a:gd name="T31" fmla="*/ 118 h 142"/>
                    <a:gd name="T32" fmla="*/ 74 w 195"/>
                    <a:gd name="T33" fmla="*/ 125 h 142"/>
                    <a:gd name="T34" fmla="*/ 92 w 195"/>
                    <a:gd name="T35" fmla="*/ 142 h 142"/>
                    <a:gd name="T36" fmla="*/ 97 w 195"/>
                    <a:gd name="T37" fmla="*/ 139 h 142"/>
                    <a:gd name="T38" fmla="*/ 106 w 195"/>
                    <a:gd name="T39" fmla="*/ 127 h 142"/>
                    <a:gd name="T40" fmla="*/ 129 w 195"/>
                    <a:gd name="T41" fmla="*/ 123 h 142"/>
                    <a:gd name="T42" fmla="*/ 152 w 195"/>
                    <a:gd name="T43" fmla="*/ 127 h 142"/>
                    <a:gd name="T44" fmla="*/ 162 w 195"/>
                    <a:gd name="T45" fmla="*/ 141 h 142"/>
                    <a:gd name="T46" fmla="*/ 168 w 195"/>
                    <a:gd name="T47" fmla="*/ 130 h 142"/>
                    <a:gd name="T48" fmla="*/ 163 w 195"/>
                    <a:gd name="T49" fmla="*/ 107 h 142"/>
                    <a:gd name="T50" fmla="*/ 175 w 195"/>
                    <a:gd name="T51" fmla="*/ 92 h 142"/>
                    <a:gd name="T52" fmla="*/ 180 w 195"/>
                    <a:gd name="T53" fmla="*/ 66 h 142"/>
                    <a:gd name="T54" fmla="*/ 192 w 195"/>
                    <a:gd name="T55" fmla="*/ 46 h 142"/>
                    <a:gd name="T56" fmla="*/ 96 w 195"/>
                    <a:gd name="T57" fmla="*/ 33 h 142"/>
                    <a:gd name="T58" fmla="*/ 67 w 195"/>
                    <a:gd name="T59" fmla="*/ 86 h 142"/>
                    <a:gd name="T60" fmla="*/ 37 w 195"/>
                    <a:gd name="T61" fmla="*/ 33 h 142"/>
                    <a:gd name="T62" fmla="*/ 185 w 195"/>
                    <a:gd name="T63" fmla="*/ 50 h 142"/>
                    <a:gd name="T64" fmla="*/ 177 w 195"/>
                    <a:gd name="T65" fmla="*/ 63 h 142"/>
                    <a:gd name="T66" fmla="*/ 171 w 195"/>
                    <a:gd name="T67" fmla="*/ 90 h 142"/>
                    <a:gd name="T68" fmla="*/ 158 w 195"/>
                    <a:gd name="T69" fmla="*/ 115 h 142"/>
                    <a:gd name="T70" fmla="*/ 164 w 195"/>
                    <a:gd name="T71" fmla="*/ 137 h 142"/>
                    <a:gd name="T72" fmla="*/ 156 w 195"/>
                    <a:gd name="T73" fmla="*/ 126 h 142"/>
                    <a:gd name="T74" fmla="*/ 126 w 195"/>
                    <a:gd name="T75" fmla="*/ 121 h 142"/>
                    <a:gd name="T76" fmla="*/ 99 w 195"/>
                    <a:gd name="T77" fmla="*/ 127 h 142"/>
                    <a:gd name="T78" fmla="*/ 87 w 195"/>
                    <a:gd name="T79" fmla="*/ 133 h 142"/>
                    <a:gd name="T80" fmla="*/ 78 w 195"/>
                    <a:gd name="T81" fmla="*/ 118 h 142"/>
                    <a:gd name="T82" fmla="*/ 66 w 195"/>
                    <a:gd name="T83" fmla="*/ 115 h 142"/>
                    <a:gd name="T84" fmla="*/ 26 w 195"/>
                    <a:gd name="T85" fmla="*/ 98 h 142"/>
                    <a:gd name="T86" fmla="*/ 5 w 195"/>
                    <a:gd name="T87" fmla="*/ 65 h 142"/>
                    <a:gd name="T88" fmla="*/ 12 w 195"/>
                    <a:gd name="T89" fmla="*/ 32 h 142"/>
                    <a:gd name="T90" fmla="*/ 18 w 195"/>
                    <a:gd name="T91" fmla="*/ 26 h 142"/>
                    <a:gd name="T92" fmla="*/ 34 w 195"/>
                    <a:gd name="T93" fmla="*/ 25 h 142"/>
                    <a:gd name="T94" fmla="*/ 65 w 195"/>
                    <a:gd name="T95" fmla="*/ 93 h 142"/>
                    <a:gd name="T96" fmla="*/ 78 w 195"/>
                    <a:gd name="T97" fmla="*/ 65 h 142"/>
                    <a:gd name="T98" fmla="*/ 116 w 195"/>
                    <a:gd name="T99" fmla="*/ 38 h 142"/>
                    <a:gd name="T100" fmla="*/ 127 w 195"/>
                    <a:gd name="T101" fmla="*/ 42 h 142"/>
                    <a:gd name="T102" fmla="*/ 130 w 195"/>
                    <a:gd name="T103" fmla="*/ 59 h 142"/>
                    <a:gd name="T104" fmla="*/ 146 w 195"/>
                    <a:gd name="T105" fmla="*/ 66 h 142"/>
                    <a:gd name="T106" fmla="*/ 159 w 195"/>
                    <a:gd name="T107" fmla="*/ 56 h 142"/>
                    <a:gd name="T108" fmla="*/ 169 w 195"/>
                    <a:gd name="T109" fmla="*/ 45 h 142"/>
                    <a:gd name="T110" fmla="*/ 187 w 195"/>
                    <a:gd name="T111" fmla="*/ 29 h 142"/>
                    <a:gd name="T112" fmla="*/ 189 w 195"/>
                    <a:gd name="T113" fmla="*/ 34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5" h="142">
                      <a:moveTo>
                        <a:pt x="192" y="32"/>
                      </a:moveTo>
                      <a:cubicBezTo>
                        <a:pt x="192" y="31"/>
                        <a:pt x="191" y="30"/>
                        <a:pt x="191" y="29"/>
                      </a:cubicBezTo>
                      <a:cubicBezTo>
                        <a:pt x="191" y="28"/>
                        <a:pt x="191" y="26"/>
                        <a:pt x="190" y="25"/>
                      </a:cubicBezTo>
                      <a:cubicBezTo>
                        <a:pt x="189" y="24"/>
                        <a:pt x="187" y="25"/>
                        <a:pt x="186" y="25"/>
                      </a:cubicBezTo>
                      <a:cubicBezTo>
                        <a:pt x="186" y="25"/>
                        <a:pt x="181" y="27"/>
                        <a:pt x="181" y="30"/>
                      </a:cubicBezTo>
                      <a:cubicBezTo>
                        <a:pt x="180" y="34"/>
                        <a:pt x="177" y="38"/>
                        <a:pt x="172" y="39"/>
                      </a:cubicBezTo>
                      <a:cubicBezTo>
                        <a:pt x="168" y="41"/>
                        <a:pt x="168" y="41"/>
                        <a:pt x="168" y="41"/>
                      </a:cubicBezTo>
                      <a:cubicBezTo>
                        <a:pt x="166" y="42"/>
                        <a:pt x="165" y="43"/>
                        <a:pt x="165" y="44"/>
                      </a:cubicBezTo>
                      <a:cubicBezTo>
                        <a:pt x="165" y="47"/>
                        <a:pt x="163" y="49"/>
                        <a:pt x="161" y="50"/>
                      </a:cubicBezTo>
                      <a:cubicBezTo>
                        <a:pt x="160" y="50"/>
                        <a:pt x="160" y="50"/>
                        <a:pt x="160" y="50"/>
                      </a:cubicBezTo>
                      <a:cubicBezTo>
                        <a:pt x="158" y="51"/>
                        <a:pt x="156" y="53"/>
                        <a:pt x="156" y="55"/>
                      </a:cubicBezTo>
                      <a:cubicBezTo>
                        <a:pt x="152" y="58"/>
                        <a:pt x="149" y="60"/>
                        <a:pt x="147" y="61"/>
                      </a:cubicBezTo>
                      <a:cubicBezTo>
                        <a:pt x="147" y="58"/>
                        <a:pt x="147" y="53"/>
                        <a:pt x="146" y="47"/>
                      </a:cubicBezTo>
                      <a:cubicBezTo>
                        <a:pt x="146" y="46"/>
                        <a:pt x="146" y="45"/>
                        <a:pt x="145" y="44"/>
                      </a:cubicBezTo>
                      <a:cubicBezTo>
                        <a:pt x="144" y="44"/>
                        <a:pt x="143" y="44"/>
                        <a:pt x="142" y="44"/>
                      </a:cubicBezTo>
                      <a:cubicBezTo>
                        <a:pt x="136" y="45"/>
                        <a:pt x="136" y="45"/>
                        <a:pt x="136" y="45"/>
                      </a:cubicBezTo>
                      <a:cubicBezTo>
                        <a:pt x="135" y="45"/>
                        <a:pt x="133" y="46"/>
                        <a:pt x="133" y="47"/>
                      </a:cubicBezTo>
                      <a:cubicBezTo>
                        <a:pt x="133" y="48"/>
                        <a:pt x="132" y="49"/>
                        <a:pt x="132" y="50"/>
                      </a:cubicBezTo>
                      <a:cubicBezTo>
                        <a:pt x="132" y="49"/>
                        <a:pt x="132" y="48"/>
                        <a:pt x="132" y="47"/>
                      </a:cubicBezTo>
                      <a:cubicBezTo>
                        <a:pt x="131" y="46"/>
                        <a:pt x="131" y="44"/>
                        <a:pt x="131" y="42"/>
                      </a:cubicBezTo>
                      <a:cubicBezTo>
                        <a:pt x="131" y="41"/>
                        <a:pt x="131" y="40"/>
                        <a:pt x="130" y="39"/>
                      </a:cubicBezTo>
                      <a:cubicBezTo>
                        <a:pt x="129" y="39"/>
                        <a:pt x="128" y="38"/>
                        <a:pt x="127" y="38"/>
                      </a:cubicBezTo>
                      <a:cubicBezTo>
                        <a:pt x="119" y="40"/>
                        <a:pt x="119" y="40"/>
                        <a:pt x="119" y="40"/>
                      </a:cubicBezTo>
                      <a:cubicBezTo>
                        <a:pt x="120" y="39"/>
                        <a:pt x="120" y="38"/>
                        <a:pt x="119" y="37"/>
                      </a:cubicBezTo>
                      <a:cubicBezTo>
                        <a:pt x="119" y="36"/>
                        <a:pt x="118" y="35"/>
                        <a:pt x="117" y="34"/>
                      </a:cubicBezTo>
                      <a:cubicBezTo>
                        <a:pt x="102" y="30"/>
                        <a:pt x="102" y="30"/>
                        <a:pt x="102" y="30"/>
                      </a:cubicBezTo>
                      <a:cubicBezTo>
                        <a:pt x="102" y="30"/>
                        <a:pt x="102" y="30"/>
                        <a:pt x="102" y="30"/>
                      </a:cubicBezTo>
                      <a:cubicBezTo>
                        <a:pt x="100" y="30"/>
                        <a:pt x="100" y="30"/>
                        <a:pt x="100" y="30"/>
                      </a:cubicBezTo>
                      <a:cubicBezTo>
                        <a:pt x="99" y="13"/>
                        <a:pt x="84" y="0"/>
                        <a:pt x="67" y="0"/>
                      </a:cubicBezTo>
                      <a:cubicBezTo>
                        <a:pt x="53" y="0"/>
                        <a:pt x="41" y="8"/>
                        <a:pt x="36" y="21"/>
                      </a:cubicBezTo>
                      <a:cubicBezTo>
                        <a:pt x="20" y="19"/>
                        <a:pt x="20" y="19"/>
                        <a:pt x="20" y="19"/>
                      </a:cubicBezTo>
                      <a:cubicBezTo>
                        <a:pt x="19" y="18"/>
                        <a:pt x="18" y="19"/>
                        <a:pt x="17" y="19"/>
                      </a:cubicBezTo>
                      <a:cubicBezTo>
                        <a:pt x="17" y="20"/>
                        <a:pt x="16" y="21"/>
                        <a:pt x="16" y="22"/>
                      </a:cubicBezTo>
                      <a:cubicBezTo>
                        <a:pt x="16" y="23"/>
                        <a:pt x="16" y="23"/>
                        <a:pt x="16" y="23"/>
                      </a:cubicBezTo>
                      <a:cubicBezTo>
                        <a:pt x="15" y="22"/>
                        <a:pt x="15" y="22"/>
                        <a:pt x="15" y="22"/>
                      </a:cubicBezTo>
                      <a:cubicBezTo>
                        <a:pt x="14" y="21"/>
                        <a:pt x="13" y="21"/>
                        <a:pt x="11" y="22"/>
                      </a:cubicBezTo>
                      <a:cubicBezTo>
                        <a:pt x="10" y="22"/>
                        <a:pt x="9" y="23"/>
                        <a:pt x="9" y="25"/>
                      </a:cubicBezTo>
                      <a:cubicBezTo>
                        <a:pt x="8" y="32"/>
                        <a:pt x="8" y="32"/>
                        <a:pt x="8" y="32"/>
                      </a:cubicBezTo>
                      <a:cubicBezTo>
                        <a:pt x="2" y="53"/>
                        <a:pt x="2" y="53"/>
                        <a:pt x="2" y="53"/>
                      </a:cubicBezTo>
                      <a:cubicBezTo>
                        <a:pt x="2" y="53"/>
                        <a:pt x="1" y="54"/>
                        <a:pt x="1" y="54"/>
                      </a:cubicBezTo>
                      <a:cubicBezTo>
                        <a:pt x="1" y="64"/>
                        <a:pt x="1" y="64"/>
                        <a:pt x="1" y="64"/>
                      </a:cubicBezTo>
                      <a:cubicBezTo>
                        <a:pt x="0" y="70"/>
                        <a:pt x="2" y="76"/>
                        <a:pt x="5" y="80"/>
                      </a:cubicBezTo>
                      <a:cubicBezTo>
                        <a:pt x="11" y="89"/>
                        <a:pt x="11" y="89"/>
                        <a:pt x="11" y="89"/>
                      </a:cubicBezTo>
                      <a:cubicBezTo>
                        <a:pt x="14" y="94"/>
                        <a:pt x="19" y="99"/>
                        <a:pt x="25" y="101"/>
                      </a:cubicBezTo>
                      <a:cubicBezTo>
                        <a:pt x="50" y="114"/>
                        <a:pt x="50" y="114"/>
                        <a:pt x="50" y="114"/>
                      </a:cubicBezTo>
                      <a:cubicBezTo>
                        <a:pt x="51" y="114"/>
                        <a:pt x="51" y="114"/>
                        <a:pt x="52" y="114"/>
                      </a:cubicBezTo>
                      <a:cubicBezTo>
                        <a:pt x="54" y="114"/>
                        <a:pt x="54" y="114"/>
                        <a:pt x="54" y="114"/>
                      </a:cubicBezTo>
                      <a:cubicBezTo>
                        <a:pt x="58" y="114"/>
                        <a:pt x="61" y="115"/>
                        <a:pt x="62" y="118"/>
                      </a:cubicBezTo>
                      <a:cubicBezTo>
                        <a:pt x="68" y="125"/>
                        <a:pt x="68" y="125"/>
                        <a:pt x="68" y="125"/>
                      </a:cubicBezTo>
                      <a:cubicBezTo>
                        <a:pt x="69" y="126"/>
                        <a:pt x="71" y="127"/>
                        <a:pt x="73" y="126"/>
                      </a:cubicBezTo>
                      <a:cubicBezTo>
                        <a:pt x="74" y="125"/>
                        <a:pt x="74" y="125"/>
                        <a:pt x="74" y="125"/>
                      </a:cubicBezTo>
                      <a:cubicBezTo>
                        <a:pt x="75" y="124"/>
                        <a:pt x="76" y="123"/>
                        <a:pt x="77" y="123"/>
                      </a:cubicBezTo>
                      <a:cubicBezTo>
                        <a:pt x="78" y="126"/>
                        <a:pt x="81" y="131"/>
                        <a:pt x="83" y="135"/>
                      </a:cubicBezTo>
                      <a:cubicBezTo>
                        <a:pt x="85" y="139"/>
                        <a:pt x="88" y="141"/>
                        <a:pt x="92" y="142"/>
                      </a:cubicBezTo>
                      <a:cubicBezTo>
                        <a:pt x="93" y="142"/>
                        <a:pt x="93" y="142"/>
                        <a:pt x="93" y="142"/>
                      </a:cubicBezTo>
                      <a:cubicBezTo>
                        <a:pt x="94" y="142"/>
                        <a:pt x="95" y="142"/>
                        <a:pt x="95" y="142"/>
                      </a:cubicBezTo>
                      <a:cubicBezTo>
                        <a:pt x="96" y="141"/>
                        <a:pt x="97" y="140"/>
                        <a:pt x="97" y="139"/>
                      </a:cubicBezTo>
                      <a:cubicBezTo>
                        <a:pt x="97" y="137"/>
                        <a:pt x="97" y="137"/>
                        <a:pt x="97" y="137"/>
                      </a:cubicBezTo>
                      <a:cubicBezTo>
                        <a:pt x="97" y="134"/>
                        <a:pt x="99" y="132"/>
                        <a:pt x="101" y="130"/>
                      </a:cubicBezTo>
                      <a:cubicBezTo>
                        <a:pt x="106" y="127"/>
                        <a:pt x="106" y="127"/>
                        <a:pt x="106" y="127"/>
                      </a:cubicBezTo>
                      <a:cubicBezTo>
                        <a:pt x="109" y="125"/>
                        <a:pt x="113" y="125"/>
                        <a:pt x="117" y="125"/>
                      </a:cubicBezTo>
                      <a:cubicBezTo>
                        <a:pt x="125" y="125"/>
                        <a:pt x="125" y="125"/>
                        <a:pt x="125" y="125"/>
                      </a:cubicBezTo>
                      <a:cubicBezTo>
                        <a:pt x="127" y="125"/>
                        <a:pt x="128" y="124"/>
                        <a:pt x="129" y="123"/>
                      </a:cubicBezTo>
                      <a:cubicBezTo>
                        <a:pt x="130" y="122"/>
                        <a:pt x="131" y="121"/>
                        <a:pt x="132" y="121"/>
                      </a:cubicBezTo>
                      <a:cubicBezTo>
                        <a:pt x="147" y="122"/>
                        <a:pt x="147" y="122"/>
                        <a:pt x="147" y="122"/>
                      </a:cubicBezTo>
                      <a:cubicBezTo>
                        <a:pt x="149" y="122"/>
                        <a:pt x="151" y="124"/>
                        <a:pt x="152" y="127"/>
                      </a:cubicBezTo>
                      <a:cubicBezTo>
                        <a:pt x="153" y="130"/>
                        <a:pt x="153" y="130"/>
                        <a:pt x="153" y="130"/>
                      </a:cubicBezTo>
                      <a:cubicBezTo>
                        <a:pt x="154" y="133"/>
                        <a:pt x="156" y="136"/>
                        <a:pt x="158" y="138"/>
                      </a:cubicBezTo>
                      <a:cubicBezTo>
                        <a:pt x="162" y="141"/>
                        <a:pt x="162" y="141"/>
                        <a:pt x="162" y="141"/>
                      </a:cubicBezTo>
                      <a:cubicBezTo>
                        <a:pt x="163" y="141"/>
                        <a:pt x="165" y="142"/>
                        <a:pt x="166" y="141"/>
                      </a:cubicBezTo>
                      <a:cubicBezTo>
                        <a:pt x="167" y="140"/>
                        <a:pt x="168" y="139"/>
                        <a:pt x="168" y="138"/>
                      </a:cubicBezTo>
                      <a:cubicBezTo>
                        <a:pt x="168" y="130"/>
                        <a:pt x="168" y="130"/>
                        <a:pt x="168" y="130"/>
                      </a:cubicBezTo>
                      <a:cubicBezTo>
                        <a:pt x="168" y="129"/>
                        <a:pt x="168" y="127"/>
                        <a:pt x="167" y="126"/>
                      </a:cubicBezTo>
                      <a:cubicBezTo>
                        <a:pt x="162" y="114"/>
                        <a:pt x="162" y="114"/>
                        <a:pt x="162" y="114"/>
                      </a:cubicBezTo>
                      <a:cubicBezTo>
                        <a:pt x="161" y="112"/>
                        <a:pt x="162" y="109"/>
                        <a:pt x="163" y="107"/>
                      </a:cubicBezTo>
                      <a:cubicBezTo>
                        <a:pt x="169" y="101"/>
                        <a:pt x="169" y="101"/>
                        <a:pt x="169" y="101"/>
                      </a:cubicBezTo>
                      <a:cubicBezTo>
                        <a:pt x="169" y="101"/>
                        <a:pt x="170" y="100"/>
                        <a:pt x="170" y="100"/>
                      </a:cubicBezTo>
                      <a:cubicBezTo>
                        <a:pt x="175" y="92"/>
                        <a:pt x="175" y="92"/>
                        <a:pt x="175" y="92"/>
                      </a:cubicBezTo>
                      <a:cubicBezTo>
                        <a:pt x="177" y="89"/>
                        <a:pt x="178" y="85"/>
                        <a:pt x="177" y="81"/>
                      </a:cubicBezTo>
                      <a:cubicBezTo>
                        <a:pt x="176" y="76"/>
                        <a:pt x="176" y="76"/>
                        <a:pt x="176" y="76"/>
                      </a:cubicBezTo>
                      <a:cubicBezTo>
                        <a:pt x="176" y="72"/>
                        <a:pt x="177" y="68"/>
                        <a:pt x="180" y="66"/>
                      </a:cubicBezTo>
                      <a:cubicBezTo>
                        <a:pt x="187" y="59"/>
                        <a:pt x="187" y="59"/>
                        <a:pt x="187" y="59"/>
                      </a:cubicBezTo>
                      <a:cubicBezTo>
                        <a:pt x="189" y="57"/>
                        <a:pt x="190" y="54"/>
                        <a:pt x="188" y="52"/>
                      </a:cubicBezTo>
                      <a:cubicBezTo>
                        <a:pt x="192" y="46"/>
                        <a:pt x="192" y="46"/>
                        <a:pt x="192" y="46"/>
                      </a:cubicBezTo>
                      <a:cubicBezTo>
                        <a:pt x="195" y="42"/>
                        <a:pt x="195" y="36"/>
                        <a:pt x="192" y="32"/>
                      </a:cubicBezTo>
                      <a:close/>
                      <a:moveTo>
                        <a:pt x="67" y="4"/>
                      </a:moveTo>
                      <a:cubicBezTo>
                        <a:pt x="83" y="4"/>
                        <a:pt x="96" y="17"/>
                        <a:pt x="96" y="33"/>
                      </a:cubicBezTo>
                      <a:cubicBezTo>
                        <a:pt x="96" y="46"/>
                        <a:pt x="88" y="58"/>
                        <a:pt x="76" y="62"/>
                      </a:cubicBezTo>
                      <a:cubicBezTo>
                        <a:pt x="75" y="62"/>
                        <a:pt x="75" y="62"/>
                        <a:pt x="75" y="63"/>
                      </a:cubicBezTo>
                      <a:cubicBezTo>
                        <a:pt x="67" y="86"/>
                        <a:pt x="67" y="86"/>
                        <a:pt x="67" y="86"/>
                      </a:cubicBezTo>
                      <a:cubicBezTo>
                        <a:pt x="59" y="63"/>
                        <a:pt x="59" y="63"/>
                        <a:pt x="59" y="63"/>
                      </a:cubicBezTo>
                      <a:cubicBezTo>
                        <a:pt x="59" y="62"/>
                        <a:pt x="58" y="62"/>
                        <a:pt x="58" y="62"/>
                      </a:cubicBezTo>
                      <a:cubicBezTo>
                        <a:pt x="45" y="58"/>
                        <a:pt x="37" y="46"/>
                        <a:pt x="37" y="33"/>
                      </a:cubicBezTo>
                      <a:cubicBezTo>
                        <a:pt x="37" y="17"/>
                        <a:pt x="50" y="4"/>
                        <a:pt x="67" y="4"/>
                      </a:cubicBezTo>
                      <a:close/>
                      <a:moveTo>
                        <a:pt x="188" y="44"/>
                      </a:moveTo>
                      <a:cubicBezTo>
                        <a:pt x="185" y="50"/>
                        <a:pt x="185" y="50"/>
                        <a:pt x="185" y="50"/>
                      </a:cubicBezTo>
                      <a:cubicBezTo>
                        <a:pt x="184" y="51"/>
                        <a:pt x="184" y="52"/>
                        <a:pt x="185" y="54"/>
                      </a:cubicBezTo>
                      <a:cubicBezTo>
                        <a:pt x="185" y="54"/>
                        <a:pt x="185" y="55"/>
                        <a:pt x="184" y="56"/>
                      </a:cubicBezTo>
                      <a:cubicBezTo>
                        <a:pt x="177" y="63"/>
                        <a:pt x="177" y="63"/>
                        <a:pt x="177" y="63"/>
                      </a:cubicBezTo>
                      <a:cubicBezTo>
                        <a:pt x="174" y="66"/>
                        <a:pt x="172" y="71"/>
                        <a:pt x="172" y="76"/>
                      </a:cubicBezTo>
                      <a:cubicBezTo>
                        <a:pt x="173" y="81"/>
                        <a:pt x="173" y="81"/>
                        <a:pt x="173" y="81"/>
                      </a:cubicBezTo>
                      <a:cubicBezTo>
                        <a:pt x="173" y="84"/>
                        <a:pt x="173" y="87"/>
                        <a:pt x="171" y="90"/>
                      </a:cubicBezTo>
                      <a:cubicBezTo>
                        <a:pt x="166" y="98"/>
                        <a:pt x="166" y="98"/>
                        <a:pt x="166" y="98"/>
                      </a:cubicBezTo>
                      <a:cubicBezTo>
                        <a:pt x="160" y="105"/>
                        <a:pt x="160" y="105"/>
                        <a:pt x="160" y="105"/>
                      </a:cubicBezTo>
                      <a:cubicBezTo>
                        <a:pt x="157" y="108"/>
                        <a:pt x="157" y="112"/>
                        <a:pt x="158" y="115"/>
                      </a:cubicBezTo>
                      <a:cubicBezTo>
                        <a:pt x="164" y="128"/>
                        <a:pt x="164" y="128"/>
                        <a:pt x="164" y="128"/>
                      </a:cubicBezTo>
                      <a:cubicBezTo>
                        <a:pt x="164" y="128"/>
                        <a:pt x="164" y="129"/>
                        <a:pt x="164" y="130"/>
                      </a:cubicBezTo>
                      <a:cubicBezTo>
                        <a:pt x="164" y="137"/>
                        <a:pt x="164" y="137"/>
                        <a:pt x="164" y="137"/>
                      </a:cubicBezTo>
                      <a:cubicBezTo>
                        <a:pt x="161" y="135"/>
                        <a:pt x="161" y="135"/>
                        <a:pt x="161" y="135"/>
                      </a:cubicBezTo>
                      <a:cubicBezTo>
                        <a:pt x="159" y="133"/>
                        <a:pt x="157" y="131"/>
                        <a:pt x="157" y="129"/>
                      </a:cubicBezTo>
                      <a:cubicBezTo>
                        <a:pt x="156" y="126"/>
                        <a:pt x="156" y="126"/>
                        <a:pt x="156" y="126"/>
                      </a:cubicBezTo>
                      <a:cubicBezTo>
                        <a:pt x="155" y="122"/>
                        <a:pt x="151" y="119"/>
                        <a:pt x="147" y="118"/>
                      </a:cubicBezTo>
                      <a:cubicBezTo>
                        <a:pt x="133" y="117"/>
                        <a:pt x="133" y="117"/>
                        <a:pt x="133" y="117"/>
                      </a:cubicBezTo>
                      <a:cubicBezTo>
                        <a:pt x="129" y="117"/>
                        <a:pt x="127" y="119"/>
                        <a:pt x="126" y="121"/>
                      </a:cubicBezTo>
                      <a:cubicBezTo>
                        <a:pt x="117" y="121"/>
                        <a:pt x="117" y="121"/>
                        <a:pt x="117" y="121"/>
                      </a:cubicBezTo>
                      <a:cubicBezTo>
                        <a:pt x="112" y="121"/>
                        <a:pt x="108" y="122"/>
                        <a:pt x="104" y="124"/>
                      </a:cubicBezTo>
                      <a:cubicBezTo>
                        <a:pt x="99" y="127"/>
                        <a:pt x="99" y="127"/>
                        <a:pt x="99" y="127"/>
                      </a:cubicBezTo>
                      <a:cubicBezTo>
                        <a:pt x="96" y="129"/>
                        <a:pt x="93" y="133"/>
                        <a:pt x="93" y="136"/>
                      </a:cubicBezTo>
                      <a:cubicBezTo>
                        <a:pt x="93" y="138"/>
                        <a:pt x="93" y="138"/>
                        <a:pt x="93" y="138"/>
                      </a:cubicBezTo>
                      <a:cubicBezTo>
                        <a:pt x="90" y="138"/>
                        <a:pt x="88" y="136"/>
                        <a:pt x="87" y="133"/>
                      </a:cubicBezTo>
                      <a:cubicBezTo>
                        <a:pt x="85" y="129"/>
                        <a:pt x="82" y="124"/>
                        <a:pt x="80" y="121"/>
                      </a:cubicBezTo>
                      <a:cubicBezTo>
                        <a:pt x="80" y="120"/>
                        <a:pt x="79" y="119"/>
                        <a:pt x="79" y="119"/>
                      </a:cubicBezTo>
                      <a:cubicBezTo>
                        <a:pt x="79" y="119"/>
                        <a:pt x="79" y="118"/>
                        <a:pt x="78" y="118"/>
                      </a:cubicBezTo>
                      <a:cubicBezTo>
                        <a:pt x="77" y="118"/>
                        <a:pt x="76" y="118"/>
                        <a:pt x="72" y="121"/>
                      </a:cubicBezTo>
                      <a:cubicBezTo>
                        <a:pt x="71" y="122"/>
                        <a:pt x="71" y="122"/>
                        <a:pt x="71" y="122"/>
                      </a:cubicBezTo>
                      <a:cubicBezTo>
                        <a:pt x="66" y="115"/>
                        <a:pt x="66" y="115"/>
                        <a:pt x="66" y="115"/>
                      </a:cubicBezTo>
                      <a:cubicBezTo>
                        <a:pt x="63" y="112"/>
                        <a:pt x="59" y="110"/>
                        <a:pt x="54" y="110"/>
                      </a:cubicBezTo>
                      <a:cubicBezTo>
                        <a:pt x="52" y="110"/>
                        <a:pt x="52" y="110"/>
                        <a:pt x="52" y="110"/>
                      </a:cubicBezTo>
                      <a:cubicBezTo>
                        <a:pt x="26" y="98"/>
                        <a:pt x="26" y="98"/>
                        <a:pt x="26" y="98"/>
                      </a:cubicBezTo>
                      <a:cubicBezTo>
                        <a:pt x="21" y="95"/>
                        <a:pt x="17" y="92"/>
                        <a:pt x="14" y="87"/>
                      </a:cubicBezTo>
                      <a:cubicBezTo>
                        <a:pt x="8" y="78"/>
                        <a:pt x="8" y="78"/>
                        <a:pt x="8" y="78"/>
                      </a:cubicBezTo>
                      <a:cubicBezTo>
                        <a:pt x="5" y="74"/>
                        <a:pt x="4" y="69"/>
                        <a:pt x="5" y="65"/>
                      </a:cubicBezTo>
                      <a:cubicBezTo>
                        <a:pt x="5" y="54"/>
                        <a:pt x="5" y="54"/>
                        <a:pt x="5" y="54"/>
                      </a:cubicBezTo>
                      <a:cubicBezTo>
                        <a:pt x="12" y="33"/>
                        <a:pt x="12" y="33"/>
                        <a:pt x="12" y="33"/>
                      </a:cubicBezTo>
                      <a:cubicBezTo>
                        <a:pt x="12" y="33"/>
                        <a:pt x="12" y="32"/>
                        <a:pt x="12" y="32"/>
                      </a:cubicBezTo>
                      <a:cubicBezTo>
                        <a:pt x="13" y="25"/>
                        <a:pt x="13" y="25"/>
                        <a:pt x="13" y="25"/>
                      </a:cubicBezTo>
                      <a:cubicBezTo>
                        <a:pt x="14" y="26"/>
                        <a:pt x="14" y="26"/>
                        <a:pt x="14" y="26"/>
                      </a:cubicBezTo>
                      <a:cubicBezTo>
                        <a:pt x="15" y="27"/>
                        <a:pt x="17" y="27"/>
                        <a:pt x="18" y="26"/>
                      </a:cubicBezTo>
                      <a:cubicBezTo>
                        <a:pt x="19" y="26"/>
                        <a:pt x="20" y="25"/>
                        <a:pt x="20" y="23"/>
                      </a:cubicBezTo>
                      <a:cubicBezTo>
                        <a:pt x="20" y="23"/>
                        <a:pt x="20" y="23"/>
                        <a:pt x="20" y="23"/>
                      </a:cubicBezTo>
                      <a:cubicBezTo>
                        <a:pt x="34" y="25"/>
                        <a:pt x="34" y="25"/>
                        <a:pt x="34" y="25"/>
                      </a:cubicBezTo>
                      <a:cubicBezTo>
                        <a:pt x="34" y="27"/>
                        <a:pt x="33" y="30"/>
                        <a:pt x="33" y="33"/>
                      </a:cubicBezTo>
                      <a:cubicBezTo>
                        <a:pt x="33" y="48"/>
                        <a:pt x="42" y="60"/>
                        <a:pt x="55" y="65"/>
                      </a:cubicBezTo>
                      <a:cubicBezTo>
                        <a:pt x="65" y="93"/>
                        <a:pt x="65" y="93"/>
                        <a:pt x="65" y="93"/>
                      </a:cubicBezTo>
                      <a:cubicBezTo>
                        <a:pt x="65" y="94"/>
                        <a:pt x="66" y="95"/>
                        <a:pt x="67" y="95"/>
                      </a:cubicBezTo>
                      <a:cubicBezTo>
                        <a:pt x="68" y="95"/>
                        <a:pt x="68" y="94"/>
                        <a:pt x="69" y="93"/>
                      </a:cubicBezTo>
                      <a:cubicBezTo>
                        <a:pt x="78" y="65"/>
                        <a:pt x="78" y="65"/>
                        <a:pt x="78" y="65"/>
                      </a:cubicBezTo>
                      <a:cubicBezTo>
                        <a:pt x="91" y="60"/>
                        <a:pt x="100" y="48"/>
                        <a:pt x="100" y="34"/>
                      </a:cubicBezTo>
                      <a:cubicBezTo>
                        <a:pt x="101" y="34"/>
                        <a:pt x="101" y="34"/>
                        <a:pt x="101" y="34"/>
                      </a:cubicBezTo>
                      <a:cubicBezTo>
                        <a:pt x="116" y="38"/>
                        <a:pt x="116" y="38"/>
                        <a:pt x="116" y="38"/>
                      </a:cubicBezTo>
                      <a:cubicBezTo>
                        <a:pt x="115" y="39"/>
                        <a:pt x="114" y="41"/>
                        <a:pt x="115" y="42"/>
                      </a:cubicBezTo>
                      <a:cubicBezTo>
                        <a:pt x="116" y="43"/>
                        <a:pt x="118" y="44"/>
                        <a:pt x="119" y="44"/>
                      </a:cubicBezTo>
                      <a:cubicBezTo>
                        <a:pt x="127" y="42"/>
                        <a:pt x="127" y="42"/>
                        <a:pt x="127" y="42"/>
                      </a:cubicBezTo>
                      <a:cubicBezTo>
                        <a:pt x="127" y="45"/>
                        <a:pt x="127" y="46"/>
                        <a:pt x="128" y="48"/>
                      </a:cubicBezTo>
                      <a:cubicBezTo>
                        <a:pt x="128" y="50"/>
                        <a:pt x="128" y="52"/>
                        <a:pt x="128" y="57"/>
                      </a:cubicBezTo>
                      <a:cubicBezTo>
                        <a:pt x="128" y="58"/>
                        <a:pt x="129" y="59"/>
                        <a:pt x="130" y="59"/>
                      </a:cubicBezTo>
                      <a:cubicBezTo>
                        <a:pt x="133" y="60"/>
                        <a:pt x="137" y="48"/>
                        <a:pt x="137" y="48"/>
                      </a:cubicBezTo>
                      <a:cubicBezTo>
                        <a:pt x="142" y="47"/>
                        <a:pt x="142" y="47"/>
                        <a:pt x="142" y="47"/>
                      </a:cubicBezTo>
                      <a:cubicBezTo>
                        <a:pt x="144" y="66"/>
                        <a:pt x="144" y="66"/>
                        <a:pt x="146" y="66"/>
                      </a:cubicBezTo>
                      <a:cubicBezTo>
                        <a:pt x="146" y="66"/>
                        <a:pt x="147" y="66"/>
                        <a:pt x="147" y="66"/>
                      </a:cubicBezTo>
                      <a:cubicBezTo>
                        <a:pt x="148" y="65"/>
                        <a:pt x="151" y="63"/>
                        <a:pt x="158" y="59"/>
                      </a:cubicBezTo>
                      <a:cubicBezTo>
                        <a:pt x="159" y="58"/>
                        <a:pt x="159" y="57"/>
                        <a:pt x="159" y="56"/>
                      </a:cubicBezTo>
                      <a:cubicBezTo>
                        <a:pt x="160" y="55"/>
                        <a:pt x="160" y="54"/>
                        <a:pt x="161" y="54"/>
                      </a:cubicBezTo>
                      <a:cubicBezTo>
                        <a:pt x="162" y="54"/>
                        <a:pt x="162" y="54"/>
                        <a:pt x="162" y="54"/>
                      </a:cubicBezTo>
                      <a:cubicBezTo>
                        <a:pt x="166" y="52"/>
                        <a:pt x="169" y="49"/>
                        <a:pt x="169" y="45"/>
                      </a:cubicBezTo>
                      <a:cubicBezTo>
                        <a:pt x="174" y="43"/>
                        <a:pt x="174" y="43"/>
                        <a:pt x="174" y="43"/>
                      </a:cubicBezTo>
                      <a:cubicBezTo>
                        <a:pt x="179" y="41"/>
                        <a:pt x="184" y="37"/>
                        <a:pt x="185" y="31"/>
                      </a:cubicBezTo>
                      <a:cubicBezTo>
                        <a:pt x="185" y="30"/>
                        <a:pt x="186" y="29"/>
                        <a:pt x="187" y="29"/>
                      </a:cubicBezTo>
                      <a:cubicBezTo>
                        <a:pt x="187" y="29"/>
                        <a:pt x="187" y="29"/>
                        <a:pt x="187" y="29"/>
                      </a:cubicBezTo>
                      <a:cubicBezTo>
                        <a:pt x="187" y="29"/>
                        <a:pt x="187" y="29"/>
                        <a:pt x="187" y="29"/>
                      </a:cubicBezTo>
                      <a:cubicBezTo>
                        <a:pt x="188" y="31"/>
                        <a:pt x="188" y="32"/>
                        <a:pt x="189" y="34"/>
                      </a:cubicBezTo>
                      <a:cubicBezTo>
                        <a:pt x="190" y="37"/>
                        <a:pt x="190" y="41"/>
                        <a:pt x="188" y="4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136" name="Freeform 105">
                  <a:extLst>
                    <a:ext uri="{FF2B5EF4-FFF2-40B4-BE49-F238E27FC236}">
                      <a16:creationId xmlns:a16="http://schemas.microsoft.com/office/drawing/2014/main" id="{1DF3D4E9-85C3-07EA-C7DD-5C765EA8591B}"/>
                    </a:ext>
                  </a:extLst>
                </p:cNvPr>
                <p:cNvSpPr>
                  <a:spLocks noEditPoints="1"/>
                </p:cNvSpPr>
                <p:nvPr/>
              </p:nvSpPr>
              <p:spPr bwMode="auto">
                <a:xfrm>
                  <a:off x="3119" y="2130"/>
                  <a:ext cx="85" cy="84"/>
                </a:xfrm>
                <a:custGeom>
                  <a:avLst/>
                  <a:gdLst>
                    <a:gd name="T0" fmla="*/ 22 w 44"/>
                    <a:gd name="T1" fmla="*/ 43 h 43"/>
                    <a:gd name="T2" fmla="*/ 44 w 44"/>
                    <a:gd name="T3" fmla="*/ 21 h 43"/>
                    <a:gd name="T4" fmla="*/ 22 w 44"/>
                    <a:gd name="T5" fmla="*/ 0 h 43"/>
                    <a:gd name="T6" fmla="*/ 0 w 44"/>
                    <a:gd name="T7" fmla="*/ 21 h 43"/>
                    <a:gd name="T8" fmla="*/ 22 w 44"/>
                    <a:gd name="T9" fmla="*/ 43 h 43"/>
                    <a:gd name="T10" fmla="*/ 22 w 44"/>
                    <a:gd name="T11" fmla="*/ 4 h 43"/>
                    <a:gd name="T12" fmla="*/ 40 w 44"/>
                    <a:gd name="T13" fmla="*/ 21 h 43"/>
                    <a:gd name="T14" fmla="*/ 22 w 44"/>
                    <a:gd name="T15" fmla="*/ 39 h 43"/>
                    <a:gd name="T16" fmla="*/ 4 w 44"/>
                    <a:gd name="T17" fmla="*/ 21 h 43"/>
                    <a:gd name="T18" fmla="*/ 22 w 44"/>
                    <a:gd name="T19" fmla="*/ 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3">
                      <a:moveTo>
                        <a:pt x="22" y="43"/>
                      </a:moveTo>
                      <a:cubicBezTo>
                        <a:pt x="34" y="43"/>
                        <a:pt x="44" y="33"/>
                        <a:pt x="44" y="21"/>
                      </a:cubicBezTo>
                      <a:cubicBezTo>
                        <a:pt x="44" y="9"/>
                        <a:pt x="34" y="0"/>
                        <a:pt x="22" y="0"/>
                      </a:cubicBezTo>
                      <a:cubicBezTo>
                        <a:pt x="10" y="0"/>
                        <a:pt x="0" y="9"/>
                        <a:pt x="0" y="21"/>
                      </a:cubicBezTo>
                      <a:cubicBezTo>
                        <a:pt x="0" y="33"/>
                        <a:pt x="10" y="43"/>
                        <a:pt x="22" y="43"/>
                      </a:cubicBezTo>
                      <a:close/>
                      <a:moveTo>
                        <a:pt x="22" y="4"/>
                      </a:moveTo>
                      <a:cubicBezTo>
                        <a:pt x="32" y="4"/>
                        <a:pt x="40" y="12"/>
                        <a:pt x="40" y="21"/>
                      </a:cubicBezTo>
                      <a:cubicBezTo>
                        <a:pt x="40" y="31"/>
                        <a:pt x="32" y="39"/>
                        <a:pt x="22" y="39"/>
                      </a:cubicBezTo>
                      <a:cubicBezTo>
                        <a:pt x="12" y="39"/>
                        <a:pt x="4" y="31"/>
                        <a:pt x="4" y="21"/>
                      </a:cubicBezTo>
                      <a:cubicBezTo>
                        <a:pt x="4" y="12"/>
                        <a:pt x="12" y="4"/>
                        <a:pt x="2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137" name="Freeform 107">
                  <a:extLst>
                    <a:ext uri="{FF2B5EF4-FFF2-40B4-BE49-F238E27FC236}">
                      <a16:creationId xmlns:a16="http://schemas.microsoft.com/office/drawing/2014/main" id="{B0F722B1-946B-AB52-4128-DB1123E8BBCE}"/>
                    </a:ext>
                  </a:extLst>
                </p:cNvPr>
                <p:cNvSpPr>
                  <a:spLocks/>
                </p:cNvSpPr>
                <p:nvPr/>
              </p:nvSpPr>
              <p:spPr bwMode="auto">
                <a:xfrm>
                  <a:off x="3150" y="2296"/>
                  <a:ext cx="23" cy="22"/>
                </a:xfrm>
                <a:custGeom>
                  <a:avLst/>
                  <a:gdLst>
                    <a:gd name="T0" fmla="*/ 6 w 12"/>
                    <a:gd name="T1" fmla="*/ 0 h 11"/>
                    <a:gd name="T2" fmla="*/ 6 w 12"/>
                    <a:gd name="T3" fmla="*/ 0 h 11"/>
                    <a:gd name="T4" fmla="*/ 1 w 12"/>
                    <a:gd name="T5" fmla="*/ 6 h 11"/>
                    <a:gd name="T6" fmla="*/ 2 w 12"/>
                    <a:gd name="T7" fmla="*/ 10 h 11"/>
                    <a:gd name="T8" fmla="*/ 6 w 12"/>
                    <a:gd name="T9" fmla="*/ 11 h 11"/>
                    <a:gd name="T10" fmla="*/ 6 w 12"/>
                    <a:gd name="T11" fmla="*/ 11 h 11"/>
                    <a:gd name="T12" fmla="*/ 11 w 12"/>
                    <a:gd name="T13" fmla="*/ 5 h 11"/>
                    <a:gd name="T14" fmla="*/ 6 w 12"/>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1">
                      <a:moveTo>
                        <a:pt x="6" y="0"/>
                      </a:moveTo>
                      <a:cubicBezTo>
                        <a:pt x="6" y="0"/>
                        <a:pt x="6" y="0"/>
                        <a:pt x="6" y="0"/>
                      </a:cubicBezTo>
                      <a:cubicBezTo>
                        <a:pt x="3" y="0"/>
                        <a:pt x="0" y="3"/>
                        <a:pt x="1" y="6"/>
                      </a:cubicBezTo>
                      <a:cubicBezTo>
                        <a:pt x="1" y="7"/>
                        <a:pt x="1" y="9"/>
                        <a:pt x="2" y="10"/>
                      </a:cubicBezTo>
                      <a:cubicBezTo>
                        <a:pt x="3" y="10"/>
                        <a:pt x="5" y="11"/>
                        <a:pt x="6" y="11"/>
                      </a:cubicBezTo>
                      <a:cubicBezTo>
                        <a:pt x="6" y="11"/>
                        <a:pt x="6" y="11"/>
                        <a:pt x="6" y="11"/>
                      </a:cubicBezTo>
                      <a:cubicBezTo>
                        <a:pt x="9" y="11"/>
                        <a:pt x="12" y="8"/>
                        <a:pt x="11" y="5"/>
                      </a:cubicBezTo>
                      <a:cubicBezTo>
                        <a:pt x="11" y="2"/>
                        <a:pt x="9" y="0"/>
                        <a:pt x="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138" name="Freeform 108">
                  <a:extLst>
                    <a:ext uri="{FF2B5EF4-FFF2-40B4-BE49-F238E27FC236}">
                      <a16:creationId xmlns:a16="http://schemas.microsoft.com/office/drawing/2014/main" id="{B0B2FB11-E6C9-9326-198A-7AF52A1D8E00}"/>
                    </a:ext>
                  </a:extLst>
                </p:cNvPr>
                <p:cNvSpPr>
                  <a:spLocks/>
                </p:cNvSpPr>
                <p:nvPr/>
              </p:nvSpPr>
              <p:spPr bwMode="auto">
                <a:xfrm>
                  <a:off x="3055" y="2216"/>
                  <a:ext cx="24" cy="22"/>
                </a:xfrm>
                <a:custGeom>
                  <a:avLst/>
                  <a:gdLst>
                    <a:gd name="T0" fmla="*/ 6 w 12"/>
                    <a:gd name="T1" fmla="*/ 0 h 11"/>
                    <a:gd name="T2" fmla="*/ 2 w 12"/>
                    <a:gd name="T3" fmla="*/ 2 h 11"/>
                    <a:gd name="T4" fmla="*/ 1 w 12"/>
                    <a:gd name="T5" fmla="*/ 6 h 11"/>
                    <a:gd name="T6" fmla="*/ 6 w 12"/>
                    <a:gd name="T7" fmla="*/ 11 h 11"/>
                    <a:gd name="T8" fmla="*/ 6 w 12"/>
                    <a:gd name="T9" fmla="*/ 11 h 11"/>
                    <a:gd name="T10" fmla="*/ 10 w 12"/>
                    <a:gd name="T11" fmla="*/ 9 h 11"/>
                    <a:gd name="T12" fmla="*/ 11 w 12"/>
                    <a:gd name="T13" fmla="*/ 5 h 11"/>
                    <a:gd name="T14" fmla="*/ 6 w 12"/>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1">
                      <a:moveTo>
                        <a:pt x="6" y="0"/>
                      </a:moveTo>
                      <a:cubicBezTo>
                        <a:pt x="4" y="0"/>
                        <a:pt x="3" y="1"/>
                        <a:pt x="2" y="2"/>
                      </a:cubicBezTo>
                      <a:cubicBezTo>
                        <a:pt x="1" y="3"/>
                        <a:pt x="0" y="4"/>
                        <a:pt x="1" y="6"/>
                      </a:cubicBezTo>
                      <a:cubicBezTo>
                        <a:pt x="1" y="9"/>
                        <a:pt x="3" y="11"/>
                        <a:pt x="6" y="11"/>
                      </a:cubicBezTo>
                      <a:cubicBezTo>
                        <a:pt x="6" y="11"/>
                        <a:pt x="6" y="11"/>
                        <a:pt x="6" y="11"/>
                      </a:cubicBezTo>
                      <a:cubicBezTo>
                        <a:pt x="8" y="11"/>
                        <a:pt x="9" y="10"/>
                        <a:pt x="10" y="9"/>
                      </a:cubicBezTo>
                      <a:cubicBezTo>
                        <a:pt x="11" y="8"/>
                        <a:pt x="12" y="7"/>
                        <a:pt x="11" y="5"/>
                      </a:cubicBezTo>
                      <a:cubicBezTo>
                        <a:pt x="11" y="2"/>
                        <a:pt x="9" y="0"/>
                        <a:pt x="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139" name="Freeform 109">
                  <a:extLst>
                    <a:ext uri="{FF2B5EF4-FFF2-40B4-BE49-F238E27FC236}">
                      <a16:creationId xmlns:a16="http://schemas.microsoft.com/office/drawing/2014/main" id="{B1435099-5567-3C69-6E9A-B62AC2275611}"/>
                    </a:ext>
                  </a:extLst>
                </p:cNvPr>
                <p:cNvSpPr>
                  <a:spLocks/>
                </p:cNvSpPr>
                <p:nvPr/>
              </p:nvSpPr>
              <p:spPr bwMode="auto">
                <a:xfrm>
                  <a:off x="3233" y="2245"/>
                  <a:ext cx="21" cy="22"/>
                </a:xfrm>
                <a:custGeom>
                  <a:avLst/>
                  <a:gdLst>
                    <a:gd name="T0" fmla="*/ 9 w 11"/>
                    <a:gd name="T1" fmla="*/ 1 h 11"/>
                    <a:gd name="T2" fmla="*/ 5 w 11"/>
                    <a:gd name="T3" fmla="*/ 0 h 11"/>
                    <a:gd name="T4" fmla="*/ 2 w 11"/>
                    <a:gd name="T5" fmla="*/ 2 h 11"/>
                    <a:gd name="T6" fmla="*/ 0 w 11"/>
                    <a:gd name="T7" fmla="*/ 6 h 11"/>
                    <a:gd name="T8" fmla="*/ 2 w 11"/>
                    <a:gd name="T9" fmla="*/ 9 h 11"/>
                    <a:gd name="T10" fmla="*/ 6 w 11"/>
                    <a:gd name="T11" fmla="*/ 11 h 11"/>
                    <a:gd name="T12" fmla="*/ 6 w 11"/>
                    <a:gd name="T13" fmla="*/ 11 h 11"/>
                    <a:gd name="T14" fmla="*/ 10 w 11"/>
                    <a:gd name="T15" fmla="*/ 9 h 11"/>
                    <a:gd name="T16" fmla="*/ 11 w 11"/>
                    <a:gd name="T17" fmla="*/ 5 h 11"/>
                    <a:gd name="T18" fmla="*/ 9 w 11"/>
                    <a:gd name="T19"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9" y="1"/>
                      </a:moveTo>
                      <a:cubicBezTo>
                        <a:pt x="8" y="0"/>
                        <a:pt x="7" y="0"/>
                        <a:pt x="5" y="0"/>
                      </a:cubicBezTo>
                      <a:cubicBezTo>
                        <a:pt x="4" y="0"/>
                        <a:pt x="3" y="1"/>
                        <a:pt x="2" y="2"/>
                      </a:cubicBezTo>
                      <a:cubicBezTo>
                        <a:pt x="1" y="3"/>
                        <a:pt x="0" y="4"/>
                        <a:pt x="0" y="6"/>
                      </a:cubicBezTo>
                      <a:cubicBezTo>
                        <a:pt x="0" y="7"/>
                        <a:pt x="1" y="8"/>
                        <a:pt x="2" y="9"/>
                      </a:cubicBezTo>
                      <a:cubicBezTo>
                        <a:pt x="3" y="10"/>
                        <a:pt x="4" y="11"/>
                        <a:pt x="6" y="11"/>
                      </a:cubicBezTo>
                      <a:cubicBezTo>
                        <a:pt x="6" y="11"/>
                        <a:pt x="6" y="11"/>
                        <a:pt x="6" y="11"/>
                      </a:cubicBezTo>
                      <a:cubicBezTo>
                        <a:pt x="8" y="11"/>
                        <a:pt x="9" y="10"/>
                        <a:pt x="10" y="9"/>
                      </a:cubicBezTo>
                      <a:cubicBezTo>
                        <a:pt x="11" y="8"/>
                        <a:pt x="11" y="6"/>
                        <a:pt x="11" y="5"/>
                      </a:cubicBezTo>
                      <a:cubicBezTo>
                        <a:pt x="11" y="4"/>
                        <a:pt x="10" y="2"/>
                        <a:pt x="9" y="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140" name="Freeform 110">
                  <a:extLst>
                    <a:ext uri="{FF2B5EF4-FFF2-40B4-BE49-F238E27FC236}">
                      <a16:creationId xmlns:a16="http://schemas.microsoft.com/office/drawing/2014/main" id="{2D5E20C5-A53E-57DA-B44E-9ADE17EF65D5}"/>
                    </a:ext>
                  </a:extLst>
                </p:cNvPr>
                <p:cNvSpPr>
                  <a:spLocks/>
                </p:cNvSpPr>
                <p:nvPr/>
              </p:nvSpPr>
              <p:spPr bwMode="auto">
                <a:xfrm>
                  <a:off x="3252" y="2286"/>
                  <a:ext cx="22" cy="22"/>
                </a:xfrm>
                <a:custGeom>
                  <a:avLst/>
                  <a:gdLst>
                    <a:gd name="T0" fmla="*/ 5 w 11"/>
                    <a:gd name="T1" fmla="*/ 0 h 11"/>
                    <a:gd name="T2" fmla="*/ 0 w 11"/>
                    <a:gd name="T3" fmla="*/ 6 h 11"/>
                    <a:gd name="T4" fmla="*/ 6 w 11"/>
                    <a:gd name="T5" fmla="*/ 11 h 11"/>
                    <a:gd name="T6" fmla="*/ 6 w 11"/>
                    <a:gd name="T7" fmla="*/ 11 h 11"/>
                    <a:gd name="T8" fmla="*/ 10 w 11"/>
                    <a:gd name="T9" fmla="*/ 9 h 11"/>
                    <a:gd name="T10" fmla="*/ 11 w 11"/>
                    <a:gd name="T11" fmla="*/ 5 h 11"/>
                    <a:gd name="T12" fmla="*/ 9 w 11"/>
                    <a:gd name="T13" fmla="*/ 2 h 11"/>
                    <a:gd name="T14" fmla="*/ 5 w 11"/>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1">
                      <a:moveTo>
                        <a:pt x="5" y="0"/>
                      </a:moveTo>
                      <a:cubicBezTo>
                        <a:pt x="2" y="0"/>
                        <a:pt x="0" y="3"/>
                        <a:pt x="0" y="6"/>
                      </a:cubicBezTo>
                      <a:cubicBezTo>
                        <a:pt x="0" y="9"/>
                        <a:pt x="3" y="11"/>
                        <a:pt x="6" y="11"/>
                      </a:cubicBezTo>
                      <a:cubicBezTo>
                        <a:pt x="6" y="11"/>
                        <a:pt x="6" y="11"/>
                        <a:pt x="6" y="11"/>
                      </a:cubicBezTo>
                      <a:cubicBezTo>
                        <a:pt x="7" y="11"/>
                        <a:pt x="9" y="10"/>
                        <a:pt x="10" y="9"/>
                      </a:cubicBezTo>
                      <a:cubicBezTo>
                        <a:pt x="11" y="8"/>
                        <a:pt x="11" y="7"/>
                        <a:pt x="11" y="5"/>
                      </a:cubicBezTo>
                      <a:cubicBezTo>
                        <a:pt x="11" y="4"/>
                        <a:pt x="10" y="3"/>
                        <a:pt x="9" y="2"/>
                      </a:cubicBezTo>
                      <a:cubicBezTo>
                        <a:pt x="8" y="1"/>
                        <a:pt x="7" y="0"/>
                        <a:pt x="5"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141" name="Freeform 111">
                  <a:extLst>
                    <a:ext uri="{FF2B5EF4-FFF2-40B4-BE49-F238E27FC236}">
                      <a16:creationId xmlns:a16="http://schemas.microsoft.com/office/drawing/2014/main" id="{550299AD-12DD-F0C8-5425-22B593D8AAA1}"/>
                    </a:ext>
                  </a:extLst>
                </p:cNvPr>
                <p:cNvSpPr>
                  <a:spLocks/>
                </p:cNvSpPr>
                <p:nvPr/>
              </p:nvSpPr>
              <p:spPr bwMode="auto">
                <a:xfrm>
                  <a:off x="3293" y="2296"/>
                  <a:ext cx="21" cy="22"/>
                </a:xfrm>
                <a:custGeom>
                  <a:avLst/>
                  <a:gdLst>
                    <a:gd name="T0" fmla="*/ 5 w 11"/>
                    <a:gd name="T1" fmla="*/ 0 h 11"/>
                    <a:gd name="T2" fmla="*/ 5 w 11"/>
                    <a:gd name="T3" fmla="*/ 0 h 11"/>
                    <a:gd name="T4" fmla="*/ 0 w 11"/>
                    <a:gd name="T5" fmla="*/ 6 h 11"/>
                    <a:gd name="T6" fmla="*/ 6 w 11"/>
                    <a:gd name="T7" fmla="*/ 11 h 11"/>
                    <a:gd name="T8" fmla="*/ 6 w 11"/>
                    <a:gd name="T9" fmla="*/ 11 h 11"/>
                    <a:gd name="T10" fmla="*/ 11 w 11"/>
                    <a:gd name="T11" fmla="*/ 5 h 11"/>
                    <a:gd name="T12" fmla="*/ 5 w 11"/>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5" y="0"/>
                      </a:moveTo>
                      <a:cubicBezTo>
                        <a:pt x="5" y="0"/>
                        <a:pt x="5" y="0"/>
                        <a:pt x="5" y="0"/>
                      </a:cubicBezTo>
                      <a:cubicBezTo>
                        <a:pt x="2" y="0"/>
                        <a:pt x="0" y="3"/>
                        <a:pt x="0" y="6"/>
                      </a:cubicBezTo>
                      <a:cubicBezTo>
                        <a:pt x="0" y="9"/>
                        <a:pt x="3" y="11"/>
                        <a:pt x="6" y="11"/>
                      </a:cubicBezTo>
                      <a:cubicBezTo>
                        <a:pt x="6" y="11"/>
                        <a:pt x="6" y="11"/>
                        <a:pt x="6" y="11"/>
                      </a:cubicBezTo>
                      <a:cubicBezTo>
                        <a:pt x="9" y="11"/>
                        <a:pt x="11" y="8"/>
                        <a:pt x="11" y="5"/>
                      </a:cubicBezTo>
                      <a:cubicBezTo>
                        <a:pt x="11" y="2"/>
                        <a:pt x="8" y="0"/>
                        <a:pt x="5"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142" name="Freeform 112">
                  <a:extLst>
                    <a:ext uri="{FF2B5EF4-FFF2-40B4-BE49-F238E27FC236}">
                      <a16:creationId xmlns:a16="http://schemas.microsoft.com/office/drawing/2014/main" id="{0DC3C786-3A34-91DD-34A3-89E8AA40B750}"/>
                    </a:ext>
                  </a:extLst>
                </p:cNvPr>
                <p:cNvSpPr>
                  <a:spLocks/>
                </p:cNvSpPr>
                <p:nvPr/>
              </p:nvSpPr>
              <p:spPr bwMode="auto">
                <a:xfrm>
                  <a:off x="3339" y="2226"/>
                  <a:ext cx="24" cy="21"/>
                </a:xfrm>
                <a:custGeom>
                  <a:avLst/>
                  <a:gdLst>
                    <a:gd name="T0" fmla="*/ 9 w 12"/>
                    <a:gd name="T1" fmla="*/ 1 h 11"/>
                    <a:gd name="T2" fmla="*/ 5 w 12"/>
                    <a:gd name="T3" fmla="*/ 0 h 11"/>
                    <a:gd name="T4" fmla="*/ 1 w 12"/>
                    <a:gd name="T5" fmla="*/ 3 h 11"/>
                    <a:gd name="T6" fmla="*/ 1 w 12"/>
                    <a:gd name="T7" fmla="*/ 7 h 11"/>
                    <a:gd name="T8" fmla="*/ 3 w 12"/>
                    <a:gd name="T9" fmla="*/ 10 h 11"/>
                    <a:gd name="T10" fmla="*/ 6 w 12"/>
                    <a:gd name="T11" fmla="*/ 11 h 11"/>
                    <a:gd name="T12" fmla="*/ 7 w 12"/>
                    <a:gd name="T13" fmla="*/ 11 h 11"/>
                    <a:gd name="T14" fmla="*/ 11 w 12"/>
                    <a:gd name="T15" fmla="*/ 8 h 11"/>
                    <a:gd name="T16" fmla="*/ 9 w 12"/>
                    <a:gd name="T17"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1">
                      <a:moveTo>
                        <a:pt x="9" y="1"/>
                      </a:moveTo>
                      <a:cubicBezTo>
                        <a:pt x="7" y="0"/>
                        <a:pt x="6" y="0"/>
                        <a:pt x="5" y="0"/>
                      </a:cubicBezTo>
                      <a:cubicBezTo>
                        <a:pt x="3" y="1"/>
                        <a:pt x="2" y="2"/>
                        <a:pt x="1" y="3"/>
                      </a:cubicBezTo>
                      <a:cubicBezTo>
                        <a:pt x="1" y="4"/>
                        <a:pt x="0" y="6"/>
                        <a:pt x="1" y="7"/>
                      </a:cubicBezTo>
                      <a:cubicBezTo>
                        <a:pt x="1" y="8"/>
                        <a:pt x="2" y="10"/>
                        <a:pt x="3" y="10"/>
                      </a:cubicBezTo>
                      <a:cubicBezTo>
                        <a:pt x="4" y="11"/>
                        <a:pt x="5" y="11"/>
                        <a:pt x="6" y="11"/>
                      </a:cubicBezTo>
                      <a:cubicBezTo>
                        <a:pt x="6" y="11"/>
                        <a:pt x="7" y="11"/>
                        <a:pt x="7" y="11"/>
                      </a:cubicBezTo>
                      <a:cubicBezTo>
                        <a:pt x="9" y="10"/>
                        <a:pt x="10" y="10"/>
                        <a:pt x="11" y="8"/>
                      </a:cubicBezTo>
                      <a:cubicBezTo>
                        <a:pt x="12" y="6"/>
                        <a:pt x="11" y="2"/>
                        <a:pt x="9" y="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Lato" panose="020F0502020204030203" pitchFamily="34" charset="0"/>
                    <a:ea typeface="Lato" panose="020F0502020204030203" pitchFamily="34" charset="0"/>
                    <a:cs typeface="Lato" panose="020F0502020204030203" pitchFamily="34" charset="0"/>
                  </a:endParaRPr>
                </a:p>
              </p:txBody>
            </p:sp>
          </p:grpSp>
          <p:sp>
            <p:nvSpPr>
              <p:cNvPr id="134" name="TextBox 133">
                <a:extLst>
                  <a:ext uri="{FF2B5EF4-FFF2-40B4-BE49-F238E27FC236}">
                    <a16:creationId xmlns:a16="http://schemas.microsoft.com/office/drawing/2014/main" id="{3DFA9D7A-6CD7-15EA-A119-E0AA5EA453A6}"/>
                  </a:ext>
                </a:extLst>
              </p:cNvPr>
              <p:cNvSpPr txBox="1"/>
              <p:nvPr/>
            </p:nvSpPr>
            <p:spPr>
              <a:xfrm>
                <a:off x="797124" y="3144013"/>
                <a:ext cx="267171" cy="337244"/>
              </a:xfrm>
              <a:prstGeom prst="rect">
                <a:avLst/>
              </a:prstGeom>
              <a:noFill/>
            </p:spPr>
            <p:txBody>
              <a:bodyPr wrap="none" rtlCol="0">
                <a:spAutoFit/>
              </a:bodyPr>
              <a:lstStyle/>
              <a:p>
                <a:r>
                  <a:rPr lang="en-US" sz="1050" dirty="0">
                    <a:solidFill>
                      <a:schemeClr val="accent1"/>
                    </a:solidFill>
                    <a:latin typeface="Lato" panose="020F0502020204030203" pitchFamily="34" charset="0"/>
                    <a:ea typeface="Lato" panose="020F0502020204030203" pitchFamily="34" charset="0"/>
                    <a:cs typeface="Lato" panose="020F0502020204030203" pitchFamily="34" charset="0"/>
                  </a:rPr>
                  <a:t>!</a:t>
                </a:r>
              </a:p>
            </p:txBody>
          </p:sp>
        </p:grpSp>
      </p:grpSp>
      <p:grpSp>
        <p:nvGrpSpPr>
          <p:cNvPr id="149" name="Group 148">
            <a:extLst>
              <a:ext uri="{FF2B5EF4-FFF2-40B4-BE49-F238E27FC236}">
                <a16:creationId xmlns:a16="http://schemas.microsoft.com/office/drawing/2014/main" id="{3F2669A6-9A03-EB03-3C86-952778128CB7}"/>
              </a:ext>
            </a:extLst>
          </p:cNvPr>
          <p:cNvGrpSpPr/>
          <p:nvPr/>
        </p:nvGrpSpPr>
        <p:grpSpPr>
          <a:xfrm>
            <a:off x="2620005" y="3770940"/>
            <a:ext cx="1524485" cy="1854696"/>
            <a:chOff x="2294321" y="3770940"/>
            <a:chExt cx="1524485" cy="1854696"/>
          </a:xfrm>
        </p:grpSpPr>
        <p:sp>
          <p:nvSpPr>
            <p:cNvPr id="126" name="TextBox 125">
              <a:extLst>
                <a:ext uri="{FF2B5EF4-FFF2-40B4-BE49-F238E27FC236}">
                  <a16:creationId xmlns:a16="http://schemas.microsoft.com/office/drawing/2014/main" id="{B7453FD9-AC55-E06E-C375-437377A7B951}"/>
                </a:ext>
              </a:extLst>
            </p:cNvPr>
            <p:cNvSpPr txBox="1"/>
            <p:nvPr/>
          </p:nvSpPr>
          <p:spPr>
            <a:xfrm>
              <a:off x="2449855" y="3770940"/>
              <a:ext cx="1241231" cy="1828800"/>
            </a:xfrm>
            <a:prstGeom prst="roundRect">
              <a:avLst>
                <a:gd name="adj" fmla="val 6331"/>
              </a:avLst>
            </a:prstGeom>
            <a:solidFill>
              <a:schemeClr val="bg1"/>
            </a:solidFill>
            <a:effectLst>
              <a:outerShdw blurRad="355600" dist="38100" dir="5400000" algn="t" rotWithShape="0">
                <a:schemeClr val="bg2">
                  <a:lumMod val="10000"/>
                  <a:alpha val="27000"/>
                </a:schemeClr>
              </a:outerShdw>
            </a:effectLst>
          </p:spPr>
          <p:txBody>
            <a:bodyPr wrap="square" tIns="91440" bIns="91440" rtlCol="0" anchor="b" anchorCtr="0">
              <a:noAutofit/>
            </a:bodyPr>
            <a:lstStyle/>
            <a:p>
              <a:pPr algn="ctr">
                <a:lnSpc>
                  <a:spcPct val="90000"/>
                </a:lnSpc>
              </a:pPr>
              <a:endParaRPr lang="en-US" sz="1400" dirty="0">
                <a:solidFill>
                  <a:srgbClr val="677284"/>
                </a:solidFill>
                <a:latin typeface="Lato" panose="020F0502020204030203" pitchFamily="34" charset="0"/>
                <a:ea typeface="Lato" panose="020F0502020204030203" pitchFamily="34" charset="0"/>
                <a:cs typeface="Lato" panose="020F0502020204030203" pitchFamily="34" charset="0"/>
              </a:endParaRPr>
            </a:p>
          </p:txBody>
        </p:sp>
        <p:grpSp>
          <p:nvGrpSpPr>
            <p:cNvPr id="148" name="Group 147">
              <a:extLst>
                <a:ext uri="{FF2B5EF4-FFF2-40B4-BE49-F238E27FC236}">
                  <a16:creationId xmlns:a16="http://schemas.microsoft.com/office/drawing/2014/main" id="{3407BB33-8A1F-78C0-275E-B9ED24A2C2D2}"/>
                </a:ext>
              </a:extLst>
            </p:cNvPr>
            <p:cNvGrpSpPr/>
            <p:nvPr/>
          </p:nvGrpSpPr>
          <p:grpSpPr>
            <a:xfrm>
              <a:off x="2294321" y="3796836"/>
              <a:ext cx="1524485" cy="1828800"/>
              <a:chOff x="2033751" y="3796836"/>
              <a:chExt cx="1524485" cy="1828800"/>
            </a:xfrm>
          </p:grpSpPr>
          <p:sp>
            <p:nvSpPr>
              <p:cNvPr id="144" name="TextBox 143">
                <a:extLst>
                  <a:ext uri="{FF2B5EF4-FFF2-40B4-BE49-F238E27FC236}">
                    <a16:creationId xmlns:a16="http://schemas.microsoft.com/office/drawing/2014/main" id="{D645E74F-DBC5-F267-3A3D-B35BC92B1823}"/>
                  </a:ext>
                </a:extLst>
              </p:cNvPr>
              <p:cNvSpPr txBox="1"/>
              <p:nvPr/>
            </p:nvSpPr>
            <p:spPr>
              <a:xfrm>
                <a:off x="2033751" y="3796836"/>
                <a:ext cx="1524485" cy="1828800"/>
              </a:xfrm>
              <a:prstGeom prst="roundRect">
                <a:avLst>
                  <a:gd name="adj" fmla="val 6331"/>
                </a:avLst>
              </a:prstGeom>
              <a:noFill/>
              <a:effectLst/>
            </p:spPr>
            <p:txBody>
              <a:bodyPr wrap="square" tIns="91440" bIns="91440" rtlCol="0" anchor="b" anchorCtr="0">
                <a:noAutofit/>
              </a:bodyPr>
              <a:lstStyle/>
              <a:p>
                <a:pPr algn="ctr">
                  <a:lnSpc>
                    <a:spcPct val="90000"/>
                  </a:lnSpc>
                </a:pPr>
                <a:r>
                  <a:rPr lang="en-US" sz="1000" dirty="0">
                    <a:solidFill>
                      <a:srgbClr val="677284"/>
                    </a:solidFill>
                    <a:latin typeface="Lato" panose="020F0502020204030203" pitchFamily="34" charset="0"/>
                    <a:ea typeface="Lato" panose="020F0502020204030203" pitchFamily="34" charset="0"/>
                    <a:cs typeface="Lato" panose="020F0502020204030203" pitchFamily="34" charset="0"/>
                  </a:rPr>
                  <a:t>Team Members in</a:t>
                </a:r>
              </a:p>
              <a:p>
                <a:pPr algn="ctr">
                  <a:lnSpc>
                    <a:spcPct val="90000"/>
                  </a:lnSpc>
                </a:pPr>
                <a:r>
                  <a:rPr lang="en-US" sz="3200" dirty="0">
                    <a:solidFill>
                      <a:sysClr val="windowText" lastClr="FFFFFF"/>
                    </a:solidFill>
                    <a:latin typeface="+mj-lt"/>
                    <a:ea typeface="Lato" panose="020F0502020204030203" pitchFamily="34" charset="0"/>
                    <a:cs typeface="Lato" panose="020F0502020204030203" pitchFamily="34" charset="0"/>
                  </a:rPr>
                  <a:t>50</a:t>
                </a:r>
              </a:p>
              <a:p>
                <a:pPr algn="ctr">
                  <a:lnSpc>
                    <a:spcPct val="80000"/>
                  </a:lnSpc>
                </a:pPr>
                <a:r>
                  <a:rPr lang="en-US" sz="1150" dirty="0">
                    <a:solidFill>
                      <a:srgbClr val="677284"/>
                    </a:solidFill>
                    <a:latin typeface="Lato" panose="020F0502020204030203" pitchFamily="34" charset="0"/>
                    <a:ea typeface="Lato" panose="020F0502020204030203" pitchFamily="34" charset="0"/>
                    <a:cs typeface="Lato" panose="020F0502020204030203" pitchFamily="34" charset="0"/>
                  </a:rPr>
                  <a:t>States &amp; Internationally</a:t>
                </a:r>
              </a:p>
            </p:txBody>
          </p:sp>
          <p:pic>
            <p:nvPicPr>
              <p:cNvPr id="145" name="Graphic 144">
                <a:extLst>
                  <a:ext uri="{FF2B5EF4-FFF2-40B4-BE49-F238E27FC236}">
                    <a16:creationId xmlns:a16="http://schemas.microsoft.com/office/drawing/2014/main" id="{81A29BFC-FF3B-554E-2BFE-3A2076C85EA5}"/>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2403529" y="3862790"/>
                <a:ext cx="763318" cy="763318"/>
              </a:xfrm>
              <a:prstGeom prst="rect">
                <a:avLst/>
              </a:prstGeom>
            </p:spPr>
          </p:pic>
        </p:grpSp>
      </p:grpSp>
      <p:grpSp>
        <p:nvGrpSpPr>
          <p:cNvPr id="147" name="Group 146">
            <a:extLst>
              <a:ext uri="{FF2B5EF4-FFF2-40B4-BE49-F238E27FC236}">
                <a16:creationId xmlns:a16="http://schemas.microsoft.com/office/drawing/2014/main" id="{E387803A-FF56-66D0-B51B-54AD0A58ADAA}"/>
              </a:ext>
            </a:extLst>
          </p:cNvPr>
          <p:cNvGrpSpPr/>
          <p:nvPr/>
        </p:nvGrpSpPr>
        <p:grpSpPr>
          <a:xfrm>
            <a:off x="4529931" y="1600200"/>
            <a:ext cx="1257160" cy="1828800"/>
            <a:chOff x="3651624" y="1600200"/>
            <a:chExt cx="1257160" cy="1828800"/>
          </a:xfrm>
        </p:grpSpPr>
        <p:sp>
          <p:nvSpPr>
            <p:cNvPr id="143" name="TextBox 142">
              <a:extLst>
                <a:ext uri="{FF2B5EF4-FFF2-40B4-BE49-F238E27FC236}">
                  <a16:creationId xmlns:a16="http://schemas.microsoft.com/office/drawing/2014/main" id="{A29C5C9F-D799-99F3-87A9-05BD5258CAC0}"/>
                </a:ext>
              </a:extLst>
            </p:cNvPr>
            <p:cNvSpPr txBox="1"/>
            <p:nvPr/>
          </p:nvSpPr>
          <p:spPr>
            <a:xfrm>
              <a:off x="3651624" y="1600200"/>
              <a:ext cx="1257160" cy="1828800"/>
            </a:xfrm>
            <a:prstGeom prst="roundRect">
              <a:avLst>
                <a:gd name="adj" fmla="val 5685"/>
              </a:avLst>
            </a:prstGeom>
            <a:solidFill>
              <a:schemeClr val="bg1"/>
            </a:solidFill>
            <a:effectLst>
              <a:outerShdw blurRad="355600" dist="38100" dir="5400000" algn="t" rotWithShape="0">
                <a:schemeClr val="bg2">
                  <a:lumMod val="10000"/>
                  <a:alpha val="27000"/>
                </a:schemeClr>
              </a:outerShdw>
            </a:effectLst>
          </p:spPr>
          <p:txBody>
            <a:bodyPr wrap="square" lIns="0" tIns="91440" rIns="0" bIns="91440" rtlCol="0" anchor="b" anchorCtr="0">
              <a:noAutofit/>
            </a:bodyPr>
            <a:lstStyle/>
            <a:p>
              <a:pPr algn="ctr">
                <a:lnSpc>
                  <a:spcPct val="90000"/>
                </a:lnSpc>
              </a:pPr>
              <a:r>
                <a:rPr lang="en-US" sz="3200" dirty="0">
                  <a:solidFill>
                    <a:sysClr val="windowText" lastClr="FFFFFF"/>
                  </a:solidFill>
                  <a:latin typeface="+mj-lt"/>
                  <a:ea typeface="Lato" panose="020F0502020204030203" pitchFamily="34" charset="0"/>
                  <a:cs typeface="Lato" panose="020F0502020204030203" pitchFamily="34" charset="0"/>
                </a:rPr>
                <a:t>12</a:t>
              </a:r>
            </a:p>
            <a:p>
              <a:pPr algn="ctr">
                <a:lnSpc>
                  <a:spcPct val="90000"/>
                </a:lnSpc>
              </a:pPr>
              <a:r>
                <a:rPr lang="en-US" sz="1200" dirty="0">
                  <a:solidFill>
                    <a:srgbClr val="677284"/>
                  </a:solidFill>
                  <a:latin typeface="Lato" panose="020F0502020204030203" pitchFamily="34" charset="0"/>
                  <a:ea typeface="Lato" panose="020F0502020204030203" pitchFamily="34" charset="0"/>
                  <a:cs typeface="Lato" panose="020F0502020204030203" pitchFamily="34" charset="0"/>
                </a:rPr>
                <a:t>Industry Specialties</a:t>
              </a:r>
            </a:p>
          </p:txBody>
        </p:sp>
        <p:pic>
          <p:nvPicPr>
            <p:cNvPr id="146" name="Picture 145">
              <a:extLst>
                <a:ext uri="{FF2B5EF4-FFF2-40B4-BE49-F238E27FC236}">
                  <a16:creationId xmlns:a16="http://schemas.microsoft.com/office/drawing/2014/main" id="{6FD1019D-C415-E3CE-E2E5-F05E9C046639}"/>
                </a:ext>
              </a:extLst>
            </p:cNvPr>
            <p:cNvPicPr>
              <a:picLocks noChangeAspect="1"/>
            </p:cNvPicPr>
            <p:nvPr/>
          </p:nvPicPr>
          <p:blipFill>
            <a:blip r:embed="rId9"/>
            <a:stretch>
              <a:fillRect/>
            </a:stretch>
          </p:blipFill>
          <p:spPr>
            <a:xfrm>
              <a:off x="4060340" y="1861245"/>
              <a:ext cx="533723" cy="504821"/>
            </a:xfrm>
            <a:prstGeom prst="rect">
              <a:avLst/>
            </a:prstGeom>
          </p:spPr>
        </p:pic>
      </p:grpSp>
      <p:sp>
        <p:nvSpPr>
          <p:cNvPr id="3" name="Slide Number Placeholder 1">
            <a:extLst>
              <a:ext uri="{FF2B5EF4-FFF2-40B4-BE49-F238E27FC236}">
                <a16:creationId xmlns:a16="http://schemas.microsoft.com/office/drawing/2014/main" id="{CE5C413C-5FFC-A19D-454C-44AA281F9309}"/>
              </a:ext>
            </a:extLst>
          </p:cNvPr>
          <p:cNvSpPr txBox="1">
            <a:spLocks/>
          </p:cNvSpPr>
          <p:nvPr/>
        </p:nvSpPr>
        <p:spPr>
          <a:xfrm>
            <a:off x="11510617" y="363071"/>
            <a:ext cx="437029" cy="429768"/>
          </a:xfrm>
          <a:prstGeom prst="ellipse">
            <a:avLst/>
          </a:prstGeom>
          <a:solidFill>
            <a:schemeClr val="accent1"/>
          </a:solidFill>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499CF0-C8E2-4E59-9052-1B24C1960F75}" type="slidenum">
              <a:rPr lang="en-US" sz="1200" smtClean="0">
                <a:solidFill>
                  <a:schemeClr val="bg1"/>
                </a:solidFill>
              </a:rPr>
              <a:pPr algn="ctr"/>
              <a:t>2</a:t>
            </a:fld>
            <a:endParaRPr lang="en-US" sz="1200" dirty="0">
              <a:solidFill>
                <a:schemeClr val="bg1"/>
              </a:solidFill>
            </a:endParaRPr>
          </a:p>
        </p:txBody>
      </p:sp>
    </p:spTree>
    <p:extLst>
      <p:ext uri="{BB962C8B-B14F-4D97-AF65-F5344CB8AC3E}">
        <p14:creationId xmlns:p14="http://schemas.microsoft.com/office/powerpoint/2010/main" val="85653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7C8AE-B549-4279-CE11-0AFC633B4FB0}"/>
              </a:ext>
            </a:extLst>
          </p:cNvPr>
          <p:cNvSpPr>
            <a:spLocks noGrp="1"/>
          </p:cNvSpPr>
          <p:nvPr>
            <p:ph type="title"/>
          </p:nvPr>
        </p:nvSpPr>
        <p:spPr/>
        <p:txBody>
          <a:bodyPr/>
          <a:lstStyle/>
          <a:p>
            <a:r>
              <a:rPr lang="en-US" dirty="0"/>
              <a:t>Adjusted EBITDA</a:t>
            </a:r>
          </a:p>
        </p:txBody>
      </p:sp>
      <p:sp>
        <p:nvSpPr>
          <p:cNvPr id="3" name="Content Placeholder 2">
            <a:extLst>
              <a:ext uri="{FF2B5EF4-FFF2-40B4-BE49-F238E27FC236}">
                <a16:creationId xmlns:a16="http://schemas.microsoft.com/office/drawing/2014/main" id="{5C73014F-9044-610B-74BB-69A2A4B54C98}"/>
              </a:ext>
            </a:extLst>
          </p:cNvPr>
          <p:cNvSpPr>
            <a:spLocks noGrp="1"/>
          </p:cNvSpPr>
          <p:nvPr>
            <p:ph idx="1"/>
          </p:nvPr>
        </p:nvSpPr>
        <p:spPr>
          <a:xfrm>
            <a:off x="555084" y="1687827"/>
            <a:ext cx="5250494" cy="4346330"/>
          </a:xfrm>
        </p:spPr>
        <p:txBody>
          <a:bodyPr/>
          <a:lstStyle/>
          <a:p>
            <a:r>
              <a:rPr lang="en-US" sz="2800" dirty="0">
                <a:solidFill>
                  <a:schemeClr val="accent1"/>
                </a:solidFill>
                <a:latin typeface="+mn-lt"/>
              </a:rPr>
              <a:t>Adjustments</a:t>
            </a:r>
            <a:endParaRPr lang="en-US" dirty="0">
              <a:solidFill>
                <a:schemeClr val="accent1"/>
              </a:solidFill>
              <a:latin typeface="+mn-lt"/>
            </a:endParaRPr>
          </a:p>
          <a:p>
            <a:pPr marL="342900" indent="-342900">
              <a:buClr>
                <a:schemeClr val="accent1"/>
              </a:buClr>
              <a:buFont typeface="Arial" panose="020B0604020202020204" pitchFamily="34" charset="0"/>
              <a:buChar char="•"/>
            </a:pPr>
            <a:r>
              <a:rPr lang="en-US" dirty="0">
                <a:solidFill>
                  <a:schemeClr val="tx1">
                    <a:lumMod val="75000"/>
                  </a:schemeClr>
                </a:solidFill>
                <a:latin typeface="+mn-lt"/>
              </a:rPr>
              <a:t>Revenue recognition</a:t>
            </a:r>
          </a:p>
          <a:p>
            <a:pPr marL="342900" indent="-342900">
              <a:buClr>
                <a:schemeClr val="accent1"/>
              </a:buClr>
              <a:buFont typeface="Arial" panose="020B0604020202020204" pitchFamily="34" charset="0"/>
              <a:buChar char="•"/>
            </a:pPr>
            <a:r>
              <a:rPr lang="en-US" dirty="0">
                <a:solidFill>
                  <a:schemeClr val="tx1">
                    <a:lumMod val="75000"/>
                  </a:schemeClr>
                </a:solidFill>
                <a:latin typeface="+mn-lt"/>
              </a:rPr>
              <a:t>One-time/non-recurring items</a:t>
            </a:r>
          </a:p>
          <a:p>
            <a:pPr marL="342900" indent="-342900">
              <a:buClr>
                <a:schemeClr val="accent1"/>
              </a:buClr>
              <a:buFont typeface="Arial" panose="020B0604020202020204" pitchFamily="34" charset="0"/>
              <a:buChar char="•"/>
            </a:pPr>
            <a:r>
              <a:rPr lang="en-US" dirty="0">
                <a:solidFill>
                  <a:schemeClr val="tx1">
                    <a:lumMod val="75000"/>
                  </a:schemeClr>
                </a:solidFill>
                <a:latin typeface="+mn-lt"/>
              </a:rPr>
              <a:t>Transaction expenses</a:t>
            </a:r>
          </a:p>
          <a:p>
            <a:pPr marL="342900" indent="-342900">
              <a:buClr>
                <a:schemeClr val="accent1"/>
              </a:buClr>
              <a:buFont typeface="Arial" panose="020B0604020202020204" pitchFamily="34" charset="0"/>
              <a:buChar char="•"/>
            </a:pPr>
            <a:r>
              <a:rPr lang="en-US" dirty="0">
                <a:solidFill>
                  <a:schemeClr val="tx1">
                    <a:lumMod val="75000"/>
                  </a:schemeClr>
                </a:solidFill>
                <a:latin typeface="+mn-lt"/>
              </a:rPr>
              <a:t>Discretionary items</a:t>
            </a:r>
          </a:p>
          <a:p>
            <a:pPr marL="342900" indent="-342900">
              <a:buClr>
                <a:schemeClr val="accent1"/>
              </a:buClr>
              <a:buFont typeface="Arial" panose="020B0604020202020204" pitchFamily="34" charset="0"/>
              <a:buChar char="•"/>
            </a:pPr>
            <a:r>
              <a:rPr lang="en-US" dirty="0">
                <a:solidFill>
                  <a:schemeClr val="tx1">
                    <a:lumMod val="75000"/>
                  </a:schemeClr>
                </a:solidFill>
                <a:latin typeface="+mn-lt"/>
              </a:rPr>
              <a:t>Out-of-period items</a:t>
            </a:r>
          </a:p>
          <a:p>
            <a:pPr marL="342900" indent="-342900">
              <a:buClr>
                <a:schemeClr val="accent1"/>
              </a:buClr>
              <a:buFont typeface="Arial" panose="020B0604020202020204" pitchFamily="34" charset="0"/>
              <a:buChar char="•"/>
            </a:pPr>
            <a:r>
              <a:rPr lang="en-US" dirty="0">
                <a:solidFill>
                  <a:schemeClr val="tx1">
                    <a:lumMod val="75000"/>
                  </a:schemeClr>
                </a:solidFill>
                <a:latin typeface="+mn-lt"/>
              </a:rPr>
              <a:t>Misclassified items</a:t>
            </a:r>
          </a:p>
          <a:p>
            <a:pPr marL="342900" indent="-342900">
              <a:buClr>
                <a:schemeClr val="accent1"/>
              </a:buClr>
              <a:buFont typeface="Arial" panose="020B0604020202020204" pitchFamily="34" charset="0"/>
              <a:buChar char="•"/>
            </a:pPr>
            <a:r>
              <a:rPr lang="en-US" dirty="0">
                <a:solidFill>
                  <a:schemeClr val="tx1">
                    <a:lumMod val="75000"/>
                  </a:schemeClr>
                </a:solidFill>
                <a:latin typeface="+mn-lt"/>
              </a:rPr>
              <a:t>Run-rate adjustments</a:t>
            </a:r>
          </a:p>
        </p:txBody>
      </p:sp>
      <p:sp>
        <p:nvSpPr>
          <p:cNvPr id="4" name="Content Placeholder 3">
            <a:extLst>
              <a:ext uri="{FF2B5EF4-FFF2-40B4-BE49-F238E27FC236}">
                <a16:creationId xmlns:a16="http://schemas.microsoft.com/office/drawing/2014/main" id="{F464403A-3BC0-1745-EB38-80B748F12D31}"/>
              </a:ext>
            </a:extLst>
          </p:cNvPr>
          <p:cNvSpPr>
            <a:spLocks noGrp="1"/>
          </p:cNvSpPr>
          <p:nvPr>
            <p:ph idx="13"/>
          </p:nvPr>
        </p:nvSpPr>
        <p:spPr>
          <a:xfrm>
            <a:off x="6386424" y="1687827"/>
            <a:ext cx="5250494" cy="4346330"/>
          </a:xfrm>
        </p:spPr>
        <p:txBody>
          <a:bodyPr/>
          <a:lstStyle/>
          <a:p>
            <a:r>
              <a:rPr lang="en-US" sz="2800" dirty="0">
                <a:solidFill>
                  <a:schemeClr val="accent1"/>
                </a:solidFill>
                <a:latin typeface="+mn-lt"/>
              </a:rPr>
              <a:t>Illustration</a:t>
            </a:r>
            <a:endParaRPr lang="en-US" dirty="0">
              <a:solidFill>
                <a:schemeClr val="accent1"/>
              </a:solidFill>
              <a:latin typeface="+mn-lt"/>
            </a:endParaRPr>
          </a:p>
          <a:p>
            <a:endParaRPr lang="en-US" dirty="0"/>
          </a:p>
        </p:txBody>
      </p:sp>
      <p:sp>
        <p:nvSpPr>
          <p:cNvPr id="6" name="Slide Number Placeholder 1">
            <a:extLst>
              <a:ext uri="{FF2B5EF4-FFF2-40B4-BE49-F238E27FC236}">
                <a16:creationId xmlns:a16="http://schemas.microsoft.com/office/drawing/2014/main" id="{44C02025-140C-98AF-77B2-7176E4E90D47}"/>
              </a:ext>
            </a:extLst>
          </p:cNvPr>
          <p:cNvSpPr txBox="1">
            <a:spLocks/>
          </p:cNvSpPr>
          <p:nvPr/>
        </p:nvSpPr>
        <p:spPr>
          <a:xfrm>
            <a:off x="11510617" y="363071"/>
            <a:ext cx="437029" cy="429768"/>
          </a:xfrm>
          <a:prstGeom prst="ellipse">
            <a:avLst/>
          </a:prstGeom>
          <a:solidFill>
            <a:schemeClr val="accent1"/>
          </a:solidFill>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499CF0-C8E2-4E59-9052-1B24C1960F75}" type="slidenum">
              <a:rPr lang="en-US" sz="1200" smtClean="0">
                <a:solidFill>
                  <a:schemeClr val="bg1"/>
                </a:solidFill>
              </a:rPr>
              <a:pPr algn="ctr"/>
              <a:t>20</a:t>
            </a:fld>
            <a:endParaRPr lang="en-US" sz="1200" dirty="0">
              <a:solidFill>
                <a:schemeClr val="bg1"/>
              </a:solidFill>
            </a:endParaRPr>
          </a:p>
        </p:txBody>
      </p:sp>
      <p:pic>
        <p:nvPicPr>
          <p:cNvPr id="7" name="Picture 6">
            <a:extLst>
              <a:ext uri="{FF2B5EF4-FFF2-40B4-BE49-F238E27FC236}">
                <a16:creationId xmlns:a16="http://schemas.microsoft.com/office/drawing/2014/main" id="{B596FDC8-46B0-C4C0-3A51-B5AE996E1F01}"/>
              </a:ext>
            </a:extLst>
          </p:cNvPr>
          <p:cNvPicPr>
            <a:picLocks noChangeAspect="1"/>
          </p:cNvPicPr>
          <p:nvPr/>
        </p:nvPicPr>
        <p:blipFill>
          <a:blip r:embed="rId3"/>
          <a:stretch>
            <a:fillRect/>
          </a:stretch>
        </p:blipFill>
        <p:spPr>
          <a:xfrm>
            <a:off x="6386424" y="2244327"/>
            <a:ext cx="3888618" cy="3789830"/>
          </a:xfrm>
          <a:prstGeom prst="rect">
            <a:avLst/>
          </a:prstGeom>
        </p:spPr>
      </p:pic>
    </p:spTree>
    <p:extLst>
      <p:ext uri="{BB962C8B-B14F-4D97-AF65-F5344CB8AC3E}">
        <p14:creationId xmlns:p14="http://schemas.microsoft.com/office/powerpoint/2010/main" val="36721705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CB171-80CB-F051-E6A4-05AE5426D1A8}"/>
              </a:ext>
            </a:extLst>
          </p:cNvPr>
          <p:cNvSpPr>
            <a:spLocks noGrp="1"/>
          </p:cNvSpPr>
          <p:nvPr>
            <p:ph type="title"/>
          </p:nvPr>
        </p:nvSpPr>
        <p:spPr/>
        <p:txBody>
          <a:bodyPr/>
          <a:lstStyle/>
          <a:p>
            <a:r>
              <a:rPr lang="en-US" dirty="0"/>
              <a:t>Working Capital</a:t>
            </a:r>
          </a:p>
        </p:txBody>
      </p:sp>
      <p:sp>
        <p:nvSpPr>
          <p:cNvPr id="4" name="Content Placeholder 3">
            <a:extLst>
              <a:ext uri="{FF2B5EF4-FFF2-40B4-BE49-F238E27FC236}">
                <a16:creationId xmlns:a16="http://schemas.microsoft.com/office/drawing/2014/main" id="{921EC6D0-2FDA-4DB6-437B-37F0121A8A57}"/>
              </a:ext>
            </a:extLst>
          </p:cNvPr>
          <p:cNvSpPr>
            <a:spLocks noGrp="1"/>
          </p:cNvSpPr>
          <p:nvPr>
            <p:ph idx="13"/>
          </p:nvPr>
        </p:nvSpPr>
        <p:spPr>
          <a:xfrm>
            <a:off x="554969" y="3654744"/>
            <a:ext cx="11081950" cy="2511760"/>
          </a:xfrm>
        </p:spPr>
        <p:txBody>
          <a:bodyPr/>
          <a:lstStyle/>
          <a:p>
            <a:pPr marL="342900" indent="-342900">
              <a:buClr>
                <a:schemeClr val="accent1"/>
              </a:buClr>
              <a:buFont typeface="Arial" panose="020B0604020202020204" pitchFamily="34" charset="0"/>
              <a:buChar char="•"/>
            </a:pPr>
            <a:r>
              <a:rPr lang="en-US" dirty="0">
                <a:solidFill>
                  <a:schemeClr val="tx1">
                    <a:lumMod val="75000"/>
                  </a:schemeClr>
                </a:solidFill>
                <a:latin typeface="+mn-lt"/>
              </a:rPr>
              <a:t>Unlikely that a buyer would pay the same for a business with “normal” working capital as for one with deficient or excess working capital</a:t>
            </a:r>
          </a:p>
          <a:p>
            <a:pPr marL="342900" indent="-342900">
              <a:buClr>
                <a:schemeClr val="accent1"/>
              </a:buClr>
              <a:buFont typeface="Arial" panose="020B0604020202020204" pitchFamily="34" charset="0"/>
              <a:buChar char="•"/>
            </a:pPr>
            <a:r>
              <a:rPr lang="en-US" dirty="0">
                <a:solidFill>
                  <a:schemeClr val="tx1">
                    <a:lumMod val="75000"/>
                  </a:schemeClr>
                </a:solidFill>
                <a:latin typeface="+mn-lt"/>
              </a:rPr>
              <a:t>Debt-free, cash-free calculation</a:t>
            </a:r>
          </a:p>
          <a:p>
            <a:pPr marL="342900" indent="-342900">
              <a:buClr>
                <a:schemeClr val="accent1"/>
              </a:buClr>
              <a:buFont typeface="Arial" panose="020B0604020202020204" pitchFamily="34" charset="0"/>
              <a:buChar char="•"/>
            </a:pPr>
            <a:r>
              <a:rPr lang="en-US" dirty="0">
                <a:solidFill>
                  <a:schemeClr val="tx1">
                    <a:lumMod val="75000"/>
                  </a:schemeClr>
                </a:solidFill>
                <a:latin typeface="+mn-lt"/>
              </a:rPr>
              <a:t>Working capital peg</a:t>
            </a:r>
          </a:p>
          <a:p>
            <a:pPr marL="342900" indent="-342900">
              <a:buClr>
                <a:schemeClr val="accent1"/>
              </a:buClr>
              <a:buFont typeface="Arial" panose="020B0604020202020204" pitchFamily="34" charset="0"/>
              <a:buChar char="•"/>
            </a:pPr>
            <a:r>
              <a:rPr lang="en-US" dirty="0">
                <a:solidFill>
                  <a:schemeClr val="tx1">
                    <a:lumMod val="75000"/>
                  </a:schemeClr>
                </a:solidFill>
                <a:latin typeface="+mn-lt"/>
              </a:rPr>
              <a:t>Considerations for definitive agreement</a:t>
            </a:r>
          </a:p>
        </p:txBody>
      </p:sp>
      <p:graphicFrame>
        <p:nvGraphicFramePr>
          <p:cNvPr id="5" name="Content Placeholder 2">
            <a:extLst>
              <a:ext uri="{FF2B5EF4-FFF2-40B4-BE49-F238E27FC236}">
                <a16:creationId xmlns:a16="http://schemas.microsoft.com/office/drawing/2014/main" id="{CC7EAF14-48F1-2B0A-8626-64635EE53AAC}"/>
              </a:ext>
            </a:extLst>
          </p:cNvPr>
          <p:cNvGraphicFramePr>
            <a:graphicFrameLocks noGrp="1"/>
          </p:cNvGraphicFramePr>
          <p:nvPr>
            <p:ph idx="1"/>
            <p:extLst>
              <p:ext uri="{D42A27DB-BD31-4B8C-83A1-F6EECF244321}">
                <p14:modId xmlns:p14="http://schemas.microsoft.com/office/powerpoint/2010/main" val="5768526"/>
              </p:ext>
            </p:extLst>
          </p:nvPr>
        </p:nvGraphicFramePr>
        <p:xfrm>
          <a:off x="555625" y="1820863"/>
          <a:ext cx="11081292" cy="16081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1">
            <a:extLst>
              <a:ext uri="{FF2B5EF4-FFF2-40B4-BE49-F238E27FC236}">
                <a16:creationId xmlns:a16="http://schemas.microsoft.com/office/drawing/2014/main" id="{81A84AAF-55E3-71AD-3C41-0CA6CF51814A}"/>
              </a:ext>
            </a:extLst>
          </p:cNvPr>
          <p:cNvSpPr txBox="1">
            <a:spLocks/>
          </p:cNvSpPr>
          <p:nvPr/>
        </p:nvSpPr>
        <p:spPr>
          <a:xfrm>
            <a:off x="11510617" y="363071"/>
            <a:ext cx="437029" cy="429768"/>
          </a:xfrm>
          <a:prstGeom prst="ellipse">
            <a:avLst/>
          </a:prstGeom>
          <a:solidFill>
            <a:schemeClr val="accent1"/>
          </a:solidFill>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499CF0-C8E2-4E59-9052-1B24C1960F75}" type="slidenum">
              <a:rPr lang="en-US" sz="1200" smtClean="0">
                <a:solidFill>
                  <a:schemeClr val="bg1"/>
                </a:solidFill>
                <a:latin typeface="Lato" panose="020F0502020204030203" pitchFamily="34" charset="0"/>
              </a:rPr>
              <a:pPr algn="ctr"/>
              <a:t>21</a:t>
            </a:fld>
            <a:endParaRPr lang="en-US" sz="1200">
              <a:solidFill>
                <a:schemeClr val="bg1"/>
              </a:solidFill>
              <a:latin typeface="Lato" panose="020F0502020204030203" pitchFamily="34" charset="0"/>
            </a:endParaRPr>
          </a:p>
        </p:txBody>
      </p:sp>
    </p:spTree>
    <p:extLst>
      <p:ext uri="{BB962C8B-B14F-4D97-AF65-F5344CB8AC3E}">
        <p14:creationId xmlns:p14="http://schemas.microsoft.com/office/powerpoint/2010/main" val="10363524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32971-6070-18B1-54F3-381658D8F08B}"/>
              </a:ext>
            </a:extLst>
          </p:cNvPr>
          <p:cNvSpPr>
            <a:spLocks noGrp="1"/>
          </p:cNvSpPr>
          <p:nvPr>
            <p:ph type="title"/>
          </p:nvPr>
        </p:nvSpPr>
        <p:spPr/>
        <p:txBody>
          <a:bodyPr lIns="91440" tIns="45720" rIns="91440" bIns="45720" anchor="ctr"/>
          <a:lstStyle/>
          <a:p>
            <a:r>
              <a:rPr lang="en-US" dirty="0"/>
              <a:t>Audience Participation #2</a:t>
            </a:r>
          </a:p>
        </p:txBody>
      </p:sp>
      <p:sp>
        <p:nvSpPr>
          <p:cNvPr id="3" name="Content Placeholder 2">
            <a:extLst>
              <a:ext uri="{FF2B5EF4-FFF2-40B4-BE49-F238E27FC236}">
                <a16:creationId xmlns:a16="http://schemas.microsoft.com/office/drawing/2014/main" id="{0E7B1E3F-19C3-7940-8A1A-673FCC4B4EAE}"/>
              </a:ext>
            </a:extLst>
          </p:cNvPr>
          <p:cNvSpPr>
            <a:spLocks noGrp="1"/>
          </p:cNvSpPr>
          <p:nvPr>
            <p:ph idx="1"/>
          </p:nvPr>
        </p:nvSpPr>
        <p:spPr/>
        <p:txBody>
          <a:bodyPr lIns="91440" tIns="45720" rIns="91440" bIns="45720" anchor="t"/>
          <a:lstStyle/>
          <a:p>
            <a:r>
              <a:rPr lang="en-US" dirty="0"/>
              <a:t>How confident are you about your organization's ability to evaluate an acquisition target's financial information?</a:t>
            </a:r>
          </a:p>
          <a:p>
            <a:endParaRPr lang="en-US" dirty="0"/>
          </a:p>
          <a:p>
            <a:pPr marL="457200" indent="-457200">
              <a:buAutoNum type="alphaLcParenR"/>
            </a:pPr>
            <a:r>
              <a:rPr lang="en-US" dirty="0"/>
              <a:t>Very confident</a:t>
            </a:r>
          </a:p>
          <a:p>
            <a:pPr marL="457200" indent="-457200">
              <a:buAutoNum type="alphaLcParenR"/>
            </a:pPr>
            <a:r>
              <a:rPr lang="en-US" dirty="0"/>
              <a:t>Somewhat confident</a:t>
            </a:r>
          </a:p>
          <a:p>
            <a:pPr marL="457200" indent="-457200">
              <a:buAutoNum type="alphaLcParenR"/>
            </a:pPr>
            <a:r>
              <a:rPr lang="en-US" dirty="0"/>
              <a:t>Not confident</a:t>
            </a:r>
          </a:p>
        </p:txBody>
      </p:sp>
      <p:sp>
        <p:nvSpPr>
          <p:cNvPr id="4" name="Slide Number Placeholder 1">
            <a:extLst>
              <a:ext uri="{FF2B5EF4-FFF2-40B4-BE49-F238E27FC236}">
                <a16:creationId xmlns:a16="http://schemas.microsoft.com/office/drawing/2014/main" id="{FE7CAADF-ADB2-CD67-CAA4-BE91546D687F}"/>
              </a:ext>
            </a:extLst>
          </p:cNvPr>
          <p:cNvSpPr txBox="1">
            <a:spLocks/>
          </p:cNvSpPr>
          <p:nvPr/>
        </p:nvSpPr>
        <p:spPr>
          <a:xfrm>
            <a:off x="11510617" y="363071"/>
            <a:ext cx="437029" cy="429768"/>
          </a:xfrm>
          <a:prstGeom prst="ellipse">
            <a:avLst/>
          </a:prstGeom>
          <a:solidFill>
            <a:schemeClr val="accent1"/>
          </a:solidFill>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499CF0-C8E2-4E59-9052-1B24C1960F75}" type="slidenum">
              <a:rPr lang="en-US" sz="1200" smtClean="0">
                <a:solidFill>
                  <a:schemeClr val="bg1"/>
                </a:solidFill>
                <a:latin typeface="Lato" panose="020F0502020204030203" pitchFamily="34" charset="0"/>
              </a:rPr>
              <a:pPr algn="ctr"/>
              <a:t>22</a:t>
            </a:fld>
            <a:endParaRPr lang="en-US" sz="1200">
              <a:solidFill>
                <a:schemeClr val="bg1"/>
              </a:solidFill>
              <a:latin typeface="Lato" panose="020F0502020204030203" pitchFamily="34" charset="0"/>
            </a:endParaRPr>
          </a:p>
        </p:txBody>
      </p:sp>
    </p:spTree>
    <p:extLst>
      <p:ext uri="{BB962C8B-B14F-4D97-AF65-F5344CB8AC3E}">
        <p14:creationId xmlns:p14="http://schemas.microsoft.com/office/powerpoint/2010/main" val="32589903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alpha val="99924"/>
          </a:schemeClr>
        </a:solidFill>
        <a:effectLst/>
      </p:bgPr>
    </p:bg>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5F0E4E08-01C5-E845-AE4A-6117C0B5387D}"/>
              </a:ext>
            </a:extLst>
          </p:cNvPr>
          <p:cNvPicPr>
            <a:picLocks noGrp="1" noChangeAspect="1"/>
          </p:cNvPicPr>
          <p:nvPr>
            <p:ph type="pic" sz="quarter" idx="13"/>
          </p:nvPr>
        </p:nvPicPr>
        <p:blipFill>
          <a:blip r:embed="rId3">
            <a:alphaModFix/>
            <a:extLst>
              <a:ext uri="{28A0092B-C50C-407E-A947-70E740481C1C}">
                <a14:useLocalDpi xmlns:a14="http://schemas.microsoft.com/office/drawing/2010/main" val="0"/>
              </a:ext>
            </a:extLst>
          </a:blip>
          <a:srcRect l="67" r="67"/>
          <a:stretch>
            <a:fillRect/>
          </a:stretch>
        </p:blipFill>
        <p:spPr>
          <a:xfrm>
            <a:off x="0" y="0"/>
            <a:ext cx="12192000" cy="6858000"/>
          </a:xfrm>
        </p:spPr>
      </p:pic>
      <p:sp>
        <p:nvSpPr>
          <p:cNvPr id="10" name="Rectangle 4">
            <a:extLst>
              <a:ext uri="{FF2B5EF4-FFF2-40B4-BE49-F238E27FC236}">
                <a16:creationId xmlns:a16="http://schemas.microsoft.com/office/drawing/2014/main" id="{4F2C4C63-DD91-4841-8C8C-85ADB631BC49}"/>
              </a:ext>
            </a:extLst>
          </p:cNvPr>
          <p:cNvSpPr/>
          <p:nvPr/>
        </p:nvSpPr>
        <p:spPr>
          <a:xfrm>
            <a:off x="6320589" y="0"/>
            <a:ext cx="5871411" cy="6858000"/>
          </a:xfrm>
          <a:custGeom>
            <a:avLst/>
            <a:gdLst>
              <a:gd name="connsiteX0" fmla="*/ 0 w 4154905"/>
              <a:gd name="connsiteY0" fmla="*/ 0 h 6569242"/>
              <a:gd name="connsiteX1" fmla="*/ 4154905 w 4154905"/>
              <a:gd name="connsiteY1" fmla="*/ 0 h 6569242"/>
              <a:gd name="connsiteX2" fmla="*/ 4154905 w 4154905"/>
              <a:gd name="connsiteY2" fmla="*/ 6569242 h 6569242"/>
              <a:gd name="connsiteX3" fmla="*/ 0 w 4154905"/>
              <a:gd name="connsiteY3" fmla="*/ 6569242 h 6569242"/>
              <a:gd name="connsiteX4" fmla="*/ 0 w 4154905"/>
              <a:gd name="connsiteY4" fmla="*/ 0 h 6569242"/>
              <a:gd name="connsiteX0" fmla="*/ 0 w 4154905"/>
              <a:gd name="connsiteY0" fmla="*/ 0 h 6569242"/>
              <a:gd name="connsiteX1" fmla="*/ 4154905 w 4154905"/>
              <a:gd name="connsiteY1" fmla="*/ 0 h 6569242"/>
              <a:gd name="connsiteX2" fmla="*/ 4154905 w 4154905"/>
              <a:gd name="connsiteY2" fmla="*/ 6569242 h 6569242"/>
              <a:gd name="connsiteX3" fmla="*/ 0 w 4154905"/>
              <a:gd name="connsiteY3" fmla="*/ 6569242 h 6569242"/>
              <a:gd name="connsiteX4" fmla="*/ 0 w 4154905"/>
              <a:gd name="connsiteY4" fmla="*/ 3272590 h 6569242"/>
              <a:gd name="connsiteX5" fmla="*/ 0 w 4154905"/>
              <a:gd name="connsiteY5" fmla="*/ 0 h 6569242"/>
              <a:gd name="connsiteX0" fmla="*/ 2057400 w 6212305"/>
              <a:gd name="connsiteY0" fmla="*/ 0 h 6569242"/>
              <a:gd name="connsiteX1" fmla="*/ 6212305 w 6212305"/>
              <a:gd name="connsiteY1" fmla="*/ 0 h 6569242"/>
              <a:gd name="connsiteX2" fmla="*/ 6212305 w 6212305"/>
              <a:gd name="connsiteY2" fmla="*/ 6569242 h 6569242"/>
              <a:gd name="connsiteX3" fmla="*/ 2057400 w 6212305"/>
              <a:gd name="connsiteY3" fmla="*/ 6569242 h 6569242"/>
              <a:gd name="connsiteX4" fmla="*/ 0 w 6212305"/>
              <a:gd name="connsiteY4" fmla="*/ 3465096 h 6569242"/>
              <a:gd name="connsiteX5" fmla="*/ 2057400 w 6212305"/>
              <a:gd name="connsiteY5" fmla="*/ 0 h 6569242"/>
              <a:gd name="connsiteX0" fmla="*/ 2057400 w 6212305"/>
              <a:gd name="connsiteY0" fmla="*/ 0 h 6605337"/>
              <a:gd name="connsiteX1" fmla="*/ 6212305 w 6212305"/>
              <a:gd name="connsiteY1" fmla="*/ 0 h 6605337"/>
              <a:gd name="connsiteX2" fmla="*/ 6212305 w 6212305"/>
              <a:gd name="connsiteY2" fmla="*/ 6569242 h 6605337"/>
              <a:gd name="connsiteX3" fmla="*/ 782053 w 6212305"/>
              <a:gd name="connsiteY3" fmla="*/ 6605337 h 6605337"/>
              <a:gd name="connsiteX4" fmla="*/ 0 w 6212305"/>
              <a:gd name="connsiteY4" fmla="*/ 3465096 h 6605337"/>
              <a:gd name="connsiteX5" fmla="*/ 2057400 w 6212305"/>
              <a:gd name="connsiteY5" fmla="*/ 0 h 6605337"/>
              <a:gd name="connsiteX0" fmla="*/ 2057400 w 6212305"/>
              <a:gd name="connsiteY0" fmla="*/ 0 h 6605337"/>
              <a:gd name="connsiteX1" fmla="*/ 6212305 w 6212305"/>
              <a:gd name="connsiteY1" fmla="*/ 0 h 6605337"/>
              <a:gd name="connsiteX2" fmla="*/ 6212305 w 6212305"/>
              <a:gd name="connsiteY2" fmla="*/ 6569242 h 6605337"/>
              <a:gd name="connsiteX3" fmla="*/ 782053 w 6212305"/>
              <a:gd name="connsiteY3" fmla="*/ 6605337 h 6605337"/>
              <a:gd name="connsiteX4" fmla="*/ 0 w 6212305"/>
              <a:gd name="connsiteY4" fmla="*/ 3465096 h 6605337"/>
              <a:gd name="connsiteX5" fmla="*/ 2057400 w 6212305"/>
              <a:gd name="connsiteY5" fmla="*/ 0 h 6605337"/>
              <a:gd name="connsiteX0" fmla="*/ 2092008 w 6246913"/>
              <a:gd name="connsiteY0" fmla="*/ 0 h 6605337"/>
              <a:gd name="connsiteX1" fmla="*/ 6246913 w 6246913"/>
              <a:gd name="connsiteY1" fmla="*/ 0 h 6605337"/>
              <a:gd name="connsiteX2" fmla="*/ 6246913 w 6246913"/>
              <a:gd name="connsiteY2" fmla="*/ 6569242 h 6605337"/>
              <a:gd name="connsiteX3" fmla="*/ 816661 w 6246913"/>
              <a:gd name="connsiteY3" fmla="*/ 6605337 h 6605337"/>
              <a:gd name="connsiteX4" fmla="*/ 0 w 6246913"/>
              <a:gd name="connsiteY4" fmla="*/ 3499704 h 6605337"/>
              <a:gd name="connsiteX5" fmla="*/ 2092008 w 6246913"/>
              <a:gd name="connsiteY5" fmla="*/ 0 h 6605337"/>
              <a:gd name="connsiteX0" fmla="*/ 2092105 w 6247010"/>
              <a:gd name="connsiteY0" fmla="*/ 0 h 6605337"/>
              <a:gd name="connsiteX1" fmla="*/ 6247010 w 6247010"/>
              <a:gd name="connsiteY1" fmla="*/ 0 h 6605337"/>
              <a:gd name="connsiteX2" fmla="*/ 6247010 w 6247010"/>
              <a:gd name="connsiteY2" fmla="*/ 6569242 h 6605337"/>
              <a:gd name="connsiteX3" fmla="*/ 816758 w 6247010"/>
              <a:gd name="connsiteY3" fmla="*/ 6605337 h 6605337"/>
              <a:gd name="connsiteX4" fmla="*/ 97 w 6247010"/>
              <a:gd name="connsiteY4" fmla="*/ 3499704 h 6605337"/>
              <a:gd name="connsiteX5" fmla="*/ 2092105 w 6247010"/>
              <a:gd name="connsiteY5" fmla="*/ 0 h 6605337"/>
              <a:gd name="connsiteX0" fmla="*/ 2092105 w 6247010"/>
              <a:gd name="connsiteY0" fmla="*/ 0 h 6605337"/>
              <a:gd name="connsiteX1" fmla="*/ 6247010 w 6247010"/>
              <a:gd name="connsiteY1" fmla="*/ 0 h 6605337"/>
              <a:gd name="connsiteX2" fmla="*/ 6247010 w 6247010"/>
              <a:gd name="connsiteY2" fmla="*/ 6569242 h 6605337"/>
              <a:gd name="connsiteX3" fmla="*/ 816758 w 6247010"/>
              <a:gd name="connsiteY3" fmla="*/ 6605337 h 6605337"/>
              <a:gd name="connsiteX4" fmla="*/ 97 w 6247010"/>
              <a:gd name="connsiteY4" fmla="*/ 3499704 h 6605337"/>
              <a:gd name="connsiteX5" fmla="*/ 2092105 w 6247010"/>
              <a:gd name="connsiteY5" fmla="*/ 0 h 6605337"/>
              <a:gd name="connsiteX0" fmla="*/ 2103640 w 6258545"/>
              <a:gd name="connsiteY0" fmla="*/ 0 h 6605337"/>
              <a:gd name="connsiteX1" fmla="*/ 6258545 w 6258545"/>
              <a:gd name="connsiteY1" fmla="*/ 0 h 6605337"/>
              <a:gd name="connsiteX2" fmla="*/ 6258545 w 6258545"/>
              <a:gd name="connsiteY2" fmla="*/ 6569242 h 6605337"/>
              <a:gd name="connsiteX3" fmla="*/ 828293 w 6258545"/>
              <a:gd name="connsiteY3" fmla="*/ 6605337 h 6605337"/>
              <a:gd name="connsiteX4" fmla="*/ 95 w 6258545"/>
              <a:gd name="connsiteY4" fmla="*/ 3545848 h 6605337"/>
              <a:gd name="connsiteX5" fmla="*/ 2103640 w 6258545"/>
              <a:gd name="connsiteY5" fmla="*/ 0 h 6605337"/>
              <a:gd name="connsiteX0" fmla="*/ 2103640 w 6258545"/>
              <a:gd name="connsiteY0" fmla="*/ 0 h 6605337"/>
              <a:gd name="connsiteX1" fmla="*/ 6258545 w 6258545"/>
              <a:gd name="connsiteY1" fmla="*/ 0 h 6605337"/>
              <a:gd name="connsiteX2" fmla="*/ 6258545 w 6258545"/>
              <a:gd name="connsiteY2" fmla="*/ 6569242 h 6605337"/>
              <a:gd name="connsiteX3" fmla="*/ 828293 w 6258545"/>
              <a:gd name="connsiteY3" fmla="*/ 6605337 h 6605337"/>
              <a:gd name="connsiteX4" fmla="*/ 95 w 6258545"/>
              <a:gd name="connsiteY4" fmla="*/ 3545848 h 6605337"/>
              <a:gd name="connsiteX5" fmla="*/ 2103640 w 6258545"/>
              <a:gd name="connsiteY5" fmla="*/ 0 h 6605337"/>
              <a:gd name="connsiteX0" fmla="*/ 2103655 w 6258560"/>
              <a:gd name="connsiteY0" fmla="*/ 0 h 6616872"/>
              <a:gd name="connsiteX1" fmla="*/ 6258560 w 6258560"/>
              <a:gd name="connsiteY1" fmla="*/ 0 h 6616872"/>
              <a:gd name="connsiteX2" fmla="*/ 6258560 w 6258560"/>
              <a:gd name="connsiteY2" fmla="*/ 6569242 h 6616872"/>
              <a:gd name="connsiteX3" fmla="*/ 747556 w 6258560"/>
              <a:gd name="connsiteY3" fmla="*/ 6616872 h 6616872"/>
              <a:gd name="connsiteX4" fmla="*/ 110 w 6258560"/>
              <a:gd name="connsiteY4" fmla="*/ 3545848 h 6616872"/>
              <a:gd name="connsiteX5" fmla="*/ 2103655 w 6258560"/>
              <a:gd name="connsiteY5" fmla="*/ 0 h 6616872"/>
              <a:gd name="connsiteX0" fmla="*/ 2103545 w 6258450"/>
              <a:gd name="connsiteY0" fmla="*/ 0 h 6616872"/>
              <a:gd name="connsiteX1" fmla="*/ 6258450 w 6258450"/>
              <a:gd name="connsiteY1" fmla="*/ 0 h 6616872"/>
              <a:gd name="connsiteX2" fmla="*/ 6258450 w 6258450"/>
              <a:gd name="connsiteY2" fmla="*/ 6569242 h 6616872"/>
              <a:gd name="connsiteX3" fmla="*/ 747446 w 6258450"/>
              <a:gd name="connsiteY3" fmla="*/ 6616872 h 6616872"/>
              <a:gd name="connsiteX4" fmla="*/ 0 w 6258450"/>
              <a:gd name="connsiteY4" fmla="*/ 3545848 h 6616872"/>
              <a:gd name="connsiteX5" fmla="*/ 2103545 w 6258450"/>
              <a:gd name="connsiteY5" fmla="*/ 0 h 6616872"/>
              <a:gd name="connsiteX0" fmla="*/ 2103545 w 6258450"/>
              <a:gd name="connsiteY0" fmla="*/ 0 h 6616872"/>
              <a:gd name="connsiteX1" fmla="*/ 6258450 w 6258450"/>
              <a:gd name="connsiteY1" fmla="*/ 0 h 6616872"/>
              <a:gd name="connsiteX2" fmla="*/ 6258450 w 6258450"/>
              <a:gd name="connsiteY2" fmla="*/ 6569242 h 6616872"/>
              <a:gd name="connsiteX3" fmla="*/ 747446 w 6258450"/>
              <a:gd name="connsiteY3" fmla="*/ 6616872 h 6616872"/>
              <a:gd name="connsiteX4" fmla="*/ 0 w 6258450"/>
              <a:gd name="connsiteY4" fmla="*/ 3545848 h 6616872"/>
              <a:gd name="connsiteX5" fmla="*/ 2103545 w 6258450"/>
              <a:gd name="connsiteY5" fmla="*/ 0 h 6616872"/>
              <a:gd name="connsiteX0" fmla="*/ 2106035 w 6260940"/>
              <a:gd name="connsiteY0" fmla="*/ 0 h 6616872"/>
              <a:gd name="connsiteX1" fmla="*/ 6260940 w 6260940"/>
              <a:gd name="connsiteY1" fmla="*/ 0 h 6616872"/>
              <a:gd name="connsiteX2" fmla="*/ 6260940 w 6260940"/>
              <a:gd name="connsiteY2" fmla="*/ 6569242 h 6616872"/>
              <a:gd name="connsiteX3" fmla="*/ 749936 w 6260940"/>
              <a:gd name="connsiteY3" fmla="*/ 6616872 h 6616872"/>
              <a:gd name="connsiteX4" fmla="*/ 2490 w 6260940"/>
              <a:gd name="connsiteY4" fmla="*/ 3545848 h 6616872"/>
              <a:gd name="connsiteX5" fmla="*/ 2106035 w 6260940"/>
              <a:gd name="connsiteY5" fmla="*/ 0 h 6616872"/>
              <a:gd name="connsiteX0" fmla="*/ 2106035 w 6260940"/>
              <a:gd name="connsiteY0" fmla="*/ 0 h 6616872"/>
              <a:gd name="connsiteX1" fmla="*/ 6260940 w 6260940"/>
              <a:gd name="connsiteY1" fmla="*/ 0 h 6616872"/>
              <a:gd name="connsiteX2" fmla="*/ 6260940 w 6260940"/>
              <a:gd name="connsiteY2" fmla="*/ 6569242 h 6616872"/>
              <a:gd name="connsiteX3" fmla="*/ 749936 w 6260940"/>
              <a:gd name="connsiteY3" fmla="*/ 6616872 h 6616872"/>
              <a:gd name="connsiteX4" fmla="*/ 2490 w 6260940"/>
              <a:gd name="connsiteY4" fmla="*/ 3545848 h 6616872"/>
              <a:gd name="connsiteX5" fmla="*/ 2106035 w 6260940"/>
              <a:gd name="connsiteY5" fmla="*/ 0 h 6616872"/>
              <a:gd name="connsiteX0" fmla="*/ 2115069 w 6269974"/>
              <a:gd name="connsiteY0" fmla="*/ 0 h 6616872"/>
              <a:gd name="connsiteX1" fmla="*/ 6269974 w 6269974"/>
              <a:gd name="connsiteY1" fmla="*/ 0 h 6616872"/>
              <a:gd name="connsiteX2" fmla="*/ 6269974 w 6269974"/>
              <a:gd name="connsiteY2" fmla="*/ 6569242 h 6616872"/>
              <a:gd name="connsiteX3" fmla="*/ 758970 w 6269974"/>
              <a:gd name="connsiteY3" fmla="*/ 6616872 h 6616872"/>
              <a:gd name="connsiteX4" fmla="*/ 11524 w 6269974"/>
              <a:gd name="connsiteY4" fmla="*/ 3545848 h 6616872"/>
              <a:gd name="connsiteX5" fmla="*/ 2115069 w 6269974"/>
              <a:gd name="connsiteY5" fmla="*/ 0 h 6616872"/>
              <a:gd name="connsiteX0" fmla="*/ 2115069 w 6269974"/>
              <a:gd name="connsiteY0" fmla="*/ 0 h 6616872"/>
              <a:gd name="connsiteX1" fmla="*/ 6269974 w 6269974"/>
              <a:gd name="connsiteY1" fmla="*/ 0 h 6616872"/>
              <a:gd name="connsiteX2" fmla="*/ 6269974 w 6269974"/>
              <a:gd name="connsiteY2" fmla="*/ 6569242 h 6616872"/>
              <a:gd name="connsiteX3" fmla="*/ 758970 w 6269974"/>
              <a:gd name="connsiteY3" fmla="*/ 6616872 h 6616872"/>
              <a:gd name="connsiteX4" fmla="*/ 11524 w 6269974"/>
              <a:gd name="connsiteY4" fmla="*/ 3545848 h 6616872"/>
              <a:gd name="connsiteX5" fmla="*/ 2115069 w 6269974"/>
              <a:gd name="connsiteY5" fmla="*/ 0 h 6616872"/>
              <a:gd name="connsiteX0" fmla="*/ 2115069 w 6279887"/>
              <a:gd name="connsiteY0" fmla="*/ 0 h 6616872"/>
              <a:gd name="connsiteX1" fmla="*/ 6269974 w 6279887"/>
              <a:gd name="connsiteY1" fmla="*/ 0 h 6616872"/>
              <a:gd name="connsiteX2" fmla="*/ 6279887 w 6279887"/>
              <a:gd name="connsiteY2" fmla="*/ 6608895 h 6616872"/>
              <a:gd name="connsiteX3" fmla="*/ 758970 w 6279887"/>
              <a:gd name="connsiteY3" fmla="*/ 6616872 h 6616872"/>
              <a:gd name="connsiteX4" fmla="*/ 11524 w 6279887"/>
              <a:gd name="connsiteY4" fmla="*/ 3545848 h 6616872"/>
              <a:gd name="connsiteX5" fmla="*/ 2115069 w 6279887"/>
              <a:gd name="connsiteY5" fmla="*/ 0 h 6616872"/>
              <a:gd name="connsiteX0" fmla="*/ 2115069 w 6279887"/>
              <a:gd name="connsiteY0" fmla="*/ 0 h 6628721"/>
              <a:gd name="connsiteX1" fmla="*/ 6269974 w 6279887"/>
              <a:gd name="connsiteY1" fmla="*/ 0 h 6628721"/>
              <a:gd name="connsiteX2" fmla="*/ 6279887 w 6279887"/>
              <a:gd name="connsiteY2" fmla="*/ 6628721 h 6628721"/>
              <a:gd name="connsiteX3" fmla="*/ 758970 w 6279887"/>
              <a:gd name="connsiteY3" fmla="*/ 6616872 h 6628721"/>
              <a:gd name="connsiteX4" fmla="*/ 11524 w 6279887"/>
              <a:gd name="connsiteY4" fmla="*/ 3545848 h 6628721"/>
              <a:gd name="connsiteX5" fmla="*/ 2115069 w 6279887"/>
              <a:gd name="connsiteY5" fmla="*/ 0 h 662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87" h="6628721">
                <a:moveTo>
                  <a:pt x="2115069" y="0"/>
                </a:moveTo>
                <a:lnTo>
                  <a:pt x="6269974" y="0"/>
                </a:lnTo>
                <a:cubicBezTo>
                  <a:pt x="6273278" y="2202965"/>
                  <a:pt x="6276583" y="4425756"/>
                  <a:pt x="6279887" y="6628721"/>
                </a:cubicBezTo>
                <a:lnTo>
                  <a:pt x="758970" y="6616872"/>
                </a:lnTo>
                <a:cubicBezTo>
                  <a:pt x="498286" y="5570125"/>
                  <a:pt x="-89372" y="3766107"/>
                  <a:pt x="11524" y="3545848"/>
                </a:cubicBezTo>
                <a:cubicBezTo>
                  <a:pt x="212813" y="2967618"/>
                  <a:pt x="1417733" y="1166568"/>
                  <a:pt x="2115069" y="0"/>
                </a:cubicBezTo>
                <a:close/>
              </a:path>
            </a:pathLst>
          </a:cu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457200" rtlCol="0" anchor="ctr"/>
          <a:lstStyle/>
          <a:p>
            <a:pPr algn="ctr"/>
            <a:r>
              <a:rPr lang="en-US" sz="4000" dirty="0">
                <a:latin typeface="+mj-lt"/>
              </a:rPr>
              <a:t>Information</a:t>
            </a:r>
          </a:p>
          <a:p>
            <a:pPr algn="ctr"/>
            <a:r>
              <a:rPr lang="en-US" sz="4000" dirty="0">
                <a:latin typeface="+mj-lt"/>
              </a:rPr>
              <a:t>Technology</a:t>
            </a:r>
          </a:p>
          <a:p>
            <a:pPr algn="ctr"/>
            <a:r>
              <a:rPr lang="en-US" sz="4000" dirty="0">
                <a:latin typeface="+mj-lt"/>
              </a:rPr>
              <a:t>Due Diligence</a:t>
            </a:r>
            <a:endParaRPr lang="en-US" sz="2400" dirty="0"/>
          </a:p>
        </p:txBody>
      </p:sp>
      <p:sp>
        <p:nvSpPr>
          <p:cNvPr id="9" name="Freeform: Shape 21">
            <a:extLst>
              <a:ext uri="{FF2B5EF4-FFF2-40B4-BE49-F238E27FC236}">
                <a16:creationId xmlns:a16="http://schemas.microsoft.com/office/drawing/2014/main" id="{AA0E8507-64E5-4745-B862-906345761020}"/>
              </a:ext>
            </a:extLst>
          </p:cNvPr>
          <p:cNvSpPr/>
          <p:nvPr/>
        </p:nvSpPr>
        <p:spPr>
          <a:xfrm>
            <a:off x="6112042" y="0"/>
            <a:ext cx="2386451" cy="6858000"/>
          </a:xfrm>
          <a:custGeom>
            <a:avLst/>
            <a:gdLst>
              <a:gd name="connsiteX0" fmla="*/ 1794436 w 2401460"/>
              <a:gd name="connsiteY0" fmla="*/ 0 h 6901133"/>
              <a:gd name="connsiteX1" fmla="*/ 2401460 w 2401460"/>
              <a:gd name="connsiteY1" fmla="*/ 0 h 6901133"/>
              <a:gd name="connsiteX2" fmla="*/ 207547 w 2401460"/>
              <a:gd name="connsiteY2" fmla="*/ 3698178 h 6901133"/>
              <a:gd name="connsiteX3" fmla="*/ 932388 w 2401460"/>
              <a:gd name="connsiteY3" fmla="*/ 6687777 h 6901133"/>
              <a:gd name="connsiteX4" fmla="*/ 986947 w 2401460"/>
              <a:gd name="connsiteY4" fmla="*/ 6900518 h 6901133"/>
              <a:gd name="connsiteX5" fmla="*/ 922520 w 2401460"/>
              <a:gd name="connsiteY5" fmla="*/ 6901133 h 6901133"/>
              <a:gd name="connsiteX6" fmla="*/ 10097 w 2401460"/>
              <a:gd name="connsiteY6" fmla="*/ 3688654 h 6901133"/>
              <a:gd name="connsiteX7" fmla="*/ 1794436 w 2401460"/>
              <a:gd name="connsiteY7" fmla="*/ 0 h 69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1460" h="6901133">
                <a:moveTo>
                  <a:pt x="1794436" y="0"/>
                </a:moveTo>
                <a:lnTo>
                  <a:pt x="2401460" y="0"/>
                </a:lnTo>
                <a:cubicBezTo>
                  <a:pt x="1674167" y="1216684"/>
                  <a:pt x="417484" y="3095107"/>
                  <a:pt x="207547" y="3698178"/>
                </a:cubicBezTo>
                <a:cubicBezTo>
                  <a:pt x="108894" y="3913542"/>
                  <a:pt x="641413" y="5580681"/>
                  <a:pt x="932388" y="6687777"/>
                </a:cubicBezTo>
                <a:lnTo>
                  <a:pt x="986947" y="6900518"/>
                </a:lnTo>
                <a:lnTo>
                  <a:pt x="922520" y="6901133"/>
                </a:lnTo>
                <a:cubicBezTo>
                  <a:pt x="650637" y="5809418"/>
                  <a:pt x="-95133" y="3918375"/>
                  <a:pt x="10097" y="3688654"/>
                </a:cubicBezTo>
                <a:cubicBezTo>
                  <a:pt x="220034" y="3085583"/>
                  <a:pt x="1067142" y="1216684"/>
                  <a:pt x="179443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84926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899CF-8367-DA13-576D-C4D015679478}"/>
              </a:ext>
            </a:extLst>
          </p:cNvPr>
          <p:cNvSpPr>
            <a:spLocks noGrp="1"/>
          </p:cNvSpPr>
          <p:nvPr>
            <p:ph type="title"/>
          </p:nvPr>
        </p:nvSpPr>
        <p:spPr/>
        <p:txBody>
          <a:bodyPr/>
          <a:lstStyle/>
          <a:p>
            <a:r>
              <a:rPr lang="en-US" dirty="0"/>
              <a:t>Enabling a Digital Organization</a:t>
            </a:r>
          </a:p>
        </p:txBody>
      </p:sp>
      <p:pic>
        <p:nvPicPr>
          <p:cNvPr id="4" name="Picture Placeholder 2" descr="A group of people sitting at computers&#10;&#10;Description automatically generated with low confidence">
            <a:extLst>
              <a:ext uri="{FF2B5EF4-FFF2-40B4-BE49-F238E27FC236}">
                <a16:creationId xmlns:a16="http://schemas.microsoft.com/office/drawing/2014/main" id="{C70B71DF-FB63-E2BF-7D47-714EE70A501C}"/>
              </a:ext>
            </a:extLst>
          </p:cNvPr>
          <p:cNvPicPr>
            <a:picLocks noChangeAspect="1"/>
          </p:cNvPicPr>
          <p:nvPr/>
        </p:nvPicPr>
        <p:blipFill rotWithShape="1">
          <a:blip r:embed="rId3">
            <a:extLst>
              <a:ext uri="{28A0092B-C50C-407E-A947-70E740481C1C}">
                <a14:useLocalDpi xmlns:a14="http://schemas.microsoft.com/office/drawing/2010/main" val="0"/>
              </a:ext>
            </a:extLst>
          </a:blip>
          <a:srcRect l="11881" t="11383" r="21833" b="10773"/>
          <a:stretch/>
        </p:blipFill>
        <p:spPr>
          <a:xfrm>
            <a:off x="3660624" y="1822145"/>
            <a:ext cx="4543859" cy="3547165"/>
          </a:xfrm>
          <a:prstGeom prst="roundRect">
            <a:avLst>
              <a:gd name="adj" fmla="val 8784"/>
            </a:avLst>
          </a:prstGeom>
        </p:spPr>
      </p:pic>
      <p:sp>
        <p:nvSpPr>
          <p:cNvPr id="5" name="TextBox 4">
            <a:extLst>
              <a:ext uri="{FF2B5EF4-FFF2-40B4-BE49-F238E27FC236}">
                <a16:creationId xmlns:a16="http://schemas.microsoft.com/office/drawing/2014/main" id="{25838D0F-C7E9-F756-5297-0ED7F88B446B}"/>
              </a:ext>
            </a:extLst>
          </p:cNvPr>
          <p:cNvSpPr txBox="1"/>
          <p:nvPr/>
        </p:nvSpPr>
        <p:spPr>
          <a:xfrm>
            <a:off x="563023" y="3914982"/>
            <a:ext cx="2314544" cy="492443"/>
          </a:xfrm>
          <a:prstGeom prst="rect">
            <a:avLst/>
          </a:prstGeom>
          <a:noFill/>
        </p:spPr>
        <p:txBody>
          <a:bodyPr wrap="square" lIns="0" tIns="0" rIns="0" bIns="0" rtlCol="0">
            <a:spAutoFit/>
          </a:bodyPr>
          <a:lstStyle/>
          <a:p>
            <a:r>
              <a:rPr lang="en-US" sz="1600" b="1" spc="30" dirty="0">
                <a:solidFill>
                  <a:schemeClr val="tx2"/>
                </a:solidFill>
              </a:rPr>
              <a:t>Enabling Digital Technology</a:t>
            </a:r>
          </a:p>
        </p:txBody>
      </p:sp>
      <p:sp>
        <p:nvSpPr>
          <p:cNvPr id="6" name="TextBox 5">
            <a:extLst>
              <a:ext uri="{FF2B5EF4-FFF2-40B4-BE49-F238E27FC236}">
                <a16:creationId xmlns:a16="http://schemas.microsoft.com/office/drawing/2014/main" id="{AB27C701-F50B-3AAB-C252-2E2C6E2B7143}"/>
              </a:ext>
            </a:extLst>
          </p:cNvPr>
          <p:cNvSpPr txBox="1"/>
          <p:nvPr/>
        </p:nvSpPr>
        <p:spPr>
          <a:xfrm>
            <a:off x="573315" y="4522906"/>
            <a:ext cx="2141221" cy="1260794"/>
          </a:xfrm>
          <a:prstGeom prst="rect">
            <a:avLst/>
          </a:prstGeom>
          <a:noFill/>
        </p:spPr>
        <p:txBody>
          <a:bodyPr wrap="square" lIns="0" tIns="0" rIns="0" bIns="0" rtlCol="0">
            <a:spAutoFit/>
          </a:bodyPr>
          <a:lstStyle/>
          <a:p>
            <a:pPr>
              <a:lnSpc>
                <a:spcPct val="140000"/>
              </a:lnSpc>
            </a:pPr>
            <a:r>
              <a:rPr lang="en-US" sz="1200" dirty="0"/>
              <a:t>ERP, Cloud Enablement, DevSecOps, IT Financial Management, Systems Integration, Process Automation</a:t>
            </a:r>
          </a:p>
        </p:txBody>
      </p:sp>
      <p:grpSp>
        <p:nvGrpSpPr>
          <p:cNvPr id="7" name="Group 6">
            <a:extLst>
              <a:ext uri="{FF2B5EF4-FFF2-40B4-BE49-F238E27FC236}">
                <a16:creationId xmlns:a16="http://schemas.microsoft.com/office/drawing/2014/main" id="{7FBE550B-907A-DB01-86FB-5A87E17CFC05}"/>
              </a:ext>
            </a:extLst>
          </p:cNvPr>
          <p:cNvGrpSpPr/>
          <p:nvPr/>
        </p:nvGrpSpPr>
        <p:grpSpPr>
          <a:xfrm>
            <a:off x="2920120" y="4134880"/>
            <a:ext cx="1081040" cy="1081037"/>
            <a:chOff x="8183810" y="2333428"/>
            <a:chExt cx="758238" cy="758236"/>
          </a:xfrm>
        </p:grpSpPr>
        <p:sp>
          <p:nvSpPr>
            <p:cNvPr id="8" name="Oval 7">
              <a:extLst>
                <a:ext uri="{FF2B5EF4-FFF2-40B4-BE49-F238E27FC236}">
                  <a16:creationId xmlns:a16="http://schemas.microsoft.com/office/drawing/2014/main" id="{E545BEAE-B539-E0DF-2136-D0EFABD885B5}"/>
                </a:ext>
              </a:extLst>
            </p:cNvPr>
            <p:cNvSpPr/>
            <p:nvPr/>
          </p:nvSpPr>
          <p:spPr>
            <a:xfrm>
              <a:off x="8183810" y="2333428"/>
              <a:ext cx="758238" cy="75823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mj-lt"/>
              </a:endParaRPr>
            </a:p>
          </p:txBody>
        </p:sp>
        <p:sp>
          <p:nvSpPr>
            <p:cNvPr id="9" name="Oval 8">
              <a:extLst>
                <a:ext uri="{FF2B5EF4-FFF2-40B4-BE49-F238E27FC236}">
                  <a16:creationId xmlns:a16="http://schemas.microsoft.com/office/drawing/2014/main" id="{3269F717-FE41-F9FF-660E-312B9BD7F54F}"/>
                </a:ext>
              </a:extLst>
            </p:cNvPr>
            <p:cNvSpPr/>
            <p:nvPr/>
          </p:nvSpPr>
          <p:spPr>
            <a:xfrm>
              <a:off x="8258765" y="2408382"/>
              <a:ext cx="608329" cy="6083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mj-lt"/>
              </a:endParaRPr>
            </a:p>
          </p:txBody>
        </p:sp>
      </p:grpSp>
      <p:grpSp>
        <p:nvGrpSpPr>
          <p:cNvPr id="10" name="Group 9">
            <a:extLst>
              <a:ext uri="{FF2B5EF4-FFF2-40B4-BE49-F238E27FC236}">
                <a16:creationId xmlns:a16="http://schemas.microsoft.com/office/drawing/2014/main" id="{6A882B02-795D-80C9-A259-04BE6CDDDD2C}"/>
              </a:ext>
            </a:extLst>
          </p:cNvPr>
          <p:cNvGrpSpPr/>
          <p:nvPr/>
        </p:nvGrpSpPr>
        <p:grpSpPr>
          <a:xfrm>
            <a:off x="7967392" y="4190279"/>
            <a:ext cx="1072786" cy="1072783"/>
            <a:chOff x="8183810" y="5131376"/>
            <a:chExt cx="758238" cy="758236"/>
          </a:xfrm>
        </p:grpSpPr>
        <p:sp>
          <p:nvSpPr>
            <p:cNvPr id="11" name="Oval 10">
              <a:extLst>
                <a:ext uri="{FF2B5EF4-FFF2-40B4-BE49-F238E27FC236}">
                  <a16:creationId xmlns:a16="http://schemas.microsoft.com/office/drawing/2014/main" id="{D8FF4689-BCFD-F626-F492-A18153189D6E}"/>
                </a:ext>
              </a:extLst>
            </p:cNvPr>
            <p:cNvSpPr/>
            <p:nvPr/>
          </p:nvSpPr>
          <p:spPr>
            <a:xfrm>
              <a:off x="8183810" y="5131376"/>
              <a:ext cx="758238" cy="75823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mj-lt"/>
              </a:endParaRPr>
            </a:p>
          </p:txBody>
        </p:sp>
        <p:sp>
          <p:nvSpPr>
            <p:cNvPr id="12" name="Oval 11">
              <a:extLst>
                <a:ext uri="{FF2B5EF4-FFF2-40B4-BE49-F238E27FC236}">
                  <a16:creationId xmlns:a16="http://schemas.microsoft.com/office/drawing/2014/main" id="{A776087B-1B18-B5AD-3112-B548C3F612AD}"/>
                </a:ext>
              </a:extLst>
            </p:cNvPr>
            <p:cNvSpPr/>
            <p:nvPr/>
          </p:nvSpPr>
          <p:spPr>
            <a:xfrm>
              <a:off x="8258765" y="5206330"/>
              <a:ext cx="608329" cy="60832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mj-lt"/>
              </a:endParaRPr>
            </a:p>
          </p:txBody>
        </p:sp>
      </p:grpSp>
      <p:sp>
        <p:nvSpPr>
          <p:cNvPr id="13" name="TextBox 12">
            <a:extLst>
              <a:ext uri="{FF2B5EF4-FFF2-40B4-BE49-F238E27FC236}">
                <a16:creationId xmlns:a16="http://schemas.microsoft.com/office/drawing/2014/main" id="{BEE51266-0C97-0F27-1109-427EDC5ACB67}"/>
              </a:ext>
            </a:extLst>
          </p:cNvPr>
          <p:cNvSpPr txBox="1"/>
          <p:nvPr/>
        </p:nvSpPr>
        <p:spPr>
          <a:xfrm>
            <a:off x="9098099" y="4409157"/>
            <a:ext cx="2573875" cy="1777859"/>
          </a:xfrm>
          <a:prstGeom prst="rect">
            <a:avLst/>
          </a:prstGeom>
          <a:noFill/>
        </p:spPr>
        <p:txBody>
          <a:bodyPr wrap="square" lIns="0" tIns="0" rIns="0" bIns="0" rtlCol="0">
            <a:spAutoFit/>
          </a:bodyPr>
          <a:lstStyle/>
          <a:p>
            <a:pPr>
              <a:lnSpc>
                <a:spcPct val="140000"/>
              </a:lnSpc>
            </a:pPr>
            <a:r>
              <a:rPr lang="en-US" sz="1200" dirty="0"/>
              <a:t>Data management, architecture and analytic enablement, business intelligence, descriptive analytics and data visualization, AI, machine learning, and data science, Insights as a service</a:t>
            </a:r>
          </a:p>
          <a:p>
            <a:pPr>
              <a:lnSpc>
                <a:spcPct val="140000"/>
              </a:lnSpc>
            </a:pPr>
            <a:endParaRPr lang="en-US" sz="1200" dirty="0"/>
          </a:p>
        </p:txBody>
      </p:sp>
      <p:sp>
        <p:nvSpPr>
          <p:cNvPr id="14" name="TextBox 13">
            <a:extLst>
              <a:ext uri="{FF2B5EF4-FFF2-40B4-BE49-F238E27FC236}">
                <a16:creationId xmlns:a16="http://schemas.microsoft.com/office/drawing/2014/main" id="{0CBDA555-68C9-6BA5-AC6A-FD19415B3C99}"/>
              </a:ext>
            </a:extLst>
          </p:cNvPr>
          <p:cNvSpPr txBox="1"/>
          <p:nvPr/>
        </p:nvSpPr>
        <p:spPr>
          <a:xfrm>
            <a:off x="9098099" y="2196395"/>
            <a:ext cx="2573877" cy="1777859"/>
          </a:xfrm>
          <a:prstGeom prst="rect">
            <a:avLst/>
          </a:prstGeom>
          <a:noFill/>
        </p:spPr>
        <p:txBody>
          <a:bodyPr wrap="square" lIns="0" tIns="0" rIns="0" bIns="0" rtlCol="0">
            <a:spAutoFit/>
          </a:bodyPr>
          <a:lstStyle/>
          <a:p>
            <a:pPr>
              <a:lnSpc>
                <a:spcPct val="140000"/>
              </a:lnSpc>
            </a:pPr>
            <a:r>
              <a:rPr lang="en-US" sz="1200" dirty="0"/>
              <a:t>Defining executable cybersecurity strategies, prioritization based on risk. Development of security architects, deployment of tools and processes, and support for ongoing security operations</a:t>
            </a:r>
          </a:p>
          <a:p>
            <a:pPr>
              <a:lnSpc>
                <a:spcPct val="140000"/>
              </a:lnSpc>
            </a:pPr>
            <a:endParaRPr lang="en-US" sz="1200" dirty="0"/>
          </a:p>
        </p:txBody>
      </p:sp>
      <p:grpSp>
        <p:nvGrpSpPr>
          <p:cNvPr id="15" name="Group 14">
            <a:extLst>
              <a:ext uri="{FF2B5EF4-FFF2-40B4-BE49-F238E27FC236}">
                <a16:creationId xmlns:a16="http://schemas.microsoft.com/office/drawing/2014/main" id="{B90E1849-82DF-E3A5-262D-3711DF37A39C}"/>
              </a:ext>
            </a:extLst>
          </p:cNvPr>
          <p:cNvGrpSpPr/>
          <p:nvPr/>
        </p:nvGrpSpPr>
        <p:grpSpPr>
          <a:xfrm>
            <a:off x="7821259" y="1939604"/>
            <a:ext cx="1072786" cy="1072783"/>
            <a:chOff x="3277103" y="3732402"/>
            <a:chExt cx="758238" cy="758236"/>
          </a:xfrm>
        </p:grpSpPr>
        <p:sp>
          <p:nvSpPr>
            <p:cNvPr id="16" name="Oval 15">
              <a:extLst>
                <a:ext uri="{FF2B5EF4-FFF2-40B4-BE49-F238E27FC236}">
                  <a16:creationId xmlns:a16="http://schemas.microsoft.com/office/drawing/2014/main" id="{B1FE626A-A354-B42F-5F60-7B4DB1C2AF91}"/>
                </a:ext>
              </a:extLst>
            </p:cNvPr>
            <p:cNvSpPr/>
            <p:nvPr/>
          </p:nvSpPr>
          <p:spPr>
            <a:xfrm>
              <a:off x="3277103" y="3732402"/>
              <a:ext cx="758238" cy="758236"/>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mj-lt"/>
              </a:endParaRPr>
            </a:p>
          </p:txBody>
        </p:sp>
        <p:sp>
          <p:nvSpPr>
            <p:cNvPr id="17" name="Oval 16">
              <a:extLst>
                <a:ext uri="{FF2B5EF4-FFF2-40B4-BE49-F238E27FC236}">
                  <a16:creationId xmlns:a16="http://schemas.microsoft.com/office/drawing/2014/main" id="{7CBE350A-71E6-553B-73DE-4518B7B6285D}"/>
                </a:ext>
              </a:extLst>
            </p:cNvPr>
            <p:cNvSpPr/>
            <p:nvPr/>
          </p:nvSpPr>
          <p:spPr>
            <a:xfrm>
              <a:off x="3352058" y="3807356"/>
              <a:ext cx="608329" cy="60832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mj-lt"/>
              </a:endParaRPr>
            </a:p>
          </p:txBody>
        </p:sp>
      </p:grpSp>
      <p:sp>
        <p:nvSpPr>
          <p:cNvPr id="18" name="TextBox 17">
            <a:extLst>
              <a:ext uri="{FF2B5EF4-FFF2-40B4-BE49-F238E27FC236}">
                <a16:creationId xmlns:a16="http://schemas.microsoft.com/office/drawing/2014/main" id="{2C54DE6D-74D7-357C-58C3-B9A5351C0765}"/>
              </a:ext>
            </a:extLst>
          </p:cNvPr>
          <p:cNvSpPr txBox="1"/>
          <p:nvPr/>
        </p:nvSpPr>
        <p:spPr>
          <a:xfrm>
            <a:off x="573315" y="1986394"/>
            <a:ext cx="2081313" cy="246221"/>
          </a:xfrm>
          <a:prstGeom prst="rect">
            <a:avLst/>
          </a:prstGeom>
          <a:noFill/>
        </p:spPr>
        <p:txBody>
          <a:bodyPr wrap="square" lIns="0" tIns="0" rIns="0" bIns="0" rtlCol="0">
            <a:spAutoFit/>
          </a:bodyPr>
          <a:lstStyle/>
          <a:p>
            <a:r>
              <a:rPr lang="en-US" sz="1600" b="1" spc="30" dirty="0">
                <a:solidFill>
                  <a:schemeClr val="tx2"/>
                </a:solidFill>
              </a:rPr>
              <a:t>Digital Strategy</a:t>
            </a:r>
          </a:p>
        </p:txBody>
      </p:sp>
      <p:sp>
        <p:nvSpPr>
          <p:cNvPr id="19" name="TextBox 18">
            <a:extLst>
              <a:ext uri="{FF2B5EF4-FFF2-40B4-BE49-F238E27FC236}">
                <a16:creationId xmlns:a16="http://schemas.microsoft.com/office/drawing/2014/main" id="{42351D4B-C75B-13D2-0E08-A491036458BA}"/>
              </a:ext>
            </a:extLst>
          </p:cNvPr>
          <p:cNvSpPr txBox="1"/>
          <p:nvPr/>
        </p:nvSpPr>
        <p:spPr>
          <a:xfrm>
            <a:off x="573315" y="2335977"/>
            <a:ext cx="2028536" cy="1260794"/>
          </a:xfrm>
          <a:prstGeom prst="rect">
            <a:avLst/>
          </a:prstGeom>
          <a:noFill/>
        </p:spPr>
        <p:txBody>
          <a:bodyPr wrap="square" lIns="0" tIns="0" rIns="0" bIns="0" rtlCol="0">
            <a:spAutoFit/>
          </a:bodyPr>
          <a:lstStyle/>
          <a:p>
            <a:pPr>
              <a:lnSpc>
                <a:spcPct val="140000"/>
              </a:lnSpc>
            </a:pPr>
            <a:r>
              <a:rPr lang="en-US" sz="1200" dirty="0"/>
              <a:t>Where to Play / How to Win </a:t>
            </a:r>
          </a:p>
          <a:p>
            <a:pPr>
              <a:lnSpc>
                <a:spcPct val="140000"/>
              </a:lnSpc>
            </a:pPr>
            <a:r>
              <a:rPr lang="en-US" sz="1200" dirty="0"/>
              <a:t>Digital Strategy Development</a:t>
            </a:r>
          </a:p>
          <a:p>
            <a:pPr>
              <a:lnSpc>
                <a:spcPct val="140000"/>
              </a:lnSpc>
            </a:pPr>
            <a:r>
              <a:rPr lang="en-US" sz="1200" dirty="0"/>
              <a:t>“Connecting Customers, Suppliers and Employees”</a:t>
            </a:r>
          </a:p>
          <a:p>
            <a:pPr algn="r">
              <a:lnSpc>
                <a:spcPct val="140000"/>
              </a:lnSpc>
            </a:pPr>
            <a:r>
              <a:rPr lang="en-US" sz="1200" dirty="0"/>
              <a:t>.</a:t>
            </a:r>
          </a:p>
        </p:txBody>
      </p:sp>
      <p:grpSp>
        <p:nvGrpSpPr>
          <p:cNvPr id="20" name="Group 19">
            <a:extLst>
              <a:ext uri="{FF2B5EF4-FFF2-40B4-BE49-F238E27FC236}">
                <a16:creationId xmlns:a16="http://schemas.microsoft.com/office/drawing/2014/main" id="{93731BC5-32E0-9729-34C4-A1240AA93791}"/>
              </a:ext>
            </a:extLst>
          </p:cNvPr>
          <p:cNvGrpSpPr/>
          <p:nvPr/>
        </p:nvGrpSpPr>
        <p:grpSpPr>
          <a:xfrm>
            <a:off x="2870754" y="1927234"/>
            <a:ext cx="1081040" cy="1081037"/>
            <a:chOff x="3280880" y="2333428"/>
            <a:chExt cx="758238" cy="758236"/>
          </a:xfrm>
        </p:grpSpPr>
        <p:sp>
          <p:nvSpPr>
            <p:cNvPr id="21" name="Oval 20">
              <a:extLst>
                <a:ext uri="{FF2B5EF4-FFF2-40B4-BE49-F238E27FC236}">
                  <a16:creationId xmlns:a16="http://schemas.microsoft.com/office/drawing/2014/main" id="{799B4D55-8E3C-FF82-3E89-ED6F175A178B}"/>
                </a:ext>
              </a:extLst>
            </p:cNvPr>
            <p:cNvSpPr/>
            <p:nvPr/>
          </p:nvSpPr>
          <p:spPr>
            <a:xfrm>
              <a:off x="3280880" y="2333428"/>
              <a:ext cx="758238" cy="758236"/>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mj-lt"/>
              </a:endParaRPr>
            </a:p>
          </p:txBody>
        </p:sp>
        <p:sp>
          <p:nvSpPr>
            <p:cNvPr id="22" name="Oval 21">
              <a:extLst>
                <a:ext uri="{FF2B5EF4-FFF2-40B4-BE49-F238E27FC236}">
                  <a16:creationId xmlns:a16="http://schemas.microsoft.com/office/drawing/2014/main" id="{EAA9E665-0893-75F5-3334-34A450C7C400}"/>
                </a:ext>
              </a:extLst>
            </p:cNvPr>
            <p:cNvSpPr/>
            <p:nvPr/>
          </p:nvSpPr>
          <p:spPr>
            <a:xfrm>
              <a:off x="3355835" y="2408382"/>
              <a:ext cx="608329" cy="60832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mj-lt"/>
              </a:endParaRPr>
            </a:p>
          </p:txBody>
        </p:sp>
      </p:grpSp>
      <p:sp>
        <p:nvSpPr>
          <p:cNvPr id="23" name="TextBox 22">
            <a:extLst>
              <a:ext uri="{FF2B5EF4-FFF2-40B4-BE49-F238E27FC236}">
                <a16:creationId xmlns:a16="http://schemas.microsoft.com/office/drawing/2014/main" id="{B295CBA0-AED1-5FE4-9FC1-F8B428E5033D}"/>
              </a:ext>
            </a:extLst>
          </p:cNvPr>
          <p:cNvSpPr txBox="1"/>
          <p:nvPr/>
        </p:nvSpPr>
        <p:spPr>
          <a:xfrm>
            <a:off x="9098099" y="1882306"/>
            <a:ext cx="1348446" cy="246221"/>
          </a:xfrm>
          <a:prstGeom prst="rect">
            <a:avLst/>
          </a:prstGeom>
          <a:noFill/>
        </p:spPr>
        <p:txBody>
          <a:bodyPr wrap="none" lIns="0" tIns="0" rIns="0" bIns="0" rtlCol="0">
            <a:spAutoFit/>
          </a:bodyPr>
          <a:lstStyle/>
          <a:p>
            <a:r>
              <a:rPr lang="en-US" sz="1600" b="1" spc="30" dirty="0">
                <a:solidFill>
                  <a:schemeClr val="tx2"/>
                </a:solidFill>
              </a:rPr>
              <a:t>Cybersecurity</a:t>
            </a:r>
          </a:p>
        </p:txBody>
      </p:sp>
      <p:sp>
        <p:nvSpPr>
          <p:cNvPr id="24" name="Shape 2371">
            <a:extLst>
              <a:ext uri="{FF2B5EF4-FFF2-40B4-BE49-F238E27FC236}">
                <a16:creationId xmlns:a16="http://schemas.microsoft.com/office/drawing/2014/main" id="{A931D447-10B5-A6A0-BB11-9FA04F7AE070}"/>
              </a:ext>
            </a:extLst>
          </p:cNvPr>
          <p:cNvSpPr/>
          <p:nvPr/>
        </p:nvSpPr>
        <p:spPr>
          <a:xfrm>
            <a:off x="8211715" y="2232615"/>
            <a:ext cx="316800" cy="435567"/>
          </a:xfrm>
          <a:custGeom>
            <a:avLst/>
            <a:gdLst/>
            <a:ahLst/>
            <a:cxnLst>
              <a:cxn ang="0">
                <a:pos x="wd2" y="hd2"/>
              </a:cxn>
              <a:cxn ang="5400000">
                <a:pos x="wd2" y="hd2"/>
              </a:cxn>
              <a:cxn ang="10800000">
                <a:pos x="wd2" y="hd2"/>
              </a:cxn>
              <a:cxn ang="16200000">
                <a:pos x="wd2" y="hd2"/>
              </a:cxn>
            </a:cxnLst>
            <a:rect l="0" t="0" r="r" b="b"/>
            <a:pathLst>
              <a:path w="21600" h="21600" extrusionOk="0">
                <a:moveTo>
                  <a:pt x="20250" y="19636"/>
                </a:moveTo>
                <a:cubicBezTo>
                  <a:pt x="20250" y="20178"/>
                  <a:pt x="19645" y="20618"/>
                  <a:pt x="18900" y="20618"/>
                </a:cubicBezTo>
                <a:lnTo>
                  <a:pt x="2700" y="20618"/>
                </a:lnTo>
                <a:cubicBezTo>
                  <a:pt x="1955" y="20618"/>
                  <a:pt x="1350" y="20178"/>
                  <a:pt x="1350" y="19636"/>
                </a:cubicBezTo>
                <a:lnTo>
                  <a:pt x="1350" y="10800"/>
                </a:lnTo>
                <a:cubicBezTo>
                  <a:pt x="1350" y="10258"/>
                  <a:pt x="1955" y="9818"/>
                  <a:pt x="2700" y="9818"/>
                </a:cubicBezTo>
                <a:lnTo>
                  <a:pt x="18900" y="9818"/>
                </a:lnTo>
                <a:cubicBezTo>
                  <a:pt x="19645" y="9818"/>
                  <a:pt x="20250" y="10258"/>
                  <a:pt x="20250" y="10800"/>
                </a:cubicBezTo>
                <a:cubicBezTo>
                  <a:pt x="20250" y="10800"/>
                  <a:pt x="20250" y="19636"/>
                  <a:pt x="20250" y="19636"/>
                </a:cubicBezTo>
                <a:close/>
                <a:moveTo>
                  <a:pt x="4050" y="5891"/>
                </a:moveTo>
                <a:cubicBezTo>
                  <a:pt x="4050" y="3180"/>
                  <a:pt x="7072" y="982"/>
                  <a:pt x="10800" y="982"/>
                </a:cubicBezTo>
                <a:cubicBezTo>
                  <a:pt x="14528" y="982"/>
                  <a:pt x="17550" y="3180"/>
                  <a:pt x="17550" y="5891"/>
                </a:cubicBezTo>
                <a:lnTo>
                  <a:pt x="17550" y="8836"/>
                </a:lnTo>
                <a:lnTo>
                  <a:pt x="4050" y="8836"/>
                </a:lnTo>
                <a:cubicBezTo>
                  <a:pt x="4050" y="8836"/>
                  <a:pt x="4050" y="5891"/>
                  <a:pt x="4050" y="5891"/>
                </a:cubicBezTo>
                <a:close/>
                <a:moveTo>
                  <a:pt x="18900" y="8836"/>
                </a:moveTo>
                <a:lnTo>
                  <a:pt x="18900" y="5891"/>
                </a:lnTo>
                <a:cubicBezTo>
                  <a:pt x="18900" y="2638"/>
                  <a:pt x="15273" y="0"/>
                  <a:pt x="10800" y="0"/>
                </a:cubicBezTo>
                <a:cubicBezTo>
                  <a:pt x="6327" y="0"/>
                  <a:pt x="2700" y="2638"/>
                  <a:pt x="2700" y="5891"/>
                </a:cubicBezTo>
                <a:lnTo>
                  <a:pt x="2700" y="8836"/>
                </a:lnTo>
                <a:cubicBezTo>
                  <a:pt x="1209" y="8836"/>
                  <a:pt x="0" y="9716"/>
                  <a:pt x="0" y="10800"/>
                </a:cubicBezTo>
                <a:lnTo>
                  <a:pt x="0" y="19636"/>
                </a:lnTo>
                <a:cubicBezTo>
                  <a:pt x="0" y="20721"/>
                  <a:pt x="1209" y="21600"/>
                  <a:pt x="2700" y="21600"/>
                </a:cubicBezTo>
                <a:lnTo>
                  <a:pt x="18900" y="21600"/>
                </a:lnTo>
                <a:cubicBezTo>
                  <a:pt x="20391" y="21600"/>
                  <a:pt x="21600" y="20721"/>
                  <a:pt x="21600" y="19636"/>
                </a:cubicBezTo>
                <a:lnTo>
                  <a:pt x="21600" y="10800"/>
                </a:lnTo>
                <a:cubicBezTo>
                  <a:pt x="21600" y="9716"/>
                  <a:pt x="20391" y="8836"/>
                  <a:pt x="18900" y="8836"/>
                </a:cubicBezTo>
                <a:moveTo>
                  <a:pt x="11475" y="15573"/>
                </a:moveTo>
                <a:lnTo>
                  <a:pt x="11475" y="16200"/>
                </a:lnTo>
                <a:cubicBezTo>
                  <a:pt x="11475" y="16472"/>
                  <a:pt x="11172" y="16691"/>
                  <a:pt x="10800" y="16691"/>
                </a:cubicBezTo>
                <a:cubicBezTo>
                  <a:pt x="10428" y="16691"/>
                  <a:pt x="10125" y="16472"/>
                  <a:pt x="10125" y="16200"/>
                </a:cubicBezTo>
                <a:lnTo>
                  <a:pt x="10125" y="15573"/>
                </a:lnTo>
                <a:cubicBezTo>
                  <a:pt x="9723" y="15403"/>
                  <a:pt x="9450" y="15090"/>
                  <a:pt x="9450" y="14727"/>
                </a:cubicBezTo>
                <a:cubicBezTo>
                  <a:pt x="9450" y="14186"/>
                  <a:pt x="10055" y="13745"/>
                  <a:pt x="10800" y="13745"/>
                </a:cubicBezTo>
                <a:cubicBezTo>
                  <a:pt x="11545" y="13745"/>
                  <a:pt x="12150" y="14186"/>
                  <a:pt x="12150" y="14727"/>
                </a:cubicBezTo>
                <a:cubicBezTo>
                  <a:pt x="12150" y="15090"/>
                  <a:pt x="11876" y="15403"/>
                  <a:pt x="11475" y="15573"/>
                </a:cubicBezTo>
                <a:moveTo>
                  <a:pt x="10800" y="12764"/>
                </a:moveTo>
                <a:cubicBezTo>
                  <a:pt x="9309" y="12764"/>
                  <a:pt x="8100" y="13643"/>
                  <a:pt x="8100" y="14727"/>
                </a:cubicBezTo>
                <a:cubicBezTo>
                  <a:pt x="8100" y="15232"/>
                  <a:pt x="8369" y="15687"/>
                  <a:pt x="8798" y="16034"/>
                </a:cubicBezTo>
                <a:cubicBezTo>
                  <a:pt x="8789" y="16089"/>
                  <a:pt x="8775" y="16144"/>
                  <a:pt x="8775" y="16200"/>
                </a:cubicBezTo>
                <a:cubicBezTo>
                  <a:pt x="8775" y="17014"/>
                  <a:pt x="9681" y="17673"/>
                  <a:pt x="10800" y="17673"/>
                </a:cubicBezTo>
                <a:cubicBezTo>
                  <a:pt x="11919" y="17673"/>
                  <a:pt x="12825" y="17014"/>
                  <a:pt x="12825" y="16200"/>
                </a:cubicBezTo>
                <a:cubicBezTo>
                  <a:pt x="12825" y="16144"/>
                  <a:pt x="12810" y="16089"/>
                  <a:pt x="12802" y="16034"/>
                </a:cubicBezTo>
                <a:cubicBezTo>
                  <a:pt x="13231" y="15686"/>
                  <a:pt x="13500" y="15232"/>
                  <a:pt x="13500" y="14727"/>
                </a:cubicBezTo>
                <a:cubicBezTo>
                  <a:pt x="13500" y="13643"/>
                  <a:pt x="12291" y="12764"/>
                  <a:pt x="10800" y="12764"/>
                </a:cubicBezTo>
              </a:path>
            </a:pathLst>
          </a:custGeom>
          <a:solidFill>
            <a:schemeClr val="bg1"/>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pic>
        <p:nvPicPr>
          <p:cNvPr id="25" name="Graphic 24">
            <a:extLst>
              <a:ext uri="{FF2B5EF4-FFF2-40B4-BE49-F238E27FC236}">
                <a16:creationId xmlns:a16="http://schemas.microsoft.com/office/drawing/2014/main" id="{675C289F-3737-8B04-68F5-447E48FB5E0F}"/>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b="23495"/>
          <a:stretch/>
        </p:blipFill>
        <p:spPr>
          <a:xfrm>
            <a:off x="3044629" y="2101516"/>
            <a:ext cx="729647" cy="697764"/>
          </a:xfrm>
          <a:prstGeom prst="rect">
            <a:avLst/>
          </a:prstGeom>
        </p:spPr>
      </p:pic>
      <p:pic>
        <p:nvPicPr>
          <p:cNvPr id="26" name="Picture 25">
            <a:extLst>
              <a:ext uri="{FF2B5EF4-FFF2-40B4-BE49-F238E27FC236}">
                <a16:creationId xmlns:a16="http://schemas.microsoft.com/office/drawing/2014/main" id="{5E8823CF-A27E-0D1D-E56D-7000826757B3}"/>
              </a:ext>
            </a:extLst>
          </p:cNvPr>
          <p:cNvPicPr>
            <a:picLocks noChangeAspect="1"/>
          </p:cNvPicPr>
          <p:nvPr/>
        </p:nvPicPr>
        <p:blipFill>
          <a:blip r:embed="rId6"/>
          <a:stretch>
            <a:fillRect/>
          </a:stretch>
        </p:blipFill>
        <p:spPr>
          <a:xfrm>
            <a:off x="8158567" y="4471561"/>
            <a:ext cx="623090" cy="492318"/>
          </a:xfrm>
          <a:prstGeom prst="rect">
            <a:avLst/>
          </a:prstGeom>
        </p:spPr>
      </p:pic>
      <p:pic>
        <p:nvPicPr>
          <p:cNvPr id="27" name="Graphic 26">
            <a:extLst>
              <a:ext uri="{FF2B5EF4-FFF2-40B4-BE49-F238E27FC236}">
                <a16:creationId xmlns:a16="http://schemas.microsoft.com/office/drawing/2014/main" id="{09B15EAE-D9F1-6EAA-D07A-E51506A73E09}"/>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b="26082"/>
          <a:stretch/>
        </p:blipFill>
        <p:spPr>
          <a:xfrm>
            <a:off x="3094341" y="4334170"/>
            <a:ext cx="732597" cy="676902"/>
          </a:xfrm>
          <a:prstGeom prst="rect">
            <a:avLst/>
          </a:prstGeom>
        </p:spPr>
      </p:pic>
      <p:sp>
        <p:nvSpPr>
          <p:cNvPr id="3" name="TextBox 2">
            <a:extLst>
              <a:ext uri="{FF2B5EF4-FFF2-40B4-BE49-F238E27FC236}">
                <a16:creationId xmlns:a16="http://schemas.microsoft.com/office/drawing/2014/main" id="{F32E9183-E8FC-718C-77AD-CC75CA9D585C}"/>
              </a:ext>
            </a:extLst>
          </p:cNvPr>
          <p:cNvSpPr txBox="1"/>
          <p:nvPr/>
        </p:nvSpPr>
        <p:spPr>
          <a:xfrm>
            <a:off x="9098099" y="3914983"/>
            <a:ext cx="2176151" cy="492443"/>
          </a:xfrm>
          <a:prstGeom prst="rect">
            <a:avLst/>
          </a:prstGeom>
          <a:noFill/>
        </p:spPr>
        <p:txBody>
          <a:bodyPr wrap="square" lIns="0" tIns="0" rIns="0" bIns="0" rtlCol="0">
            <a:spAutoFit/>
          </a:bodyPr>
          <a:lstStyle/>
          <a:p>
            <a:r>
              <a:rPr lang="en-US" sz="1600" b="1" spc="30" dirty="0">
                <a:solidFill>
                  <a:schemeClr val="tx2"/>
                </a:solidFill>
              </a:rPr>
              <a:t>Digital Management and Insights</a:t>
            </a:r>
          </a:p>
        </p:txBody>
      </p:sp>
      <p:sp>
        <p:nvSpPr>
          <p:cNvPr id="29" name="Slide Number Placeholder 1">
            <a:extLst>
              <a:ext uri="{FF2B5EF4-FFF2-40B4-BE49-F238E27FC236}">
                <a16:creationId xmlns:a16="http://schemas.microsoft.com/office/drawing/2014/main" id="{660B8C25-7A09-8A52-85B6-82231DDDF9BA}"/>
              </a:ext>
            </a:extLst>
          </p:cNvPr>
          <p:cNvSpPr txBox="1">
            <a:spLocks/>
          </p:cNvSpPr>
          <p:nvPr/>
        </p:nvSpPr>
        <p:spPr>
          <a:xfrm>
            <a:off x="11510617" y="363071"/>
            <a:ext cx="437029" cy="429768"/>
          </a:xfrm>
          <a:prstGeom prst="ellipse">
            <a:avLst/>
          </a:prstGeom>
          <a:solidFill>
            <a:schemeClr val="accent1"/>
          </a:solidFill>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499CF0-C8E2-4E59-9052-1B24C1960F75}" type="slidenum">
              <a:rPr lang="en-US" sz="1200" smtClean="0">
                <a:solidFill>
                  <a:schemeClr val="bg1"/>
                </a:solidFill>
                <a:latin typeface="Lato" panose="020F0502020204030203" pitchFamily="34" charset="0"/>
              </a:rPr>
              <a:pPr algn="ctr"/>
              <a:t>24</a:t>
            </a:fld>
            <a:endParaRPr lang="en-US" sz="1200">
              <a:solidFill>
                <a:schemeClr val="bg1"/>
              </a:solidFill>
              <a:latin typeface="Lato" panose="020F0502020204030203" pitchFamily="34" charset="0"/>
            </a:endParaRPr>
          </a:p>
        </p:txBody>
      </p:sp>
    </p:spTree>
    <p:extLst>
      <p:ext uri="{BB962C8B-B14F-4D97-AF65-F5344CB8AC3E}">
        <p14:creationId xmlns:p14="http://schemas.microsoft.com/office/powerpoint/2010/main" val="9855175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7F42C-5DA8-524D-88EC-BF39160FA779}"/>
              </a:ext>
            </a:extLst>
          </p:cNvPr>
          <p:cNvSpPr>
            <a:spLocks noGrp="1"/>
          </p:cNvSpPr>
          <p:nvPr>
            <p:ph type="title"/>
          </p:nvPr>
        </p:nvSpPr>
        <p:spPr>
          <a:xfrm>
            <a:off x="446108" y="235900"/>
            <a:ext cx="11081950" cy="1231208"/>
          </a:xfrm>
        </p:spPr>
        <p:txBody>
          <a:bodyPr/>
          <a:lstStyle/>
          <a:p>
            <a:r>
              <a:rPr lang="en-US" dirty="0"/>
              <a:t>IT Due diligence challenges</a:t>
            </a:r>
          </a:p>
        </p:txBody>
      </p:sp>
      <p:sp>
        <p:nvSpPr>
          <p:cNvPr id="3" name="Content Placeholder 2">
            <a:extLst>
              <a:ext uri="{FF2B5EF4-FFF2-40B4-BE49-F238E27FC236}">
                <a16:creationId xmlns:a16="http://schemas.microsoft.com/office/drawing/2014/main" id="{DA1563CE-67F9-B24F-B376-43D7C36B5056}"/>
              </a:ext>
            </a:extLst>
          </p:cNvPr>
          <p:cNvSpPr>
            <a:spLocks noGrp="1"/>
          </p:cNvSpPr>
          <p:nvPr>
            <p:ph idx="4294967295"/>
          </p:nvPr>
        </p:nvSpPr>
        <p:spPr>
          <a:xfrm>
            <a:off x="446108" y="2076549"/>
            <a:ext cx="6528297" cy="4344987"/>
          </a:xfrm>
        </p:spPr>
        <p:txBody>
          <a:bodyPr/>
          <a:lstStyle/>
          <a:p>
            <a:pPr marL="0" indent="0">
              <a:spcAft>
                <a:spcPts val="600"/>
              </a:spcAft>
              <a:buNone/>
            </a:pPr>
            <a:r>
              <a:rPr lang="en-US" sz="1500" b="1" dirty="0">
                <a:solidFill>
                  <a:schemeClr val="tx2"/>
                </a:solidFill>
              </a:rPr>
              <a:t>Hidden cost and risk:</a:t>
            </a:r>
            <a:r>
              <a:rPr lang="en-US" sz="1500" dirty="0">
                <a:solidFill>
                  <a:schemeClr val="tx2"/>
                </a:solidFill>
              </a:rPr>
              <a:t> </a:t>
            </a:r>
            <a:br>
              <a:rPr lang="en-US" sz="1500" dirty="0"/>
            </a:br>
            <a:r>
              <a:rPr lang="en-US" sz="1500" dirty="0">
                <a:solidFill>
                  <a:schemeClr val="tx1">
                    <a:lumMod val="75000"/>
                  </a:schemeClr>
                </a:solidFill>
              </a:rPr>
              <a:t>Distributed purchasing over time and across personnel often hides both costs and risks like reoccurring licensing fees for mission critical SaaS applications billed to employee credit cards.</a:t>
            </a:r>
          </a:p>
          <a:p>
            <a:pPr marL="0" indent="0">
              <a:spcAft>
                <a:spcPts val="600"/>
              </a:spcAft>
              <a:buNone/>
            </a:pPr>
            <a:r>
              <a:rPr lang="en-US" sz="1500" b="1" dirty="0">
                <a:solidFill>
                  <a:schemeClr val="tx2"/>
                </a:solidFill>
              </a:rPr>
              <a:t>Confidentiality constraints: </a:t>
            </a:r>
            <a:br>
              <a:rPr lang="en-US" sz="1500" b="1" dirty="0"/>
            </a:br>
            <a:r>
              <a:rPr lang="en-US" sz="1500" dirty="0">
                <a:solidFill>
                  <a:schemeClr val="tx1">
                    <a:lumMod val="75000"/>
                  </a:schemeClr>
                </a:solidFill>
              </a:rPr>
              <a:t>It’s often hard to get the information from employees without breaching the confidentiality of the deal. </a:t>
            </a:r>
          </a:p>
          <a:p>
            <a:pPr marL="0" indent="0">
              <a:spcAft>
                <a:spcPts val="600"/>
              </a:spcAft>
              <a:buNone/>
            </a:pPr>
            <a:r>
              <a:rPr lang="en-US" sz="1500" b="1" dirty="0">
                <a:solidFill>
                  <a:schemeClr val="tx2"/>
                </a:solidFill>
              </a:rPr>
              <a:t>Tight timelines: </a:t>
            </a:r>
            <a:br>
              <a:rPr lang="en-US" sz="1500" b="1" dirty="0">
                <a:solidFill>
                  <a:schemeClr val="tx2"/>
                </a:solidFill>
              </a:rPr>
            </a:br>
            <a:r>
              <a:rPr lang="en-US" sz="1500" dirty="0">
                <a:solidFill>
                  <a:schemeClr val="tx1">
                    <a:lumMod val="75000"/>
                  </a:schemeClr>
                </a:solidFill>
              </a:rPr>
              <a:t>Reacting quickly to take advantage of market opportunities can “time box” due diligence activities, and in turn limit the depth of engagements. </a:t>
            </a:r>
          </a:p>
          <a:p>
            <a:pPr marL="0" indent="0">
              <a:buNone/>
            </a:pPr>
            <a:r>
              <a:rPr lang="en-US" sz="1500" b="1" dirty="0">
                <a:solidFill>
                  <a:schemeClr val="tx2"/>
                </a:solidFill>
              </a:rPr>
              <a:t>Opportunistic acquisition strategies: </a:t>
            </a:r>
            <a:br>
              <a:rPr lang="en-US" sz="1500" b="1" dirty="0"/>
            </a:br>
            <a:r>
              <a:rPr lang="en-US" sz="1500" dirty="0">
                <a:solidFill>
                  <a:schemeClr val="tx1">
                    <a:lumMod val="75000"/>
                  </a:schemeClr>
                </a:solidFill>
              </a:rPr>
              <a:t>How a buyer’s strategic vision will be realized can be limited by the resources in place to define the end game. This is common in roll up strategies.</a:t>
            </a:r>
          </a:p>
        </p:txBody>
      </p:sp>
      <p:sp>
        <p:nvSpPr>
          <p:cNvPr id="4" name="Triangle 3">
            <a:extLst>
              <a:ext uri="{FF2B5EF4-FFF2-40B4-BE49-F238E27FC236}">
                <a16:creationId xmlns:a16="http://schemas.microsoft.com/office/drawing/2014/main" id="{656183CC-23F8-164E-AF15-CDE793EB32EC}"/>
              </a:ext>
            </a:extLst>
          </p:cNvPr>
          <p:cNvSpPr/>
          <p:nvPr/>
        </p:nvSpPr>
        <p:spPr>
          <a:xfrm rot="5400000">
            <a:off x="5575843" y="3658994"/>
            <a:ext cx="3831771" cy="457200"/>
          </a:xfrm>
          <a:prstGeom prs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2A910B6C-0A0C-FA42-85A2-884205E0E665}"/>
              </a:ext>
            </a:extLst>
          </p:cNvPr>
          <p:cNvSpPr/>
          <p:nvPr/>
        </p:nvSpPr>
        <p:spPr>
          <a:xfrm>
            <a:off x="8309073" y="482296"/>
            <a:ext cx="2494326" cy="1379433"/>
          </a:xfrm>
          <a:prstGeom prst="roundRect">
            <a:avLst>
              <a:gd name="adj" fmla="val 10853"/>
            </a:avLst>
          </a:prstGeom>
          <a:solidFill>
            <a:schemeClr val="bg1"/>
          </a:solidFill>
          <a:ln>
            <a:noFill/>
          </a:ln>
          <a:effectLst>
            <a:outerShdw blurRad="152896" dist="11807" dir="1440000" sx="101518" sy="101518" algn="ctr" rotWithShape="0">
              <a:schemeClr val="tx1">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069305F1-A052-0A4D-A924-3B53708ADCF0}"/>
              </a:ext>
            </a:extLst>
          </p:cNvPr>
          <p:cNvSpPr txBox="1"/>
          <p:nvPr/>
        </p:nvSpPr>
        <p:spPr>
          <a:xfrm>
            <a:off x="8486873" y="622308"/>
            <a:ext cx="2074777" cy="584775"/>
          </a:xfrm>
          <a:prstGeom prst="rect">
            <a:avLst/>
          </a:prstGeom>
          <a:noFill/>
          <a:ln>
            <a:noFill/>
          </a:ln>
        </p:spPr>
        <p:txBody>
          <a:bodyPr wrap="square" rtlCol="0">
            <a:spAutoFit/>
          </a:bodyPr>
          <a:lstStyle/>
          <a:p>
            <a:r>
              <a:rPr lang="en-US" sz="3200" b="1" dirty="0">
                <a:solidFill>
                  <a:schemeClr val="tx2"/>
                </a:solidFill>
                <a:latin typeface="Lato Light" panose="020F0302020204030203" pitchFamily="34" charset="77"/>
              </a:rPr>
              <a:t>20</a:t>
            </a:r>
            <a:r>
              <a:rPr lang="en-US" sz="3200" b="1" dirty="0">
                <a:solidFill>
                  <a:schemeClr val="accent1"/>
                </a:solidFill>
                <a:latin typeface="Lato Light" panose="020F0302020204030203" pitchFamily="34" charset="77"/>
              </a:rPr>
              <a:t>+</a:t>
            </a:r>
            <a:r>
              <a:rPr lang="en-US" sz="3200" b="1" dirty="0">
                <a:solidFill>
                  <a:schemeClr val="tx2"/>
                </a:solidFill>
                <a:latin typeface="Lato Light" panose="020F0302020204030203" pitchFamily="34" charset="77"/>
              </a:rPr>
              <a:t> years</a:t>
            </a:r>
          </a:p>
        </p:txBody>
      </p:sp>
      <p:sp>
        <p:nvSpPr>
          <p:cNvPr id="8" name="TextBox 7">
            <a:extLst>
              <a:ext uri="{FF2B5EF4-FFF2-40B4-BE49-F238E27FC236}">
                <a16:creationId xmlns:a16="http://schemas.microsoft.com/office/drawing/2014/main" id="{6000D0FB-C91E-B241-9947-D70AFC322194}"/>
              </a:ext>
            </a:extLst>
          </p:cNvPr>
          <p:cNvSpPr txBox="1"/>
          <p:nvPr/>
        </p:nvSpPr>
        <p:spPr>
          <a:xfrm>
            <a:off x="8486873" y="1118926"/>
            <a:ext cx="2157767" cy="979754"/>
          </a:xfrm>
          <a:prstGeom prst="rect">
            <a:avLst/>
          </a:prstGeom>
          <a:noFill/>
          <a:ln>
            <a:noFill/>
          </a:ln>
        </p:spPr>
        <p:txBody>
          <a:bodyPr wrap="square" rtlCol="0">
            <a:spAutoFit/>
          </a:bodyPr>
          <a:lstStyle/>
          <a:p>
            <a:pPr>
              <a:spcAft>
                <a:spcPts val="400"/>
              </a:spcAft>
            </a:pPr>
            <a:r>
              <a:rPr lang="en-US" sz="1100" b="1" dirty="0">
                <a:solidFill>
                  <a:schemeClr val="tx2"/>
                </a:solidFill>
              </a:rPr>
              <a:t>TECHNOLOGY EXPERIENCE</a:t>
            </a:r>
            <a:br>
              <a:rPr lang="en-US" sz="1100" b="1" dirty="0"/>
            </a:br>
            <a:r>
              <a:rPr lang="en-US" sz="1000" dirty="0"/>
              <a:t>we know what needs to happen when and what to look for.</a:t>
            </a:r>
          </a:p>
          <a:p>
            <a:pPr>
              <a:spcAft>
                <a:spcPts val="400"/>
              </a:spcAft>
            </a:pPr>
            <a:endParaRPr lang="en-US" sz="1000" dirty="0"/>
          </a:p>
          <a:p>
            <a:pPr>
              <a:spcAft>
                <a:spcPts val="400"/>
              </a:spcAft>
            </a:pPr>
            <a:endParaRPr lang="en-US" sz="1000" dirty="0"/>
          </a:p>
        </p:txBody>
      </p:sp>
      <p:sp>
        <p:nvSpPr>
          <p:cNvPr id="10" name="Rounded Rectangle 9">
            <a:extLst>
              <a:ext uri="{FF2B5EF4-FFF2-40B4-BE49-F238E27FC236}">
                <a16:creationId xmlns:a16="http://schemas.microsoft.com/office/drawing/2014/main" id="{A4373285-FB26-794E-86BF-62C634FF6719}"/>
              </a:ext>
            </a:extLst>
          </p:cNvPr>
          <p:cNvSpPr/>
          <p:nvPr/>
        </p:nvSpPr>
        <p:spPr>
          <a:xfrm>
            <a:off x="8328539" y="1952984"/>
            <a:ext cx="2494326" cy="1379433"/>
          </a:xfrm>
          <a:prstGeom prst="roundRect">
            <a:avLst>
              <a:gd name="adj" fmla="val 10853"/>
            </a:avLst>
          </a:prstGeom>
          <a:solidFill>
            <a:schemeClr val="bg1"/>
          </a:solidFill>
          <a:ln>
            <a:noFill/>
          </a:ln>
          <a:effectLst>
            <a:outerShdw blurRad="152896" dist="11807" dir="1440000" sx="101518" sy="101518" algn="ctr" rotWithShape="0">
              <a:schemeClr val="tx1">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68B82C1B-A36B-374E-B729-3915BA12632C}"/>
              </a:ext>
            </a:extLst>
          </p:cNvPr>
          <p:cNvSpPr txBox="1"/>
          <p:nvPr/>
        </p:nvSpPr>
        <p:spPr>
          <a:xfrm>
            <a:off x="8486873" y="2132396"/>
            <a:ext cx="2074777" cy="738664"/>
          </a:xfrm>
          <a:prstGeom prst="rect">
            <a:avLst/>
          </a:prstGeom>
          <a:noFill/>
          <a:ln>
            <a:noFill/>
          </a:ln>
        </p:spPr>
        <p:txBody>
          <a:bodyPr wrap="square" rtlCol="0">
            <a:spAutoFit/>
          </a:bodyPr>
          <a:lstStyle/>
          <a:p>
            <a:r>
              <a:rPr lang="en-US" sz="1400" b="1" dirty="0">
                <a:solidFill>
                  <a:schemeClr val="tx2"/>
                </a:solidFill>
              </a:rPr>
              <a:t>DRIVE </a:t>
            </a:r>
            <a:br>
              <a:rPr lang="en-US" sz="1400" b="1" dirty="0">
                <a:solidFill>
                  <a:schemeClr val="tx2"/>
                </a:solidFill>
              </a:rPr>
            </a:br>
            <a:r>
              <a:rPr lang="en-US" sz="1400" b="1" dirty="0">
                <a:solidFill>
                  <a:schemeClr val="tx2"/>
                </a:solidFill>
              </a:rPr>
              <a:t>EFFICIENT </a:t>
            </a:r>
            <a:br>
              <a:rPr lang="en-US" sz="1400" b="1" dirty="0">
                <a:solidFill>
                  <a:schemeClr val="tx2"/>
                </a:solidFill>
              </a:rPr>
            </a:br>
            <a:r>
              <a:rPr lang="en-US" sz="1400" b="1" dirty="0">
                <a:solidFill>
                  <a:schemeClr val="tx2"/>
                </a:solidFill>
              </a:rPr>
              <a:t>DISCOVERY</a:t>
            </a:r>
            <a:endParaRPr lang="en-US" sz="1400" b="1" dirty="0">
              <a:solidFill>
                <a:schemeClr val="tx2"/>
              </a:solidFill>
              <a:latin typeface="Lato Light" panose="020F0302020204030203" pitchFamily="34" charset="77"/>
            </a:endParaRPr>
          </a:p>
        </p:txBody>
      </p:sp>
      <p:sp>
        <p:nvSpPr>
          <p:cNvPr id="12" name="TextBox 11">
            <a:extLst>
              <a:ext uri="{FF2B5EF4-FFF2-40B4-BE49-F238E27FC236}">
                <a16:creationId xmlns:a16="http://schemas.microsoft.com/office/drawing/2014/main" id="{C8C1512D-5277-934F-80A7-946528121F23}"/>
              </a:ext>
            </a:extLst>
          </p:cNvPr>
          <p:cNvSpPr txBox="1"/>
          <p:nvPr/>
        </p:nvSpPr>
        <p:spPr>
          <a:xfrm>
            <a:off x="8486873" y="2831171"/>
            <a:ext cx="2157767" cy="630942"/>
          </a:xfrm>
          <a:prstGeom prst="rect">
            <a:avLst/>
          </a:prstGeom>
          <a:noFill/>
          <a:ln>
            <a:noFill/>
          </a:ln>
        </p:spPr>
        <p:txBody>
          <a:bodyPr wrap="square" rtlCol="0">
            <a:spAutoFit/>
          </a:bodyPr>
          <a:lstStyle/>
          <a:p>
            <a:pPr>
              <a:spcAft>
                <a:spcPts val="600"/>
              </a:spcAft>
            </a:pPr>
            <a:r>
              <a:rPr lang="en-US" sz="1000" dirty="0"/>
              <a:t>proven methodology, templates and structures for data collection </a:t>
            </a:r>
          </a:p>
          <a:p>
            <a:pPr>
              <a:spcAft>
                <a:spcPts val="600"/>
              </a:spcAft>
            </a:pPr>
            <a:endParaRPr lang="en-US" sz="1000" dirty="0"/>
          </a:p>
        </p:txBody>
      </p:sp>
      <p:sp>
        <p:nvSpPr>
          <p:cNvPr id="16" name="Rounded Rectangle 15">
            <a:extLst>
              <a:ext uri="{FF2B5EF4-FFF2-40B4-BE49-F238E27FC236}">
                <a16:creationId xmlns:a16="http://schemas.microsoft.com/office/drawing/2014/main" id="{C0060424-9F68-3847-A3A0-309F99FC607D}"/>
              </a:ext>
            </a:extLst>
          </p:cNvPr>
          <p:cNvSpPr/>
          <p:nvPr/>
        </p:nvSpPr>
        <p:spPr>
          <a:xfrm>
            <a:off x="8309073" y="3423671"/>
            <a:ext cx="2494326" cy="1379433"/>
          </a:xfrm>
          <a:prstGeom prst="roundRect">
            <a:avLst>
              <a:gd name="adj" fmla="val 10853"/>
            </a:avLst>
          </a:prstGeom>
          <a:solidFill>
            <a:schemeClr val="bg1"/>
          </a:solidFill>
          <a:ln>
            <a:noFill/>
          </a:ln>
          <a:effectLst>
            <a:outerShdw blurRad="152896" dist="11807" dir="1440000" sx="101518" sy="101518" algn="ctr" rotWithShape="0">
              <a:schemeClr val="tx1">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EED09C08-F19B-5A4E-8BF1-DBC2FF8E3A68}"/>
              </a:ext>
            </a:extLst>
          </p:cNvPr>
          <p:cNvSpPr txBox="1"/>
          <p:nvPr/>
        </p:nvSpPr>
        <p:spPr>
          <a:xfrm>
            <a:off x="8486873" y="3622389"/>
            <a:ext cx="2494326" cy="738664"/>
          </a:xfrm>
          <a:prstGeom prst="rect">
            <a:avLst/>
          </a:prstGeom>
          <a:noFill/>
          <a:ln>
            <a:noFill/>
          </a:ln>
        </p:spPr>
        <p:txBody>
          <a:bodyPr wrap="square" rtlCol="0">
            <a:spAutoFit/>
          </a:bodyPr>
          <a:lstStyle/>
          <a:p>
            <a:r>
              <a:rPr lang="en-US" sz="1400" b="1" dirty="0">
                <a:solidFill>
                  <a:schemeClr val="tx2"/>
                </a:solidFill>
              </a:rPr>
              <a:t>LEVERAGE</a:t>
            </a:r>
          </a:p>
          <a:p>
            <a:r>
              <a:rPr lang="en-US" sz="1400" b="1" dirty="0">
                <a:solidFill>
                  <a:schemeClr val="tx2"/>
                </a:solidFill>
              </a:rPr>
              <a:t>INDUSTRY </a:t>
            </a:r>
            <a:br>
              <a:rPr lang="en-US" sz="1400" b="1" dirty="0">
                <a:solidFill>
                  <a:schemeClr val="tx2"/>
                </a:solidFill>
              </a:rPr>
            </a:br>
            <a:r>
              <a:rPr lang="en-US" sz="1400" b="1" dirty="0">
                <a:solidFill>
                  <a:schemeClr val="tx2"/>
                </a:solidFill>
              </a:rPr>
              <a:t>SPENDING STANDARDS </a:t>
            </a:r>
          </a:p>
        </p:txBody>
      </p:sp>
      <p:sp>
        <p:nvSpPr>
          <p:cNvPr id="18" name="TextBox 17">
            <a:extLst>
              <a:ext uri="{FF2B5EF4-FFF2-40B4-BE49-F238E27FC236}">
                <a16:creationId xmlns:a16="http://schemas.microsoft.com/office/drawing/2014/main" id="{51E2A2B0-18B1-324F-A236-02D85E62C604}"/>
              </a:ext>
            </a:extLst>
          </p:cNvPr>
          <p:cNvSpPr txBox="1"/>
          <p:nvPr/>
        </p:nvSpPr>
        <p:spPr>
          <a:xfrm>
            <a:off x="8486873" y="4299471"/>
            <a:ext cx="2347180" cy="419756"/>
          </a:xfrm>
          <a:prstGeom prst="rect">
            <a:avLst/>
          </a:prstGeom>
          <a:noFill/>
          <a:ln>
            <a:noFill/>
          </a:ln>
        </p:spPr>
        <p:txBody>
          <a:bodyPr wrap="square" rtlCol="0">
            <a:spAutoFit/>
          </a:bodyPr>
          <a:lstStyle/>
          <a:p>
            <a:pPr>
              <a:spcAft>
                <a:spcPts val="600"/>
              </a:spcAft>
            </a:pPr>
            <a:r>
              <a:rPr lang="en-US" sz="1000" dirty="0"/>
              <a:t>compare target’s cost models to identify deviations that could flag risk</a:t>
            </a:r>
          </a:p>
        </p:txBody>
      </p:sp>
      <p:sp>
        <p:nvSpPr>
          <p:cNvPr id="20" name="Rounded Rectangle 19">
            <a:extLst>
              <a:ext uri="{FF2B5EF4-FFF2-40B4-BE49-F238E27FC236}">
                <a16:creationId xmlns:a16="http://schemas.microsoft.com/office/drawing/2014/main" id="{8268810F-AA69-AC49-8AD3-308249DF120B}"/>
              </a:ext>
            </a:extLst>
          </p:cNvPr>
          <p:cNvSpPr/>
          <p:nvPr/>
        </p:nvSpPr>
        <p:spPr>
          <a:xfrm>
            <a:off x="8309073" y="4894359"/>
            <a:ext cx="2494326" cy="1379433"/>
          </a:xfrm>
          <a:prstGeom prst="roundRect">
            <a:avLst>
              <a:gd name="adj" fmla="val 10853"/>
            </a:avLst>
          </a:prstGeom>
          <a:solidFill>
            <a:schemeClr val="bg1"/>
          </a:solidFill>
          <a:ln>
            <a:noFill/>
          </a:ln>
          <a:effectLst>
            <a:outerShdw blurRad="152896" dist="11807" dir="1440000" sx="101518" sy="101518" algn="ctr" rotWithShape="0">
              <a:schemeClr val="tx1">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D7B5934A-071A-9D43-9AAE-6964A326FDFB}"/>
              </a:ext>
            </a:extLst>
          </p:cNvPr>
          <p:cNvSpPr txBox="1"/>
          <p:nvPr/>
        </p:nvSpPr>
        <p:spPr>
          <a:xfrm>
            <a:off x="8486873" y="4950433"/>
            <a:ext cx="2026851" cy="584775"/>
          </a:xfrm>
          <a:prstGeom prst="rect">
            <a:avLst/>
          </a:prstGeom>
          <a:noFill/>
          <a:ln>
            <a:noFill/>
          </a:ln>
        </p:spPr>
        <p:txBody>
          <a:bodyPr wrap="square" rtlCol="0">
            <a:spAutoFit/>
          </a:bodyPr>
          <a:lstStyle/>
          <a:p>
            <a:r>
              <a:rPr lang="en-US" sz="3200" b="1" dirty="0">
                <a:solidFill>
                  <a:schemeClr val="tx2"/>
                </a:solidFill>
                <a:latin typeface="Lato Light" panose="020F0302020204030203" pitchFamily="34" charset="77"/>
              </a:rPr>
              <a:t>20</a:t>
            </a:r>
            <a:r>
              <a:rPr lang="en-US" sz="3200" b="1" dirty="0">
                <a:solidFill>
                  <a:schemeClr val="accent1"/>
                </a:solidFill>
                <a:latin typeface="Lato Light" panose="020F0302020204030203" pitchFamily="34" charset="77"/>
              </a:rPr>
              <a:t>+</a:t>
            </a:r>
            <a:r>
              <a:rPr lang="en-US" sz="3200" b="1" dirty="0">
                <a:solidFill>
                  <a:schemeClr val="tx2"/>
                </a:solidFill>
                <a:latin typeface="Lato Light" panose="020F0302020204030203" pitchFamily="34" charset="77"/>
              </a:rPr>
              <a:t> years</a:t>
            </a:r>
          </a:p>
        </p:txBody>
      </p:sp>
      <p:sp>
        <p:nvSpPr>
          <p:cNvPr id="22" name="TextBox 21">
            <a:extLst>
              <a:ext uri="{FF2B5EF4-FFF2-40B4-BE49-F238E27FC236}">
                <a16:creationId xmlns:a16="http://schemas.microsoft.com/office/drawing/2014/main" id="{48C496C2-FC3E-8844-B5DD-E6D86FC25B14}"/>
              </a:ext>
            </a:extLst>
          </p:cNvPr>
          <p:cNvSpPr txBox="1"/>
          <p:nvPr/>
        </p:nvSpPr>
        <p:spPr>
          <a:xfrm>
            <a:off x="8486873" y="5450508"/>
            <a:ext cx="2176177" cy="1338829"/>
          </a:xfrm>
          <a:prstGeom prst="rect">
            <a:avLst/>
          </a:prstGeom>
          <a:noFill/>
          <a:ln>
            <a:noFill/>
          </a:ln>
        </p:spPr>
        <p:txBody>
          <a:bodyPr wrap="square" rtlCol="0">
            <a:spAutoFit/>
          </a:bodyPr>
          <a:lstStyle/>
          <a:p>
            <a:pPr>
              <a:spcAft>
                <a:spcPts val="400"/>
              </a:spcAft>
            </a:pPr>
            <a:r>
              <a:rPr lang="en-US" sz="1100" b="1" dirty="0">
                <a:solidFill>
                  <a:schemeClr val="tx2"/>
                </a:solidFill>
              </a:rPr>
              <a:t>CYBERSECURITY EXPERIENCE</a:t>
            </a:r>
            <a:br>
              <a:rPr lang="en-US" sz="1100" b="1" dirty="0"/>
            </a:br>
            <a:r>
              <a:rPr lang="en-US" sz="1000" dirty="0"/>
              <a:t>evaluate targets and their markets to assess the highest value security controls to the risk portfolio</a:t>
            </a:r>
          </a:p>
          <a:p>
            <a:pPr>
              <a:spcAft>
                <a:spcPts val="400"/>
              </a:spcAft>
            </a:pPr>
            <a:endParaRPr lang="en-US" sz="1000" dirty="0"/>
          </a:p>
          <a:p>
            <a:pPr>
              <a:spcAft>
                <a:spcPts val="400"/>
              </a:spcAft>
            </a:pPr>
            <a:endParaRPr lang="en-US" sz="1000" dirty="0"/>
          </a:p>
          <a:p>
            <a:pPr>
              <a:spcAft>
                <a:spcPts val="400"/>
              </a:spcAft>
            </a:pPr>
            <a:endParaRPr lang="en-US" sz="1000" dirty="0"/>
          </a:p>
        </p:txBody>
      </p:sp>
      <p:sp>
        <p:nvSpPr>
          <p:cNvPr id="13" name="TextBox 12">
            <a:extLst>
              <a:ext uri="{FF2B5EF4-FFF2-40B4-BE49-F238E27FC236}">
                <a16:creationId xmlns:a16="http://schemas.microsoft.com/office/drawing/2014/main" id="{BF442AA1-6ADD-7845-9765-12E1ABB01238}"/>
              </a:ext>
            </a:extLst>
          </p:cNvPr>
          <p:cNvSpPr txBox="1"/>
          <p:nvPr/>
        </p:nvSpPr>
        <p:spPr>
          <a:xfrm>
            <a:off x="447040" y="1261988"/>
            <a:ext cx="6898640" cy="646331"/>
          </a:xfrm>
          <a:prstGeom prst="rect">
            <a:avLst/>
          </a:prstGeom>
          <a:noFill/>
        </p:spPr>
        <p:txBody>
          <a:bodyPr wrap="square" rtlCol="0">
            <a:spAutoFit/>
          </a:bodyPr>
          <a:lstStyle/>
          <a:p>
            <a:r>
              <a:rPr lang="en-US" b="1" dirty="0">
                <a:solidFill>
                  <a:schemeClr val="accent1"/>
                </a:solidFill>
              </a:rPr>
              <a:t>The experience and process to drive efficiency and address common IT due diligence challenges</a:t>
            </a:r>
          </a:p>
        </p:txBody>
      </p:sp>
      <p:pic>
        <p:nvPicPr>
          <p:cNvPr id="26" name="Graphic 25">
            <a:extLst>
              <a:ext uri="{FF2B5EF4-FFF2-40B4-BE49-F238E27FC236}">
                <a16:creationId xmlns:a16="http://schemas.microsoft.com/office/drawing/2014/main" id="{BA8DC17C-C55E-4EF8-AA40-914C1F7ABF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44100" y="2211417"/>
            <a:ext cx="482833" cy="482833"/>
          </a:xfrm>
          <a:prstGeom prst="rect">
            <a:avLst/>
          </a:prstGeom>
        </p:spPr>
      </p:pic>
      <p:pic>
        <p:nvPicPr>
          <p:cNvPr id="28" name="Graphic 27">
            <a:extLst>
              <a:ext uri="{FF2B5EF4-FFF2-40B4-BE49-F238E27FC236}">
                <a16:creationId xmlns:a16="http://schemas.microsoft.com/office/drawing/2014/main" id="{DAE71026-6319-4C97-AB29-1EA98A8A45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84091" y="3602997"/>
            <a:ext cx="629633" cy="419755"/>
          </a:xfrm>
          <a:prstGeom prst="rect">
            <a:avLst/>
          </a:prstGeom>
        </p:spPr>
      </p:pic>
      <p:sp>
        <p:nvSpPr>
          <p:cNvPr id="5" name="Slide Number Placeholder 1">
            <a:extLst>
              <a:ext uri="{FF2B5EF4-FFF2-40B4-BE49-F238E27FC236}">
                <a16:creationId xmlns:a16="http://schemas.microsoft.com/office/drawing/2014/main" id="{547DE0F6-A9FF-961B-1FA1-5FD292001D71}"/>
              </a:ext>
            </a:extLst>
          </p:cNvPr>
          <p:cNvSpPr txBox="1">
            <a:spLocks/>
          </p:cNvSpPr>
          <p:nvPr/>
        </p:nvSpPr>
        <p:spPr>
          <a:xfrm>
            <a:off x="11510617" y="363071"/>
            <a:ext cx="437029" cy="429768"/>
          </a:xfrm>
          <a:prstGeom prst="ellipse">
            <a:avLst/>
          </a:prstGeom>
          <a:solidFill>
            <a:schemeClr val="accent1"/>
          </a:solidFill>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499CF0-C8E2-4E59-9052-1B24C1960F75}" type="slidenum">
              <a:rPr lang="en-US" sz="1200" smtClean="0">
                <a:solidFill>
                  <a:schemeClr val="bg1"/>
                </a:solidFill>
                <a:latin typeface="Lato" panose="020F0502020204030203" pitchFamily="34" charset="0"/>
              </a:rPr>
              <a:pPr algn="ctr"/>
              <a:t>25</a:t>
            </a:fld>
            <a:endParaRPr lang="en-US" sz="1200">
              <a:solidFill>
                <a:schemeClr val="bg1"/>
              </a:solidFill>
              <a:latin typeface="Lato" panose="020F0502020204030203" pitchFamily="34" charset="0"/>
            </a:endParaRPr>
          </a:p>
        </p:txBody>
      </p:sp>
    </p:spTree>
    <p:extLst>
      <p:ext uri="{BB962C8B-B14F-4D97-AF65-F5344CB8AC3E}">
        <p14:creationId xmlns:p14="http://schemas.microsoft.com/office/powerpoint/2010/main" val="308193809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57B82AD-B7F0-4F56-BF0D-F113BE31C62B}"/>
              </a:ext>
            </a:extLst>
          </p:cNvPr>
          <p:cNvSpPr txBox="1"/>
          <p:nvPr/>
        </p:nvSpPr>
        <p:spPr>
          <a:xfrm>
            <a:off x="366074" y="245751"/>
            <a:ext cx="11165526" cy="707886"/>
          </a:xfrm>
          <a:prstGeom prst="rect">
            <a:avLst/>
          </a:prstGeom>
          <a:noFill/>
        </p:spPr>
        <p:txBody>
          <a:bodyPr wrap="square" rtlCol="0">
            <a:spAutoFit/>
          </a:bodyPr>
          <a:lstStyle>
            <a:defPPr>
              <a:defRPr lang="zh-CN"/>
            </a:defPPr>
            <a:lvl1pPr>
              <a:spcBef>
                <a:spcPts val="1200"/>
              </a:spcBef>
              <a:defRPr sz="4000">
                <a:solidFill>
                  <a:schemeClr val="tx1">
                    <a:lumMod val="85000"/>
                    <a:lumOff val="15000"/>
                  </a:schemeClr>
                </a:solidFill>
                <a:latin typeface="+mj-lt"/>
                <a:ea typeface="Permanent Marker" panose="02000000000000000000" pitchFamily="2" charset="0"/>
                <a:cs typeface="Times New Roman" panose="02020603050405020304" pitchFamily="18" charset="0"/>
              </a:defRPr>
            </a:lvl1pPr>
          </a:lstStyle>
          <a:p>
            <a:r>
              <a:rPr lang="en-US" dirty="0">
                <a:solidFill>
                  <a:schemeClr val="tx2"/>
                </a:solidFill>
              </a:rPr>
              <a:t>Understanding the Full Scope of IT Maturity</a:t>
            </a:r>
          </a:p>
        </p:txBody>
      </p:sp>
      <p:sp>
        <p:nvSpPr>
          <p:cNvPr id="100" name="Freeform 99">
            <a:extLst>
              <a:ext uri="{FF2B5EF4-FFF2-40B4-BE49-F238E27FC236}">
                <a16:creationId xmlns:a16="http://schemas.microsoft.com/office/drawing/2014/main" id="{676E9F74-9A21-1042-B8B7-DF0E6766F942}"/>
              </a:ext>
            </a:extLst>
          </p:cNvPr>
          <p:cNvSpPr/>
          <p:nvPr/>
        </p:nvSpPr>
        <p:spPr>
          <a:xfrm>
            <a:off x="4244050" y="1003723"/>
            <a:ext cx="1572814" cy="1573681"/>
          </a:xfrm>
          <a:custGeom>
            <a:avLst/>
            <a:gdLst>
              <a:gd name="connsiteX0" fmla="*/ 1572815 w 1572814"/>
              <a:gd name="connsiteY0" fmla="*/ 786841 h 1573681"/>
              <a:gd name="connsiteX1" fmla="*/ 786408 w 1572814"/>
              <a:gd name="connsiteY1" fmla="*/ 1573681 h 1573681"/>
              <a:gd name="connsiteX2" fmla="*/ 0 w 1572814"/>
              <a:gd name="connsiteY2" fmla="*/ 786841 h 1573681"/>
              <a:gd name="connsiteX3" fmla="*/ 786408 w 1572814"/>
              <a:gd name="connsiteY3" fmla="*/ 0 h 1573681"/>
              <a:gd name="connsiteX4" fmla="*/ 1572815 w 1572814"/>
              <a:gd name="connsiteY4" fmla="*/ 786841 h 1573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2814" h="1573681">
                <a:moveTo>
                  <a:pt x="1572815" y="786841"/>
                </a:moveTo>
                <a:cubicBezTo>
                  <a:pt x="1572815" y="1221401"/>
                  <a:pt x="1220729" y="1573681"/>
                  <a:pt x="786408" y="1573681"/>
                </a:cubicBezTo>
                <a:cubicBezTo>
                  <a:pt x="352087" y="1573681"/>
                  <a:pt x="0" y="1221401"/>
                  <a:pt x="0" y="786841"/>
                </a:cubicBezTo>
                <a:cubicBezTo>
                  <a:pt x="0" y="352281"/>
                  <a:pt x="352087" y="0"/>
                  <a:pt x="786408" y="0"/>
                </a:cubicBezTo>
                <a:cubicBezTo>
                  <a:pt x="1220729" y="0"/>
                  <a:pt x="1572815" y="352281"/>
                  <a:pt x="1572815" y="786841"/>
                </a:cubicBezTo>
                <a:close/>
              </a:path>
            </a:pathLst>
          </a:custGeom>
          <a:noFill/>
          <a:ln w="66058" cap="flat">
            <a:solidFill>
              <a:srgbClr val="F27921"/>
            </a:solid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188F9B98-BE39-A540-9648-19219CD3F9D9}"/>
              </a:ext>
            </a:extLst>
          </p:cNvPr>
          <p:cNvSpPr/>
          <p:nvPr/>
        </p:nvSpPr>
        <p:spPr>
          <a:xfrm>
            <a:off x="1355412" y="1364246"/>
            <a:ext cx="3562989" cy="852634"/>
          </a:xfrm>
          <a:custGeom>
            <a:avLst/>
            <a:gdLst>
              <a:gd name="connsiteX0" fmla="*/ 3538163 w 3562989"/>
              <a:gd name="connsiteY0" fmla="*/ 281974 h 852634"/>
              <a:gd name="connsiteX1" fmla="*/ 3136907 w 3562989"/>
              <a:gd name="connsiteY1" fmla="*/ 0 h 852634"/>
              <a:gd name="connsiteX2" fmla="*/ 426083 w 3562989"/>
              <a:gd name="connsiteY2" fmla="*/ 0 h 852634"/>
              <a:gd name="connsiteX3" fmla="*/ 24827 w 3562989"/>
              <a:gd name="connsiteY3" fmla="*/ 281974 h 852634"/>
              <a:gd name="connsiteX4" fmla="*/ 0 w 3562989"/>
              <a:gd name="connsiteY4" fmla="*/ 426317 h 852634"/>
              <a:gd name="connsiteX5" fmla="*/ 426083 w 3562989"/>
              <a:gd name="connsiteY5" fmla="*/ 852634 h 852634"/>
              <a:gd name="connsiteX6" fmla="*/ 3136907 w 3562989"/>
              <a:gd name="connsiteY6" fmla="*/ 852634 h 852634"/>
              <a:gd name="connsiteX7" fmla="*/ 3562990 w 3562989"/>
              <a:gd name="connsiteY7" fmla="*/ 426317 h 852634"/>
              <a:gd name="connsiteX8" fmla="*/ 3538163 w 3562989"/>
              <a:gd name="connsiteY8" fmla="*/ 281974 h 85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2989" h="852634">
                <a:moveTo>
                  <a:pt x="3538163" y="281974"/>
                </a:moveTo>
                <a:cubicBezTo>
                  <a:pt x="3479115" y="117489"/>
                  <a:pt x="3322102" y="0"/>
                  <a:pt x="3136907" y="0"/>
                </a:cubicBezTo>
                <a:lnTo>
                  <a:pt x="426083" y="0"/>
                </a:lnTo>
                <a:cubicBezTo>
                  <a:pt x="241559" y="0"/>
                  <a:pt x="84546" y="117489"/>
                  <a:pt x="24827" y="281974"/>
                </a:cubicBezTo>
                <a:cubicBezTo>
                  <a:pt x="8723" y="326955"/>
                  <a:pt x="0" y="375965"/>
                  <a:pt x="0" y="426317"/>
                </a:cubicBezTo>
                <a:cubicBezTo>
                  <a:pt x="0" y="661967"/>
                  <a:pt x="190563" y="852634"/>
                  <a:pt x="426083" y="852634"/>
                </a:cubicBezTo>
                <a:lnTo>
                  <a:pt x="3136907" y="852634"/>
                </a:lnTo>
                <a:cubicBezTo>
                  <a:pt x="3372427" y="852634"/>
                  <a:pt x="3562990" y="661967"/>
                  <a:pt x="3562990" y="426317"/>
                </a:cubicBezTo>
                <a:cubicBezTo>
                  <a:pt x="3562990" y="375293"/>
                  <a:pt x="3554267" y="326955"/>
                  <a:pt x="3538163" y="281974"/>
                </a:cubicBezTo>
                <a:close/>
              </a:path>
            </a:pathLst>
          </a:custGeom>
          <a:solidFill>
            <a:srgbClr val="FFFFFF"/>
          </a:solidFill>
          <a:ln w="40260" cap="flat">
            <a:solidFill>
              <a:srgbClr val="FFFFFF"/>
            </a:solidFill>
            <a:prstDash val="solid"/>
            <a:miter/>
          </a:ln>
        </p:spPr>
        <p:txBody>
          <a:bodyPr rtlCol="0" anchor="ctr"/>
          <a:lstStyle/>
          <a:p>
            <a:endParaRPr lang="en-US"/>
          </a:p>
        </p:txBody>
      </p:sp>
      <p:grpSp>
        <p:nvGrpSpPr>
          <p:cNvPr id="102" name="Graphic 3">
            <a:extLst>
              <a:ext uri="{FF2B5EF4-FFF2-40B4-BE49-F238E27FC236}">
                <a16:creationId xmlns:a16="http://schemas.microsoft.com/office/drawing/2014/main" id="{498B4991-39FF-9B4E-926E-BFA3829954FF}"/>
              </a:ext>
            </a:extLst>
          </p:cNvPr>
          <p:cNvGrpSpPr/>
          <p:nvPr/>
        </p:nvGrpSpPr>
        <p:grpSpPr>
          <a:xfrm>
            <a:off x="1328572" y="1291739"/>
            <a:ext cx="4166886" cy="997649"/>
            <a:chOff x="1328572" y="1291739"/>
            <a:chExt cx="4166886" cy="997649"/>
          </a:xfrm>
        </p:grpSpPr>
        <p:sp>
          <p:nvSpPr>
            <p:cNvPr id="103" name="Freeform 102">
              <a:extLst>
                <a:ext uri="{FF2B5EF4-FFF2-40B4-BE49-F238E27FC236}">
                  <a16:creationId xmlns:a16="http://schemas.microsoft.com/office/drawing/2014/main" id="{BB721B44-3D91-EE47-9262-B27FF79A7757}"/>
                </a:ext>
              </a:extLst>
            </p:cNvPr>
            <p:cNvSpPr/>
            <p:nvPr/>
          </p:nvSpPr>
          <p:spPr>
            <a:xfrm>
              <a:off x="1328572" y="1622051"/>
              <a:ext cx="4166886" cy="667337"/>
            </a:xfrm>
            <a:custGeom>
              <a:avLst/>
              <a:gdLst>
                <a:gd name="connsiteX0" fmla="*/ 0 w 4166886"/>
                <a:gd name="connsiteY0" fmla="*/ 168513 h 667337"/>
                <a:gd name="connsiteX1" fmla="*/ 498550 w 4166886"/>
                <a:gd name="connsiteY1" fmla="*/ 667337 h 667337"/>
                <a:gd name="connsiteX2" fmla="*/ 3668336 w 4166886"/>
                <a:gd name="connsiteY2" fmla="*/ 667337 h 667337"/>
                <a:gd name="connsiteX3" fmla="*/ 4166886 w 4166886"/>
                <a:gd name="connsiteY3" fmla="*/ 168513 h 667337"/>
                <a:gd name="connsiteX4" fmla="*/ 4137362 w 4166886"/>
                <a:gd name="connsiteY4" fmla="*/ 0 h 667337"/>
                <a:gd name="connsiteX5" fmla="*/ 29524 w 4166886"/>
                <a:gd name="connsiteY5" fmla="*/ 0 h 667337"/>
                <a:gd name="connsiteX6" fmla="*/ 0 w 4166886"/>
                <a:gd name="connsiteY6" fmla="*/ 168513 h 667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6886" h="667337">
                  <a:moveTo>
                    <a:pt x="0" y="168513"/>
                  </a:moveTo>
                  <a:cubicBezTo>
                    <a:pt x="0" y="443773"/>
                    <a:pt x="222771" y="667337"/>
                    <a:pt x="498550" y="667337"/>
                  </a:cubicBezTo>
                  <a:lnTo>
                    <a:pt x="3668336" y="667337"/>
                  </a:lnTo>
                  <a:cubicBezTo>
                    <a:pt x="3943445" y="667337"/>
                    <a:pt x="4166886" y="444444"/>
                    <a:pt x="4166886" y="168513"/>
                  </a:cubicBezTo>
                  <a:cubicBezTo>
                    <a:pt x="4166886" y="109433"/>
                    <a:pt x="4156821" y="52367"/>
                    <a:pt x="4137362" y="0"/>
                  </a:cubicBezTo>
                  <a:lnTo>
                    <a:pt x="29524" y="0"/>
                  </a:lnTo>
                  <a:cubicBezTo>
                    <a:pt x="10736" y="52367"/>
                    <a:pt x="0" y="108761"/>
                    <a:pt x="0" y="168513"/>
                  </a:cubicBezTo>
                  <a:close/>
                </a:path>
              </a:pathLst>
            </a:custGeom>
            <a:solidFill>
              <a:srgbClr val="E8EAEC"/>
            </a:solidFill>
            <a:ln w="6710"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4F66AC9D-DA7C-1A4E-8EBC-C47A1B931A0A}"/>
                </a:ext>
              </a:extLst>
            </p:cNvPr>
            <p:cNvSpPr/>
            <p:nvPr/>
          </p:nvSpPr>
          <p:spPr>
            <a:xfrm>
              <a:off x="1358096" y="1291739"/>
              <a:ext cx="4107838" cy="329640"/>
            </a:xfrm>
            <a:custGeom>
              <a:avLst/>
              <a:gdLst>
                <a:gd name="connsiteX0" fmla="*/ 3638812 w 4107838"/>
                <a:gd name="connsiteY0" fmla="*/ 0 h 329640"/>
                <a:gd name="connsiteX1" fmla="*/ 469026 w 4107838"/>
                <a:gd name="connsiteY1" fmla="*/ 0 h 329640"/>
                <a:gd name="connsiteX2" fmla="*/ 0 w 4107838"/>
                <a:gd name="connsiteY2" fmla="*/ 329641 h 329640"/>
                <a:gd name="connsiteX3" fmla="*/ 4107838 w 4107838"/>
                <a:gd name="connsiteY3" fmla="*/ 329641 h 329640"/>
                <a:gd name="connsiteX4" fmla="*/ 3638812 w 4107838"/>
                <a:gd name="connsiteY4" fmla="*/ 0 h 32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7838" h="329640">
                  <a:moveTo>
                    <a:pt x="3638812" y="0"/>
                  </a:moveTo>
                  <a:lnTo>
                    <a:pt x="469026" y="0"/>
                  </a:lnTo>
                  <a:cubicBezTo>
                    <a:pt x="252966" y="0"/>
                    <a:pt x="69113" y="137630"/>
                    <a:pt x="0" y="329641"/>
                  </a:cubicBezTo>
                  <a:lnTo>
                    <a:pt x="4107838" y="329641"/>
                  </a:lnTo>
                  <a:cubicBezTo>
                    <a:pt x="4038726" y="137630"/>
                    <a:pt x="3854873" y="0"/>
                    <a:pt x="3638812" y="0"/>
                  </a:cubicBezTo>
                  <a:close/>
                </a:path>
              </a:pathLst>
            </a:custGeom>
            <a:solidFill>
              <a:srgbClr val="F27921"/>
            </a:solidFill>
            <a:ln w="6710" cap="flat">
              <a:noFill/>
              <a:prstDash val="solid"/>
              <a:miter/>
            </a:ln>
          </p:spPr>
          <p:txBody>
            <a:bodyPr rtlCol="0" anchor="ctr"/>
            <a:lstStyle/>
            <a:p>
              <a:endParaRPr lang="en-US"/>
            </a:p>
          </p:txBody>
        </p:sp>
      </p:grpSp>
      <p:sp>
        <p:nvSpPr>
          <p:cNvPr id="105" name="Freeform 104">
            <a:extLst>
              <a:ext uri="{FF2B5EF4-FFF2-40B4-BE49-F238E27FC236}">
                <a16:creationId xmlns:a16="http://schemas.microsoft.com/office/drawing/2014/main" id="{1E0CEAD8-A74A-BB4C-BECF-D739C72CB5BD}"/>
              </a:ext>
            </a:extLst>
          </p:cNvPr>
          <p:cNvSpPr/>
          <p:nvPr/>
        </p:nvSpPr>
        <p:spPr>
          <a:xfrm>
            <a:off x="4431929" y="1191705"/>
            <a:ext cx="1197057" cy="1197716"/>
          </a:xfrm>
          <a:custGeom>
            <a:avLst/>
            <a:gdLst>
              <a:gd name="connsiteX0" fmla="*/ 1197057 w 1197057"/>
              <a:gd name="connsiteY0" fmla="*/ 598858 h 1197716"/>
              <a:gd name="connsiteX1" fmla="*/ 598529 w 1197057"/>
              <a:gd name="connsiteY1" fmla="*/ 1197717 h 1197716"/>
              <a:gd name="connsiteX2" fmla="*/ 0 w 1197057"/>
              <a:gd name="connsiteY2" fmla="*/ 598858 h 1197716"/>
              <a:gd name="connsiteX3" fmla="*/ 598529 w 1197057"/>
              <a:gd name="connsiteY3" fmla="*/ 0 h 1197716"/>
              <a:gd name="connsiteX4" fmla="*/ 1197057 w 1197057"/>
              <a:gd name="connsiteY4" fmla="*/ 598858 h 1197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7057" h="1197716">
                <a:moveTo>
                  <a:pt x="1197057" y="598858"/>
                </a:moveTo>
                <a:cubicBezTo>
                  <a:pt x="1197057" y="929598"/>
                  <a:pt x="929087" y="1197717"/>
                  <a:pt x="598529" y="1197717"/>
                </a:cubicBezTo>
                <a:cubicBezTo>
                  <a:pt x="267971" y="1197717"/>
                  <a:pt x="0" y="929599"/>
                  <a:pt x="0" y="598858"/>
                </a:cubicBezTo>
                <a:cubicBezTo>
                  <a:pt x="0" y="268118"/>
                  <a:pt x="267971" y="0"/>
                  <a:pt x="598529" y="0"/>
                </a:cubicBezTo>
                <a:cubicBezTo>
                  <a:pt x="929087" y="0"/>
                  <a:pt x="1197057" y="268118"/>
                  <a:pt x="1197057" y="598858"/>
                </a:cubicBezTo>
                <a:close/>
              </a:path>
            </a:pathLst>
          </a:custGeom>
          <a:solidFill>
            <a:srgbClr val="F27921"/>
          </a:solidFill>
          <a:ln w="26840" cap="flat">
            <a:solidFill>
              <a:srgbClr val="FFFFFF"/>
            </a:solidFill>
            <a:prstDash val="solid"/>
            <a:miter/>
          </a:ln>
        </p:spPr>
        <p:txBody>
          <a:bodyPr rtlCol="0" anchor="ctr"/>
          <a:lstStyle/>
          <a:p>
            <a:endParaRPr lang="en-US"/>
          </a:p>
        </p:txBody>
      </p:sp>
      <p:sp>
        <p:nvSpPr>
          <p:cNvPr id="106" name="TextBox 105">
            <a:extLst>
              <a:ext uri="{FF2B5EF4-FFF2-40B4-BE49-F238E27FC236}">
                <a16:creationId xmlns:a16="http://schemas.microsoft.com/office/drawing/2014/main" id="{2AF71079-06F7-2648-9C59-30F040C16065}"/>
              </a:ext>
            </a:extLst>
          </p:cNvPr>
          <p:cNvSpPr txBox="1"/>
          <p:nvPr/>
        </p:nvSpPr>
        <p:spPr>
          <a:xfrm>
            <a:off x="1746592" y="1324475"/>
            <a:ext cx="1492716" cy="320088"/>
          </a:xfrm>
          <a:prstGeom prst="rect">
            <a:avLst/>
          </a:prstGeom>
          <a:noFill/>
        </p:spPr>
        <p:txBody>
          <a:bodyPr wrap="none" rtlCol="0">
            <a:spAutoFit/>
          </a:bodyPr>
          <a:lstStyle/>
          <a:p>
            <a:pPr algn="l"/>
            <a:r>
              <a:rPr lang="en-US" sz="1480" spc="0" baseline="0" dirty="0">
                <a:solidFill>
                  <a:srgbClr val="FFFFFF"/>
                </a:solidFill>
                <a:cs typeface="Arial"/>
                <a:sym typeface="Arial"/>
                <a:rtl val="0"/>
              </a:rPr>
              <a:t>IT Management</a:t>
            </a:r>
          </a:p>
        </p:txBody>
      </p:sp>
      <p:grpSp>
        <p:nvGrpSpPr>
          <p:cNvPr id="107" name="Graphic 3">
            <a:extLst>
              <a:ext uri="{FF2B5EF4-FFF2-40B4-BE49-F238E27FC236}">
                <a16:creationId xmlns:a16="http://schemas.microsoft.com/office/drawing/2014/main" id="{F6E56685-FB6A-FB4D-98E6-488000F3F9E8}"/>
              </a:ext>
            </a:extLst>
          </p:cNvPr>
          <p:cNvGrpSpPr/>
          <p:nvPr/>
        </p:nvGrpSpPr>
        <p:grpSpPr>
          <a:xfrm>
            <a:off x="7984199" y="2479707"/>
            <a:ext cx="2316660" cy="707471"/>
            <a:chOff x="7984199" y="2479707"/>
            <a:chExt cx="2316660" cy="707471"/>
          </a:xfrm>
          <a:solidFill>
            <a:srgbClr val="788591"/>
          </a:solidFill>
        </p:grpSpPr>
        <p:sp>
          <p:nvSpPr>
            <p:cNvPr id="108" name="TextBox 107">
              <a:extLst>
                <a:ext uri="{FF2B5EF4-FFF2-40B4-BE49-F238E27FC236}">
                  <a16:creationId xmlns:a16="http://schemas.microsoft.com/office/drawing/2014/main" id="{178B574B-E4D1-B84A-80BE-A268DD610363}"/>
                </a:ext>
              </a:extLst>
            </p:cNvPr>
            <p:cNvSpPr txBox="1"/>
            <p:nvPr/>
          </p:nvSpPr>
          <p:spPr>
            <a:xfrm>
              <a:off x="8201602" y="2479707"/>
              <a:ext cx="1911101" cy="401328"/>
            </a:xfrm>
            <a:prstGeom prst="rect">
              <a:avLst/>
            </a:prstGeom>
            <a:noFill/>
          </p:spPr>
          <p:txBody>
            <a:bodyPr wrap="none" rtlCol="0">
              <a:spAutoFit/>
            </a:bodyPr>
            <a:lstStyle/>
            <a:p>
              <a:pPr algn="l"/>
              <a:r>
                <a:rPr lang="en-US" sz="2008" b="1" spc="0" baseline="0">
                  <a:solidFill>
                    <a:srgbClr val="788591"/>
                  </a:solidFill>
                  <a:cs typeface="Arial"/>
                  <a:sym typeface="Arial"/>
                  <a:rtl val="0"/>
                </a:rPr>
                <a:t>DATA DRIVEN</a:t>
              </a:r>
            </a:p>
          </p:txBody>
        </p:sp>
        <p:sp>
          <p:nvSpPr>
            <p:cNvPr id="109" name="TextBox 108">
              <a:extLst>
                <a:ext uri="{FF2B5EF4-FFF2-40B4-BE49-F238E27FC236}">
                  <a16:creationId xmlns:a16="http://schemas.microsoft.com/office/drawing/2014/main" id="{B7703139-219B-CF49-8D95-C95F0DF20D7E}"/>
                </a:ext>
              </a:extLst>
            </p:cNvPr>
            <p:cNvSpPr txBox="1"/>
            <p:nvPr/>
          </p:nvSpPr>
          <p:spPr>
            <a:xfrm>
              <a:off x="7984199" y="2785850"/>
              <a:ext cx="2316660" cy="401328"/>
            </a:xfrm>
            <a:prstGeom prst="rect">
              <a:avLst/>
            </a:prstGeom>
            <a:noFill/>
          </p:spPr>
          <p:txBody>
            <a:bodyPr wrap="none" rtlCol="0">
              <a:spAutoFit/>
            </a:bodyPr>
            <a:lstStyle/>
            <a:p>
              <a:pPr algn="l"/>
              <a:r>
                <a:rPr lang="en-US" sz="2008" b="1" spc="0" baseline="0" dirty="0">
                  <a:solidFill>
                    <a:srgbClr val="788591"/>
                  </a:solidFill>
                  <a:cs typeface="Arial"/>
                  <a:sym typeface="Arial"/>
                  <a:rtl val="0"/>
                </a:rPr>
                <a:t>IT MANAGEMENT</a:t>
              </a:r>
            </a:p>
          </p:txBody>
        </p:sp>
      </p:grpSp>
      <p:sp>
        <p:nvSpPr>
          <p:cNvPr id="110" name="Freeform 109">
            <a:extLst>
              <a:ext uri="{FF2B5EF4-FFF2-40B4-BE49-F238E27FC236}">
                <a16:creationId xmlns:a16="http://schemas.microsoft.com/office/drawing/2014/main" id="{10FEB2FE-CC6A-2F44-91E0-D1869DBB1E04}"/>
              </a:ext>
            </a:extLst>
          </p:cNvPr>
          <p:cNvSpPr/>
          <p:nvPr/>
        </p:nvSpPr>
        <p:spPr>
          <a:xfrm>
            <a:off x="1831819" y="1746253"/>
            <a:ext cx="2349157" cy="502181"/>
          </a:xfrm>
          <a:custGeom>
            <a:avLst/>
            <a:gdLst>
              <a:gd name="connsiteX0" fmla="*/ 0 w 2349157"/>
              <a:gd name="connsiteY0" fmla="*/ 0 h 502181"/>
              <a:gd name="connsiteX1" fmla="*/ 2349157 w 2349157"/>
              <a:gd name="connsiteY1" fmla="*/ 0 h 502181"/>
              <a:gd name="connsiteX2" fmla="*/ 2349157 w 2349157"/>
              <a:gd name="connsiteY2" fmla="*/ 502181 h 502181"/>
              <a:gd name="connsiteX3" fmla="*/ 0 w 2349157"/>
              <a:gd name="connsiteY3" fmla="*/ 502181 h 502181"/>
            </a:gdLst>
            <a:ahLst/>
            <a:cxnLst>
              <a:cxn ang="0">
                <a:pos x="connsiteX0" y="connsiteY0"/>
              </a:cxn>
              <a:cxn ang="0">
                <a:pos x="connsiteX1" y="connsiteY1"/>
              </a:cxn>
              <a:cxn ang="0">
                <a:pos x="connsiteX2" y="connsiteY2"/>
              </a:cxn>
              <a:cxn ang="0">
                <a:pos x="connsiteX3" y="connsiteY3"/>
              </a:cxn>
            </a:cxnLst>
            <a:rect l="l" t="t" r="r" b="b"/>
            <a:pathLst>
              <a:path w="2349157" h="502181">
                <a:moveTo>
                  <a:pt x="0" y="0"/>
                </a:moveTo>
                <a:lnTo>
                  <a:pt x="2349157" y="0"/>
                </a:lnTo>
                <a:lnTo>
                  <a:pt x="2349157" y="502181"/>
                </a:lnTo>
                <a:lnTo>
                  <a:pt x="0" y="502181"/>
                </a:lnTo>
                <a:close/>
              </a:path>
            </a:pathLst>
          </a:custGeom>
          <a:noFill/>
          <a:ln w="6710" cap="flat">
            <a:noFill/>
            <a:prstDash val="solid"/>
            <a:miter/>
          </a:ln>
        </p:spPr>
        <p:txBody>
          <a:bodyPr rtlCol="0" anchor="ctr"/>
          <a:lstStyle/>
          <a:p>
            <a:endParaRPr lang="en-US"/>
          </a:p>
        </p:txBody>
      </p:sp>
      <p:sp>
        <p:nvSpPr>
          <p:cNvPr id="111" name="TextBox 110">
            <a:extLst>
              <a:ext uri="{FF2B5EF4-FFF2-40B4-BE49-F238E27FC236}">
                <a16:creationId xmlns:a16="http://schemas.microsoft.com/office/drawing/2014/main" id="{4D0DCCF6-B8E7-E942-AA43-95AB2817A368}"/>
              </a:ext>
            </a:extLst>
          </p:cNvPr>
          <p:cNvSpPr txBox="1"/>
          <p:nvPr/>
        </p:nvSpPr>
        <p:spPr>
          <a:xfrm>
            <a:off x="1740392" y="1678761"/>
            <a:ext cx="2255746" cy="255006"/>
          </a:xfrm>
          <a:prstGeom prst="rect">
            <a:avLst/>
          </a:prstGeom>
          <a:noFill/>
        </p:spPr>
        <p:txBody>
          <a:bodyPr wrap="none" rtlCol="0">
            <a:spAutoFit/>
          </a:bodyPr>
          <a:lstStyle/>
          <a:p>
            <a:pPr algn="l"/>
            <a:r>
              <a:rPr lang="en-US" sz="1057" spc="0" baseline="0" dirty="0">
                <a:solidFill>
                  <a:srgbClr val="000000"/>
                </a:solidFill>
                <a:latin typeface="Arial"/>
                <a:cs typeface="Arial"/>
                <a:sym typeface="Arial"/>
                <a:rtl val="0"/>
              </a:rPr>
              <a:t>Prioritize / align IT domains, define</a:t>
            </a:r>
          </a:p>
        </p:txBody>
      </p:sp>
      <p:sp>
        <p:nvSpPr>
          <p:cNvPr id="112" name="TextBox 111">
            <a:extLst>
              <a:ext uri="{FF2B5EF4-FFF2-40B4-BE49-F238E27FC236}">
                <a16:creationId xmlns:a16="http://schemas.microsoft.com/office/drawing/2014/main" id="{50D6A08B-ECC9-3A46-83A9-71502EA64918}"/>
              </a:ext>
            </a:extLst>
          </p:cNvPr>
          <p:cNvSpPr txBox="1"/>
          <p:nvPr/>
        </p:nvSpPr>
        <p:spPr>
          <a:xfrm>
            <a:off x="1740392" y="1839889"/>
            <a:ext cx="2409634" cy="255006"/>
          </a:xfrm>
          <a:prstGeom prst="rect">
            <a:avLst/>
          </a:prstGeom>
          <a:noFill/>
        </p:spPr>
        <p:txBody>
          <a:bodyPr wrap="none" rtlCol="0">
            <a:spAutoFit/>
          </a:bodyPr>
          <a:lstStyle/>
          <a:p>
            <a:pPr algn="l"/>
            <a:r>
              <a:rPr lang="en-US" sz="1057" spc="0" baseline="0" dirty="0">
                <a:solidFill>
                  <a:srgbClr val="000000"/>
                </a:solidFill>
                <a:cs typeface="Arial"/>
                <a:sym typeface="Arial"/>
                <a:rtl val="0"/>
              </a:rPr>
              <a:t>roles and responsibilities, and process</a:t>
            </a:r>
          </a:p>
        </p:txBody>
      </p:sp>
      <p:sp>
        <p:nvSpPr>
          <p:cNvPr id="113" name="TextBox 112">
            <a:extLst>
              <a:ext uri="{FF2B5EF4-FFF2-40B4-BE49-F238E27FC236}">
                <a16:creationId xmlns:a16="http://schemas.microsoft.com/office/drawing/2014/main" id="{D6E97892-A33B-D34D-B958-810C9043B805}"/>
              </a:ext>
            </a:extLst>
          </p:cNvPr>
          <p:cNvSpPr txBox="1"/>
          <p:nvPr/>
        </p:nvSpPr>
        <p:spPr>
          <a:xfrm>
            <a:off x="1740392" y="2001017"/>
            <a:ext cx="968535" cy="255006"/>
          </a:xfrm>
          <a:prstGeom prst="rect">
            <a:avLst/>
          </a:prstGeom>
          <a:noFill/>
        </p:spPr>
        <p:txBody>
          <a:bodyPr wrap="none" rtlCol="0">
            <a:spAutoFit/>
          </a:bodyPr>
          <a:lstStyle/>
          <a:p>
            <a:pPr algn="l"/>
            <a:r>
              <a:rPr lang="en-US" sz="1057" spc="0" baseline="0" dirty="0">
                <a:solidFill>
                  <a:srgbClr val="000000"/>
                </a:solidFill>
                <a:cs typeface="Arial"/>
                <a:sym typeface="Arial"/>
                <a:rtl val="0"/>
              </a:rPr>
              <a:t>effectiveness</a:t>
            </a:r>
          </a:p>
        </p:txBody>
      </p:sp>
      <p:sp>
        <p:nvSpPr>
          <p:cNvPr id="114" name="Freeform 113">
            <a:extLst>
              <a:ext uri="{FF2B5EF4-FFF2-40B4-BE49-F238E27FC236}">
                <a16:creationId xmlns:a16="http://schemas.microsoft.com/office/drawing/2014/main" id="{8AEE2C0B-6D55-C84F-A6C7-A30AB0DAE8FE}"/>
              </a:ext>
            </a:extLst>
          </p:cNvPr>
          <p:cNvSpPr/>
          <p:nvPr/>
        </p:nvSpPr>
        <p:spPr>
          <a:xfrm>
            <a:off x="3531452" y="2725776"/>
            <a:ext cx="1572814" cy="1573681"/>
          </a:xfrm>
          <a:custGeom>
            <a:avLst/>
            <a:gdLst>
              <a:gd name="connsiteX0" fmla="*/ 1572815 w 1572814"/>
              <a:gd name="connsiteY0" fmla="*/ 786841 h 1573681"/>
              <a:gd name="connsiteX1" fmla="*/ 786408 w 1572814"/>
              <a:gd name="connsiteY1" fmla="*/ 1573681 h 1573681"/>
              <a:gd name="connsiteX2" fmla="*/ 0 w 1572814"/>
              <a:gd name="connsiteY2" fmla="*/ 786841 h 1573681"/>
              <a:gd name="connsiteX3" fmla="*/ 786408 w 1572814"/>
              <a:gd name="connsiteY3" fmla="*/ 0 h 1573681"/>
              <a:gd name="connsiteX4" fmla="*/ 1572815 w 1572814"/>
              <a:gd name="connsiteY4" fmla="*/ 786841 h 1573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2814" h="1573681">
                <a:moveTo>
                  <a:pt x="1572815" y="786841"/>
                </a:moveTo>
                <a:cubicBezTo>
                  <a:pt x="1572815" y="1221401"/>
                  <a:pt x="1220728" y="1573681"/>
                  <a:pt x="786408" y="1573681"/>
                </a:cubicBezTo>
                <a:cubicBezTo>
                  <a:pt x="352087" y="1573681"/>
                  <a:pt x="0" y="1221401"/>
                  <a:pt x="0" y="786841"/>
                </a:cubicBezTo>
                <a:cubicBezTo>
                  <a:pt x="0" y="352280"/>
                  <a:pt x="352087" y="0"/>
                  <a:pt x="786408" y="0"/>
                </a:cubicBezTo>
                <a:cubicBezTo>
                  <a:pt x="1220728" y="0"/>
                  <a:pt x="1572815" y="352280"/>
                  <a:pt x="1572815" y="786841"/>
                </a:cubicBezTo>
                <a:close/>
              </a:path>
            </a:pathLst>
          </a:custGeom>
          <a:noFill/>
          <a:ln w="66058" cap="flat">
            <a:solidFill>
              <a:srgbClr val="F8981D"/>
            </a:solid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7F46BDB5-BE25-4246-BBDB-7014D39A79C8}"/>
              </a:ext>
            </a:extLst>
          </p:cNvPr>
          <p:cNvSpPr/>
          <p:nvPr/>
        </p:nvSpPr>
        <p:spPr>
          <a:xfrm>
            <a:off x="642814" y="3086299"/>
            <a:ext cx="3562989" cy="852634"/>
          </a:xfrm>
          <a:custGeom>
            <a:avLst/>
            <a:gdLst>
              <a:gd name="connsiteX0" fmla="*/ 3538163 w 3562989"/>
              <a:gd name="connsiteY0" fmla="*/ 281974 h 852634"/>
              <a:gd name="connsiteX1" fmla="*/ 3136907 w 3562989"/>
              <a:gd name="connsiteY1" fmla="*/ 0 h 852634"/>
              <a:gd name="connsiteX2" fmla="*/ 426083 w 3562989"/>
              <a:gd name="connsiteY2" fmla="*/ 0 h 852634"/>
              <a:gd name="connsiteX3" fmla="*/ 24827 w 3562989"/>
              <a:gd name="connsiteY3" fmla="*/ 281974 h 852634"/>
              <a:gd name="connsiteX4" fmla="*/ 0 w 3562989"/>
              <a:gd name="connsiteY4" fmla="*/ 426317 h 852634"/>
              <a:gd name="connsiteX5" fmla="*/ 426083 w 3562989"/>
              <a:gd name="connsiteY5" fmla="*/ 852634 h 852634"/>
              <a:gd name="connsiteX6" fmla="*/ 3136907 w 3562989"/>
              <a:gd name="connsiteY6" fmla="*/ 852634 h 852634"/>
              <a:gd name="connsiteX7" fmla="*/ 3562990 w 3562989"/>
              <a:gd name="connsiteY7" fmla="*/ 426317 h 852634"/>
              <a:gd name="connsiteX8" fmla="*/ 3538163 w 3562989"/>
              <a:gd name="connsiteY8" fmla="*/ 281974 h 85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2989" h="852634">
                <a:moveTo>
                  <a:pt x="3538163" y="281974"/>
                </a:moveTo>
                <a:cubicBezTo>
                  <a:pt x="3479115" y="117489"/>
                  <a:pt x="3322102" y="0"/>
                  <a:pt x="3136907" y="0"/>
                </a:cubicBezTo>
                <a:lnTo>
                  <a:pt x="426083" y="0"/>
                </a:lnTo>
                <a:cubicBezTo>
                  <a:pt x="241559" y="0"/>
                  <a:pt x="84546" y="117489"/>
                  <a:pt x="24827" y="281974"/>
                </a:cubicBezTo>
                <a:cubicBezTo>
                  <a:pt x="8723" y="326955"/>
                  <a:pt x="0" y="375965"/>
                  <a:pt x="0" y="426317"/>
                </a:cubicBezTo>
                <a:cubicBezTo>
                  <a:pt x="0" y="661967"/>
                  <a:pt x="190563" y="852634"/>
                  <a:pt x="426083" y="852634"/>
                </a:cubicBezTo>
                <a:lnTo>
                  <a:pt x="3136907" y="852634"/>
                </a:lnTo>
                <a:cubicBezTo>
                  <a:pt x="3372427" y="852634"/>
                  <a:pt x="3562990" y="661967"/>
                  <a:pt x="3562990" y="426317"/>
                </a:cubicBezTo>
                <a:cubicBezTo>
                  <a:pt x="3562990" y="375965"/>
                  <a:pt x="3554267" y="326955"/>
                  <a:pt x="3538163" y="281974"/>
                </a:cubicBezTo>
                <a:close/>
              </a:path>
            </a:pathLst>
          </a:custGeom>
          <a:solidFill>
            <a:srgbClr val="FFFFFF"/>
          </a:solidFill>
          <a:ln w="40260" cap="flat">
            <a:solidFill>
              <a:srgbClr val="FFFFFF"/>
            </a:solidFill>
            <a:prstDash val="solid"/>
            <a:miter/>
          </a:ln>
        </p:spPr>
        <p:txBody>
          <a:bodyPr rtlCol="0" anchor="ctr"/>
          <a:lstStyle/>
          <a:p>
            <a:endParaRPr lang="en-US"/>
          </a:p>
        </p:txBody>
      </p:sp>
      <p:grpSp>
        <p:nvGrpSpPr>
          <p:cNvPr id="116" name="Graphic 3">
            <a:extLst>
              <a:ext uri="{FF2B5EF4-FFF2-40B4-BE49-F238E27FC236}">
                <a16:creationId xmlns:a16="http://schemas.microsoft.com/office/drawing/2014/main" id="{BE5D2740-5041-CC4F-8101-CFE74C0D6D5A}"/>
              </a:ext>
            </a:extLst>
          </p:cNvPr>
          <p:cNvGrpSpPr/>
          <p:nvPr/>
        </p:nvGrpSpPr>
        <p:grpSpPr>
          <a:xfrm>
            <a:off x="615974" y="3014463"/>
            <a:ext cx="4166885" cy="996978"/>
            <a:chOff x="615974" y="3014463"/>
            <a:chExt cx="4166885" cy="996978"/>
          </a:xfrm>
        </p:grpSpPr>
        <p:sp>
          <p:nvSpPr>
            <p:cNvPr id="117" name="Freeform 116">
              <a:extLst>
                <a:ext uri="{FF2B5EF4-FFF2-40B4-BE49-F238E27FC236}">
                  <a16:creationId xmlns:a16="http://schemas.microsoft.com/office/drawing/2014/main" id="{392B06A0-ECA5-ED40-8BD3-BAF26A4DD3D7}"/>
                </a:ext>
              </a:extLst>
            </p:cNvPr>
            <p:cNvSpPr/>
            <p:nvPr/>
          </p:nvSpPr>
          <p:spPr>
            <a:xfrm>
              <a:off x="615974" y="3344104"/>
              <a:ext cx="4166885" cy="667337"/>
            </a:xfrm>
            <a:custGeom>
              <a:avLst/>
              <a:gdLst>
                <a:gd name="connsiteX0" fmla="*/ 0 w 4166885"/>
                <a:gd name="connsiteY0" fmla="*/ 168513 h 667337"/>
                <a:gd name="connsiteX1" fmla="*/ 498550 w 4166885"/>
                <a:gd name="connsiteY1" fmla="*/ 667337 h 667337"/>
                <a:gd name="connsiteX2" fmla="*/ 3668336 w 4166885"/>
                <a:gd name="connsiteY2" fmla="*/ 667337 h 667337"/>
                <a:gd name="connsiteX3" fmla="*/ 4166886 w 4166885"/>
                <a:gd name="connsiteY3" fmla="*/ 168513 h 667337"/>
                <a:gd name="connsiteX4" fmla="*/ 4137363 w 4166885"/>
                <a:gd name="connsiteY4" fmla="*/ 0 h 667337"/>
                <a:gd name="connsiteX5" fmla="*/ 29524 w 4166885"/>
                <a:gd name="connsiteY5" fmla="*/ 0 h 667337"/>
                <a:gd name="connsiteX6" fmla="*/ 0 w 4166885"/>
                <a:gd name="connsiteY6" fmla="*/ 168513 h 667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6885" h="667337">
                  <a:moveTo>
                    <a:pt x="0" y="168513"/>
                  </a:moveTo>
                  <a:cubicBezTo>
                    <a:pt x="0" y="443773"/>
                    <a:pt x="222771" y="667337"/>
                    <a:pt x="498550" y="667337"/>
                  </a:cubicBezTo>
                  <a:lnTo>
                    <a:pt x="3668336" y="667337"/>
                  </a:lnTo>
                  <a:cubicBezTo>
                    <a:pt x="3943444" y="667337"/>
                    <a:pt x="4166886" y="444444"/>
                    <a:pt x="4166886" y="168513"/>
                  </a:cubicBezTo>
                  <a:cubicBezTo>
                    <a:pt x="4166886" y="109433"/>
                    <a:pt x="4156821" y="52367"/>
                    <a:pt x="4137363" y="0"/>
                  </a:cubicBezTo>
                  <a:lnTo>
                    <a:pt x="29524" y="0"/>
                  </a:lnTo>
                  <a:cubicBezTo>
                    <a:pt x="10736" y="52367"/>
                    <a:pt x="0" y="109433"/>
                    <a:pt x="0" y="168513"/>
                  </a:cubicBezTo>
                  <a:close/>
                </a:path>
              </a:pathLst>
            </a:custGeom>
            <a:solidFill>
              <a:srgbClr val="E8EAEC"/>
            </a:solidFill>
            <a:ln w="6710"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E18A9EA1-C258-214D-AF62-950052BB92B8}"/>
                </a:ext>
              </a:extLst>
            </p:cNvPr>
            <p:cNvSpPr/>
            <p:nvPr/>
          </p:nvSpPr>
          <p:spPr>
            <a:xfrm>
              <a:off x="645498" y="3014463"/>
              <a:ext cx="4107838" cy="329640"/>
            </a:xfrm>
            <a:custGeom>
              <a:avLst/>
              <a:gdLst>
                <a:gd name="connsiteX0" fmla="*/ 3638812 w 4107838"/>
                <a:gd name="connsiteY0" fmla="*/ 0 h 329640"/>
                <a:gd name="connsiteX1" fmla="*/ 469026 w 4107838"/>
                <a:gd name="connsiteY1" fmla="*/ 0 h 329640"/>
                <a:gd name="connsiteX2" fmla="*/ 0 w 4107838"/>
                <a:gd name="connsiteY2" fmla="*/ 329641 h 329640"/>
                <a:gd name="connsiteX3" fmla="*/ 4107839 w 4107838"/>
                <a:gd name="connsiteY3" fmla="*/ 329641 h 329640"/>
                <a:gd name="connsiteX4" fmla="*/ 3638812 w 4107838"/>
                <a:gd name="connsiteY4" fmla="*/ 0 h 32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7838" h="329640">
                  <a:moveTo>
                    <a:pt x="3638812" y="0"/>
                  </a:moveTo>
                  <a:lnTo>
                    <a:pt x="469026" y="0"/>
                  </a:lnTo>
                  <a:cubicBezTo>
                    <a:pt x="252966" y="0"/>
                    <a:pt x="69113" y="137630"/>
                    <a:pt x="0" y="329641"/>
                  </a:cubicBezTo>
                  <a:lnTo>
                    <a:pt x="4107839" y="329641"/>
                  </a:lnTo>
                  <a:cubicBezTo>
                    <a:pt x="4038726" y="137630"/>
                    <a:pt x="3854873" y="0"/>
                    <a:pt x="3638812" y="0"/>
                  </a:cubicBezTo>
                  <a:close/>
                </a:path>
              </a:pathLst>
            </a:custGeom>
            <a:solidFill>
              <a:srgbClr val="F8981D"/>
            </a:solidFill>
            <a:ln w="6710" cap="flat">
              <a:noFill/>
              <a:prstDash val="solid"/>
              <a:miter/>
            </a:ln>
          </p:spPr>
          <p:txBody>
            <a:bodyPr rtlCol="0" anchor="ctr"/>
            <a:lstStyle/>
            <a:p>
              <a:endParaRPr lang="en-US"/>
            </a:p>
          </p:txBody>
        </p:sp>
      </p:grpSp>
      <p:sp>
        <p:nvSpPr>
          <p:cNvPr id="119" name="Freeform 118">
            <a:extLst>
              <a:ext uri="{FF2B5EF4-FFF2-40B4-BE49-F238E27FC236}">
                <a16:creationId xmlns:a16="http://schemas.microsoft.com/office/drawing/2014/main" id="{98507E0F-FB4E-0F4E-93C2-DB80160C2D78}"/>
              </a:ext>
            </a:extLst>
          </p:cNvPr>
          <p:cNvSpPr/>
          <p:nvPr/>
        </p:nvSpPr>
        <p:spPr>
          <a:xfrm>
            <a:off x="3719331" y="2913758"/>
            <a:ext cx="1197057" cy="1197716"/>
          </a:xfrm>
          <a:custGeom>
            <a:avLst/>
            <a:gdLst>
              <a:gd name="connsiteX0" fmla="*/ 1197057 w 1197057"/>
              <a:gd name="connsiteY0" fmla="*/ 598858 h 1197716"/>
              <a:gd name="connsiteX1" fmla="*/ 598529 w 1197057"/>
              <a:gd name="connsiteY1" fmla="*/ 1197717 h 1197716"/>
              <a:gd name="connsiteX2" fmla="*/ 0 w 1197057"/>
              <a:gd name="connsiteY2" fmla="*/ 598858 h 1197716"/>
              <a:gd name="connsiteX3" fmla="*/ 598529 w 1197057"/>
              <a:gd name="connsiteY3" fmla="*/ 0 h 1197716"/>
              <a:gd name="connsiteX4" fmla="*/ 1197057 w 1197057"/>
              <a:gd name="connsiteY4" fmla="*/ 598858 h 1197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7057" h="1197716">
                <a:moveTo>
                  <a:pt x="1197057" y="598858"/>
                </a:moveTo>
                <a:cubicBezTo>
                  <a:pt x="1197057" y="929598"/>
                  <a:pt x="929087" y="1197717"/>
                  <a:pt x="598529" y="1197717"/>
                </a:cubicBezTo>
                <a:cubicBezTo>
                  <a:pt x="267970" y="1197717"/>
                  <a:pt x="0" y="929598"/>
                  <a:pt x="0" y="598858"/>
                </a:cubicBezTo>
                <a:cubicBezTo>
                  <a:pt x="0" y="268118"/>
                  <a:pt x="267970" y="0"/>
                  <a:pt x="598529" y="0"/>
                </a:cubicBezTo>
                <a:cubicBezTo>
                  <a:pt x="929087" y="0"/>
                  <a:pt x="1197057" y="268118"/>
                  <a:pt x="1197057" y="598858"/>
                </a:cubicBezTo>
                <a:close/>
              </a:path>
            </a:pathLst>
          </a:custGeom>
          <a:solidFill>
            <a:srgbClr val="F8981D"/>
          </a:solidFill>
          <a:ln w="26840" cap="flat">
            <a:solidFill>
              <a:srgbClr val="FFFFFF"/>
            </a:solidFill>
            <a:prstDash val="solid"/>
            <a:miter/>
          </a:ln>
        </p:spPr>
        <p:txBody>
          <a:bodyPr rtlCol="0" anchor="ctr"/>
          <a:lstStyle/>
          <a:p>
            <a:endParaRPr lang="en-US"/>
          </a:p>
        </p:txBody>
      </p:sp>
      <p:sp>
        <p:nvSpPr>
          <p:cNvPr id="120" name="TextBox 119">
            <a:extLst>
              <a:ext uri="{FF2B5EF4-FFF2-40B4-BE49-F238E27FC236}">
                <a16:creationId xmlns:a16="http://schemas.microsoft.com/office/drawing/2014/main" id="{6864B9AC-4274-6340-B228-F37EC31C0AEC}"/>
              </a:ext>
            </a:extLst>
          </p:cNvPr>
          <p:cNvSpPr txBox="1"/>
          <p:nvPr/>
        </p:nvSpPr>
        <p:spPr>
          <a:xfrm>
            <a:off x="1034082" y="3046951"/>
            <a:ext cx="1095172" cy="320088"/>
          </a:xfrm>
          <a:prstGeom prst="rect">
            <a:avLst/>
          </a:prstGeom>
          <a:noFill/>
        </p:spPr>
        <p:txBody>
          <a:bodyPr wrap="none" rtlCol="0">
            <a:spAutoFit/>
          </a:bodyPr>
          <a:lstStyle/>
          <a:p>
            <a:pPr algn="l"/>
            <a:r>
              <a:rPr lang="en-US" sz="1480" spc="0" baseline="0" dirty="0">
                <a:solidFill>
                  <a:srgbClr val="FFFFFF"/>
                </a:solidFill>
                <a:cs typeface="Arial"/>
                <a:sym typeface="Arial"/>
                <a:rtl val="0"/>
              </a:rPr>
              <a:t>Workforce</a:t>
            </a:r>
          </a:p>
        </p:txBody>
      </p:sp>
      <p:sp>
        <p:nvSpPr>
          <p:cNvPr id="121" name="Freeform 120">
            <a:extLst>
              <a:ext uri="{FF2B5EF4-FFF2-40B4-BE49-F238E27FC236}">
                <a16:creationId xmlns:a16="http://schemas.microsoft.com/office/drawing/2014/main" id="{CAD67474-1F27-104A-9A53-CBE883D39E26}"/>
              </a:ext>
            </a:extLst>
          </p:cNvPr>
          <p:cNvSpPr/>
          <p:nvPr/>
        </p:nvSpPr>
        <p:spPr>
          <a:xfrm>
            <a:off x="1119221" y="3468978"/>
            <a:ext cx="2349157" cy="502181"/>
          </a:xfrm>
          <a:custGeom>
            <a:avLst/>
            <a:gdLst>
              <a:gd name="connsiteX0" fmla="*/ 0 w 2349157"/>
              <a:gd name="connsiteY0" fmla="*/ 0 h 502181"/>
              <a:gd name="connsiteX1" fmla="*/ 2349158 w 2349157"/>
              <a:gd name="connsiteY1" fmla="*/ 0 h 502181"/>
              <a:gd name="connsiteX2" fmla="*/ 2349158 w 2349157"/>
              <a:gd name="connsiteY2" fmla="*/ 502181 h 502181"/>
              <a:gd name="connsiteX3" fmla="*/ 0 w 2349157"/>
              <a:gd name="connsiteY3" fmla="*/ 502181 h 502181"/>
            </a:gdLst>
            <a:ahLst/>
            <a:cxnLst>
              <a:cxn ang="0">
                <a:pos x="connsiteX0" y="connsiteY0"/>
              </a:cxn>
              <a:cxn ang="0">
                <a:pos x="connsiteX1" y="connsiteY1"/>
              </a:cxn>
              <a:cxn ang="0">
                <a:pos x="connsiteX2" y="connsiteY2"/>
              </a:cxn>
              <a:cxn ang="0">
                <a:pos x="connsiteX3" y="connsiteY3"/>
              </a:cxn>
            </a:cxnLst>
            <a:rect l="l" t="t" r="r" b="b"/>
            <a:pathLst>
              <a:path w="2349157" h="502181">
                <a:moveTo>
                  <a:pt x="0" y="0"/>
                </a:moveTo>
                <a:lnTo>
                  <a:pt x="2349158" y="0"/>
                </a:lnTo>
                <a:lnTo>
                  <a:pt x="2349158" y="502181"/>
                </a:lnTo>
                <a:lnTo>
                  <a:pt x="0" y="502181"/>
                </a:lnTo>
                <a:close/>
              </a:path>
            </a:pathLst>
          </a:custGeom>
          <a:noFill/>
          <a:ln w="6710" cap="flat">
            <a:noFill/>
            <a:prstDash val="solid"/>
            <a:miter/>
          </a:ln>
        </p:spPr>
        <p:txBody>
          <a:bodyPr rtlCol="0" anchor="ctr"/>
          <a:lstStyle/>
          <a:p>
            <a:endParaRPr lang="en-US"/>
          </a:p>
        </p:txBody>
      </p:sp>
      <p:sp>
        <p:nvSpPr>
          <p:cNvPr id="122" name="TextBox 121">
            <a:extLst>
              <a:ext uri="{FF2B5EF4-FFF2-40B4-BE49-F238E27FC236}">
                <a16:creationId xmlns:a16="http://schemas.microsoft.com/office/drawing/2014/main" id="{0A09B4F6-B1C8-F449-8058-245D6793E6B2}"/>
              </a:ext>
            </a:extLst>
          </p:cNvPr>
          <p:cNvSpPr txBox="1"/>
          <p:nvPr/>
        </p:nvSpPr>
        <p:spPr>
          <a:xfrm>
            <a:off x="1027882" y="3401244"/>
            <a:ext cx="2129109" cy="255006"/>
          </a:xfrm>
          <a:prstGeom prst="rect">
            <a:avLst/>
          </a:prstGeom>
          <a:noFill/>
        </p:spPr>
        <p:txBody>
          <a:bodyPr wrap="none" rtlCol="0">
            <a:spAutoFit/>
          </a:bodyPr>
          <a:lstStyle/>
          <a:p>
            <a:pPr algn="l"/>
            <a:r>
              <a:rPr lang="en-US" sz="1057" spc="0" baseline="0" dirty="0">
                <a:solidFill>
                  <a:srgbClr val="000000"/>
                </a:solidFill>
                <a:latin typeface="Arial"/>
                <a:cs typeface="Arial"/>
                <a:sym typeface="Arial"/>
                <a:rtl val="0"/>
              </a:rPr>
              <a:t>Workforce resources planning to</a:t>
            </a:r>
          </a:p>
        </p:txBody>
      </p:sp>
      <p:sp>
        <p:nvSpPr>
          <p:cNvPr id="123" name="TextBox 122">
            <a:extLst>
              <a:ext uri="{FF2B5EF4-FFF2-40B4-BE49-F238E27FC236}">
                <a16:creationId xmlns:a16="http://schemas.microsoft.com/office/drawing/2014/main" id="{6110FDE3-42F0-3F4D-AAEB-24C86E61AA24}"/>
              </a:ext>
            </a:extLst>
          </p:cNvPr>
          <p:cNvSpPr txBox="1"/>
          <p:nvPr/>
        </p:nvSpPr>
        <p:spPr>
          <a:xfrm>
            <a:off x="1027882" y="3562372"/>
            <a:ext cx="2220480" cy="255006"/>
          </a:xfrm>
          <a:prstGeom prst="rect">
            <a:avLst/>
          </a:prstGeom>
          <a:noFill/>
        </p:spPr>
        <p:txBody>
          <a:bodyPr wrap="none" rtlCol="0">
            <a:spAutoFit/>
          </a:bodyPr>
          <a:lstStyle/>
          <a:p>
            <a:pPr algn="l"/>
            <a:r>
              <a:rPr lang="en-US" sz="1057" spc="0" baseline="0" dirty="0">
                <a:solidFill>
                  <a:srgbClr val="000000"/>
                </a:solidFill>
                <a:cs typeface="Arial"/>
                <a:sym typeface="Arial"/>
                <a:rtl val="0"/>
              </a:rPr>
              <a:t>define how and where internal and</a:t>
            </a:r>
          </a:p>
        </p:txBody>
      </p:sp>
      <p:sp>
        <p:nvSpPr>
          <p:cNvPr id="124" name="TextBox 123">
            <a:extLst>
              <a:ext uri="{FF2B5EF4-FFF2-40B4-BE49-F238E27FC236}">
                <a16:creationId xmlns:a16="http://schemas.microsoft.com/office/drawing/2014/main" id="{DA87204F-29B3-4C41-B7B3-6096FE98CFA1}"/>
              </a:ext>
            </a:extLst>
          </p:cNvPr>
          <p:cNvSpPr txBox="1"/>
          <p:nvPr/>
        </p:nvSpPr>
        <p:spPr>
          <a:xfrm>
            <a:off x="1027882" y="3723499"/>
            <a:ext cx="2031325" cy="255006"/>
          </a:xfrm>
          <a:prstGeom prst="rect">
            <a:avLst/>
          </a:prstGeom>
          <a:noFill/>
        </p:spPr>
        <p:txBody>
          <a:bodyPr wrap="none" rtlCol="0">
            <a:spAutoFit/>
          </a:bodyPr>
          <a:lstStyle/>
          <a:p>
            <a:pPr algn="l"/>
            <a:r>
              <a:rPr lang="en-US" sz="1057" spc="0" baseline="0">
                <a:solidFill>
                  <a:srgbClr val="000000"/>
                </a:solidFill>
                <a:cs typeface="Arial"/>
                <a:sym typeface="Arial"/>
                <a:rtl val="0"/>
              </a:rPr>
              <a:t>external resources are engaged</a:t>
            </a:r>
          </a:p>
        </p:txBody>
      </p:sp>
      <p:grpSp>
        <p:nvGrpSpPr>
          <p:cNvPr id="125" name="Graphic 3">
            <a:extLst>
              <a:ext uri="{FF2B5EF4-FFF2-40B4-BE49-F238E27FC236}">
                <a16:creationId xmlns:a16="http://schemas.microsoft.com/office/drawing/2014/main" id="{DA8E2538-DEEB-2044-AC1B-45AA1E1C0A1A}"/>
              </a:ext>
            </a:extLst>
          </p:cNvPr>
          <p:cNvGrpSpPr/>
          <p:nvPr/>
        </p:nvGrpSpPr>
        <p:grpSpPr>
          <a:xfrm>
            <a:off x="5816865" y="1787877"/>
            <a:ext cx="1319848" cy="612957"/>
            <a:chOff x="5816865" y="1787877"/>
            <a:chExt cx="1319848" cy="612957"/>
          </a:xfrm>
        </p:grpSpPr>
        <p:sp>
          <p:nvSpPr>
            <p:cNvPr id="126" name="Freeform 125">
              <a:extLst>
                <a:ext uri="{FF2B5EF4-FFF2-40B4-BE49-F238E27FC236}">
                  <a16:creationId xmlns:a16="http://schemas.microsoft.com/office/drawing/2014/main" id="{F279A12F-F2C1-4F45-9183-AD4C884E149C}"/>
                </a:ext>
              </a:extLst>
            </p:cNvPr>
            <p:cNvSpPr/>
            <p:nvPr/>
          </p:nvSpPr>
          <p:spPr>
            <a:xfrm>
              <a:off x="5816865" y="1790564"/>
              <a:ext cx="6709" cy="6713"/>
            </a:xfrm>
            <a:custGeom>
              <a:avLst/>
              <a:gdLst>
                <a:gd name="connsiteX0" fmla="*/ 0 w 6709"/>
                <a:gd name="connsiteY0" fmla="*/ 0 h 6713"/>
                <a:gd name="connsiteX1" fmla="*/ 6710 w 6709"/>
                <a:gd name="connsiteY1" fmla="*/ 0 h 6713"/>
              </a:gdLst>
              <a:ahLst/>
              <a:cxnLst>
                <a:cxn ang="0">
                  <a:pos x="connsiteX0" y="connsiteY0"/>
                </a:cxn>
                <a:cxn ang="0">
                  <a:pos x="connsiteX1" y="connsiteY1"/>
                </a:cxn>
              </a:cxnLst>
              <a:rect l="l" t="t" r="r" b="b"/>
              <a:pathLst>
                <a:path w="6709" h="6713">
                  <a:moveTo>
                    <a:pt x="0" y="0"/>
                  </a:moveTo>
                  <a:lnTo>
                    <a:pt x="6710" y="0"/>
                  </a:lnTo>
                </a:path>
              </a:pathLst>
            </a:custGeom>
            <a:ln w="40260" cap="rnd">
              <a:solidFill>
                <a:srgbClr val="F27921"/>
              </a:solidFill>
              <a:prstDash val="solid"/>
              <a:round/>
            </a:ln>
          </p:spPr>
          <p:txBody>
            <a:bodyPr rtlCol="0" anchor="ctr"/>
            <a:lstStyle/>
            <a:p>
              <a:endParaRPr lang="en-US"/>
            </a:p>
          </p:txBody>
        </p:sp>
        <p:sp>
          <p:nvSpPr>
            <p:cNvPr id="129" name="Freeform 128">
              <a:extLst>
                <a:ext uri="{FF2B5EF4-FFF2-40B4-BE49-F238E27FC236}">
                  <a16:creationId xmlns:a16="http://schemas.microsoft.com/office/drawing/2014/main" id="{D1228A8B-6696-8346-A5AA-2969D7794E87}"/>
                </a:ext>
              </a:extLst>
            </p:cNvPr>
            <p:cNvSpPr/>
            <p:nvPr/>
          </p:nvSpPr>
          <p:spPr>
            <a:xfrm>
              <a:off x="6511346" y="1787877"/>
              <a:ext cx="400584" cy="388050"/>
            </a:xfrm>
            <a:custGeom>
              <a:avLst/>
              <a:gdLst>
                <a:gd name="connsiteX0" fmla="*/ 0 w 280476"/>
                <a:gd name="connsiteY0" fmla="*/ 0 h 280630"/>
                <a:gd name="connsiteX1" fmla="*/ 280476 w 280476"/>
                <a:gd name="connsiteY1" fmla="*/ 280631 h 280630"/>
              </a:gdLst>
              <a:ahLst/>
              <a:cxnLst>
                <a:cxn ang="0">
                  <a:pos x="connsiteX0" y="connsiteY0"/>
                </a:cxn>
                <a:cxn ang="0">
                  <a:pos x="connsiteX1" y="connsiteY1"/>
                </a:cxn>
              </a:cxnLst>
              <a:rect l="l" t="t" r="r" b="b"/>
              <a:pathLst>
                <a:path w="280476" h="280630">
                  <a:moveTo>
                    <a:pt x="0" y="0"/>
                  </a:moveTo>
                  <a:lnTo>
                    <a:pt x="280476" y="280631"/>
                  </a:lnTo>
                </a:path>
              </a:pathLst>
            </a:custGeom>
            <a:ln w="40260" cap="rnd">
              <a:solidFill>
                <a:srgbClr val="F27921"/>
              </a:solidFill>
              <a:prstDash val="solid"/>
              <a:round/>
            </a:ln>
          </p:spPr>
          <p:txBody>
            <a:bodyPr rtlCol="0" anchor="ctr"/>
            <a:lstStyle/>
            <a:p>
              <a:endParaRPr lang="en-US"/>
            </a:p>
          </p:txBody>
        </p:sp>
        <p:sp>
          <p:nvSpPr>
            <p:cNvPr id="130" name="Freeform 129">
              <a:extLst>
                <a:ext uri="{FF2B5EF4-FFF2-40B4-BE49-F238E27FC236}">
                  <a16:creationId xmlns:a16="http://schemas.microsoft.com/office/drawing/2014/main" id="{8B65FD54-AA27-9144-A40F-D5B114E84A88}"/>
                </a:ext>
              </a:extLst>
            </p:cNvPr>
            <p:cNvSpPr/>
            <p:nvPr/>
          </p:nvSpPr>
          <p:spPr>
            <a:xfrm>
              <a:off x="6961585" y="2225609"/>
              <a:ext cx="5367" cy="4699"/>
            </a:xfrm>
            <a:custGeom>
              <a:avLst/>
              <a:gdLst>
                <a:gd name="connsiteX0" fmla="*/ 0 w 5367"/>
                <a:gd name="connsiteY0" fmla="*/ 0 h 4699"/>
                <a:gd name="connsiteX1" fmla="*/ 5368 w 5367"/>
                <a:gd name="connsiteY1" fmla="*/ 4700 h 4699"/>
              </a:gdLst>
              <a:ahLst/>
              <a:cxnLst>
                <a:cxn ang="0">
                  <a:pos x="connsiteX0" y="connsiteY0"/>
                </a:cxn>
                <a:cxn ang="0">
                  <a:pos x="connsiteX1" y="connsiteY1"/>
                </a:cxn>
              </a:cxnLst>
              <a:rect l="l" t="t" r="r" b="b"/>
              <a:pathLst>
                <a:path w="5367" h="4699">
                  <a:moveTo>
                    <a:pt x="0" y="0"/>
                  </a:moveTo>
                  <a:lnTo>
                    <a:pt x="5368" y="4700"/>
                  </a:lnTo>
                </a:path>
              </a:pathLst>
            </a:custGeom>
            <a:ln w="40260" cap="rnd">
              <a:solidFill>
                <a:srgbClr val="F27921"/>
              </a:solidFill>
              <a:prstDash val="solid"/>
              <a:round/>
            </a:ln>
          </p:spPr>
          <p:txBody>
            <a:bodyPr rtlCol="0" anchor="ctr"/>
            <a:lstStyle/>
            <a:p>
              <a:endParaRPr lang="en-US"/>
            </a:p>
          </p:txBody>
        </p:sp>
        <p:sp>
          <p:nvSpPr>
            <p:cNvPr id="131" name="Freeform 130">
              <a:extLst>
                <a:ext uri="{FF2B5EF4-FFF2-40B4-BE49-F238E27FC236}">
                  <a16:creationId xmlns:a16="http://schemas.microsoft.com/office/drawing/2014/main" id="{8E4148A9-1A67-6242-9743-9995B22A1D91}"/>
                </a:ext>
              </a:extLst>
            </p:cNvPr>
            <p:cNvSpPr/>
            <p:nvPr/>
          </p:nvSpPr>
          <p:spPr>
            <a:xfrm>
              <a:off x="6781086" y="2045011"/>
              <a:ext cx="355627" cy="355823"/>
            </a:xfrm>
            <a:custGeom>
              <a:avLst/>
              <a:gdLst>
                <a:gd name="connsiteX0" fmla="*/ 0 w 355627"/>
                <a:gd name="connsiteY0" fmla="*/ 210809 h 355823"/>
                <a:gd name="connsiteX1" fmla="*/ 150303 w 355627"/>
                <a:gd name="connsiteY1" fmla="*/ 150386 h 355823"/>
                <a:gd name="connsiteX2" fmla="*/ 211364 w 355627"/>
                <a:gd name="connsiteY2" fmla="*/ 0 h 355823"/>
                <a:gd name="connsiteX3" fmla="*/ 355628 w 355627"/>
                <a:gd name="connsiteY3" fmla="*/ 355824 h 355823"/>
              </a:gdLst>
              <a:ahLst/>
              <a:cxnLst>
                <a:cxn ang="0">
                  <a:pos x="connsiteX0" y="connsiteY0"/>
                </a:cxn>
                <a:cxn ang="0">
                  <a:pos x="connsiteX1" y="connsiteY1"/>
                </a:cxn>
                <a:cxn ang="0">
                  <a:pos x="connsiteX2" y="connsiteY2"/>
                </a:cxn>
                <a:cxn ang="0">
                  <a:pos x="connsiteX3" y="connsiteY3"/>
                </a:cxn>
              </a:cxnLst>
              <a:rect l="l" t="t" r="r" b="b"/>
              <a:pathLst>
                <a:path w="355627" h="355823">
                  <a:moveTo>
                    <a:pt x="0" y="210809"/>
                  </a:moveTo>
                  <a:lnTo>
                    <a:pt x="150303" y="150386"/>
                  </a:lnTo>
                  <a:lnTo>
                    <a:pt x="211364" y="0"/>
                  </a:lnTo>
                  <a:lnTo>
                    <a:pt x="355628" y="355824"/>
                  </a:lnTo>
                  <a:close/>
                </a:path>
              </a:pathLst>
            </a:custGeom>
            <a:solidFill>
              <a:srgbClr val="F27921"/>
            </a:solidFill>
            <a:ln w="6710" cap="flat">
              <a:noFill/>
              <a:prstDash val="solid"/>
              <a:miter/>
            </a:ln>
          </p:spPr>
          <p:txBody>
            <a:bodyPr rtlCol="0" anchor="ctr"/>
            <a:lstStyle/>
            <a:p>
              <a:endParaRPr lang="en-US"/>
            </a:p>
          </p:txBody>
        </p:sp>
      </p:grpSp>
      <p:sp>
        <p:nvSpPr>
          <p:cNvPr id="132" name="Freeform 131">
            <a:extLst>
              <a:ext uri="{FF2B5EF4-FFF2-40B4-BE49-F238E27FC236}">
                <a16:creationId xmlns:a16="http://schemas.microsoft.com/office/drawing/2014/main" id="{EECA0976-42E1-E547-8105-842A71631EED}"/>
              </a:ext>
            </a:extLst>
          </p:cNvPr>
          <p:cNvSpPr/>
          <p:nvPr/>
        </p:nvSpPr>
        <p:spPr>
          <a:xfrm>
            <a:off x="4244050" y="4455214"/>
            <a:ext cx="1572814" cy="1573681"/>
          </a:xfrm>
          <a:custGeom>
            <a:avLst/>
            <a:gdLst>
              <a:gd name="connsiteX0" fmla="*/ 1572815 w 1572814"/>
              <a:gd name="connsiteY0" fmla="*/ 786840 h 1573681"/>
              <a:gd name="connsiteX1" fmla="*/ 786408 w 1572814"/>
              <a:gd name="connsiteY1" fmla="*/ 1573681 h 1573681"/>
              <a:gd name="connsiteX2" fmla="*/ 0 w 1572814"/>
              <a:gd name="connsiteY2" fmla="*/ 786840 h 1573681"/>
              <a:gd name="connsiteX3" fmla="*/ 786408 w 1572814"/>
              <a:gd name="connsiteY3" fmla="*/ 0 h 1573681"/>
              <a:gd name="connsiteX4" fmla="*/ 1572815 w 1572814"/>
              <a:gd name="connsiteY4" fmla="*/ 786840 h 1573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2814" h="1573681">
                <a:moveTo>
                  <a:pt x="1572815" y="786840"/>
                </a:moveTo>
                <a:cubicBezTo>
                  <a:pt x="1572815" y="1221401"/>
                  <a:pt x="1220729" y="1573681"/>
                  <a:pt x="786408" y="1573681"/>
                </a:cubicBezTo>
                <a:cubicBezTo>
                  <a:pt x="352087" y="1573681"/>
                  <a:pt x="0" y="1221401"/>
                  <a:pt x="0" y="786840"/>
                </a:cubicBezTo>
                <a:cubicBezTo>
                  <a:pt x="0" y="352280"/>
                  <a:pt x="352087" y="0"/>
                  <a:pt x="786408" y="0"/>
                </a:cubicBezTo>
                <a:cubicBezTo>
                  <a:pt x="1220729" y="0"/>
                  <a:pt x="1572815" y="352280"/>
                  <a:pt x="1572815" y="786840"/>
                </a:cubicBezTo>
                <a:close/>
              </a:path>
            </a:pathLst>
          </a:custGeom>
          <a:noFill/>
          <a:ln w="66058" cap="flat">
            <a:solidFill>
              <a:srgbClr val="6DBE9A"/>
            </a:solid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00842B62-40A8-BD4B-9A90-9E3E950AC70A}"/>
              </a:ext>
            </a:extLst>
          </p:cNvPr>
          <p:cNvSpPr/>
          <p:nvPr/>
        </p:nvSpPr>
        <p:spPr>
          <a:xfrm>
            <a:off x="1355412" y="4815737"/>
            <a:ext cx="3562989" cy="852634"/>
          </a:xfrm>
          <a:custGeom>
            <a:avLst/>
            <a:gdLst>
              <a:gd name="connsiteX0" fmla="*/ 3538163 w 3562989"/>
              <a:gd name="connsiteY0" fmla="*/ 281974 h 852634"/>
              <a:gd name="connsiteX1" fmla="*/ 3136907 w 3562989"/>
              <a:gd name="connsiteY1" fmla="*/ 0 h 852634"/>
              <a:gd name="connsiteX2" fmla="*/ 426083 w 3562989"/>
              <a:gd name="connsiteY2" fmla="*/ 0 h 852634"/>
              <a:gd name="connsiteX3" fmla="*/ 24827 w 3562989"/>
              <a:gd name="connsiteY3" fmla="*/ 281974 h 852634"/>
              <a:gd name="connsiteX4" fmla="*/ 0 w 3562989"/>
              <a:gd name="connsiteY4" fmla="*/ 426317 h 852634"/>
              <a:gd name="connsiteX5" fmla="*/ 426083 w 3562989"/>
              <a:gd name="connsiteY5" fmla="*/ 852634 h 852634"/>
              <a:gd name="connsiteX6" fmla="*/ 3136907 w 3562989"/>
              <a:gd name="connsiteY6" fmla="*/ 852634 h 852634"/>
              <a:gd name="connsiteX7" fmla="*/ 3562990 w 3562989"/>
              <a:gd name="connsiteY7" fmla="*/ 426317 h 852634"/>
              <a:gd name="connsiteX8" fmla="*/ 3538163 w 3562989"/>
              <a:gd name="connsiteY8" fmla="*/ 281974 h 85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2989" h="852634">
                <a:moveTo>
                  <a:pt x="3538163" y="281974"/>
                </a:moveTo>
                <a:cubicBezTo>
                  <a:pt x="3479115" y="117489"/>
                  <a:pt x="3322102" y="0"/>
                  <a:pt x="3136907" y="0"/>
                </a:cubicBezTo>
                <a:lnTo>
                  <a:pt x="426083" y="0"/>
                </a:lnTo>
                <a:cubicBezTo>
                  <a:pt x="241559" y="0"/>
                  <a:pt x="84546" y="117489"/>
                  <a:pt x="24827" y="281974"/>
                </a:cubicBezTo>
                <a:cubicBezTo>
                  <a:pt x="8723" y="326955"/>
                  <a:pt x="0" y="375965"/>
                  <a:pt x="0" y="426317"/>
                </a:cubicBezTo>
                <a:cubicBezTo>
                  <a:pt x="0" y="661967"/>
                  <a:pt x="190563" y="852634"/>
                  <a:pt x="426083" y="852634"/>
                </a:cubicBezTo>
                <a:lnTo>
                  <a:pt x="3136907" y="852634"/>
                </a:lnTo>
                <a:cubicBezTo>
                  <a:pt x="3372427" y="852634"/>
                  <a:pt x="3562990" y="661967"/>
                  <a:pt x="3562990" y="426317"/>
                </a:cubicBezTo>
                <a:cubicBezTo>
                  <a:pt x="3562990" y="375294"/>
                  <a:pt x="3554267" y="326955"/>
                  <a:pt x="3538163" y="281974"/>
                </a:cubicBezTo>
                <a:close/>
              </a:path>
            </a:pathLst>
          </a:custGeom>
          <a:solidFill>
            <a:srgbClr val="FFFFFF"/>
          </a:solidFill>
          <a:ln w="40260" cap="flat">
            <a:solidFill>
              <a:srgbClr val="FFFFFF"/>
            </a:solidFill>
            <a:prstDash val="solid"/>
            <a:miter/>
          </a:ln>
        </p:spPr>
        <p:txBody>
          <a:bodyPr rtlCol="0" anchor="ctr"/>
          <a:lstStyle/>
          <a:p>
            <a:endParaRPr lang="en-US"/>
          </a:p>
        </p:txBody>
      </p:sp>
      <p:grpSp>
        <p:nvGrpSpPr>
          <p:cNvPr id="134" name="Graphic 3">
            <a:extLst>
              <a:ext uri="{FF2B5EF4-FFF2-40B4-BE49-F238E27FC236}">
                <a16:creationId xmlns:a16="http://schemas.microsoft.com/office/drawing/2014/main" id="{0A7EFB0A-5947-944B-A96A-B8A0E2C2B9F8}"/>
              </a:ext>
            </a:extLst>
          </p:cNvPr>
          <p:cNvGrpSpPr/>
          <p:nvPr/>
        </p:nvGrpSpPr>
        <p:grpSpPr>
          <a:xfrm>
            <a:off x="1328572" y="4743230"/>
            <a:ext cx="4166886" cy="997649"/>
            <a:chOff x="1328572" y="4743230"/>
            <a:chExt cx="4166886" cy="997649"/>
          </a:xfrm>
        </p:grpSpPr>
        <p:sp>
          <p:nvSpPr>
            <p:cNvPr id="135" name="Freeform 134">
              <a:extLst>
                <a:ext uri="{FF2B5EF4-FFF2-40B4-BE49-F238E27FC236}">
                  <a16:creationId xmlns:a16="http://schemas.microsoft.com/office/drawing/2014/main" id="{8E7F1EFC-663F-C546-B1F4-08E620272236}"/>
                </a:ext>
              </a:extLst>
            </p:cNvPr>
            <p:cNvSpPr/>
            <p:nvPr/>
          </p:nvSpPr>
          <p:spPr>
            <a:xfrm>
              <a:off x="1328572" y="5073542"/>
              <a:ext cx="4166886" cy="667337"/>
            </a:xfrm>
            <a:custGeom>
              <a:avLst/>
              <a:gdLst>
                <a:gd name="connsiteX0" fmla="*/ 0 w 4166886"/>
                <a:gd name="connsiteY0" fmla="*/ 168513 h 667337"/>
                <a:gd name="connsiteX1" fmla="*/ 498550 w 4166886"/>
                <a:gd name="connsiteY1" fmla="*/ 667338 h 667337"/>
                <a:gd name="connsiteX2" fmla="*/ 3668336 w 4166886"/>
                <a:gd name="connsiteY2" fmla="*/ 667338 h 667337"/>
                <a:gd name="connsiteX3" fmla="*/ 4166886 w 4166886"/>
                <a:gd name="connsiteY3" fmla="*/ 168513 h 667337"/>
                <a:gd name="connsiteX4" fmla="*/ 4137362 w 4166886"/>
                <a:gd name="connsiteY4" fmla="*/ 0 h 667337"/>
                <a:gd name="connsiteX5" fmla="*/ 29524 w 4166886"/>
                <a:gd name="connsiteY5" fmla="*/ 0 h 667337"/>
                <a:gd name="connsiteX6" fmla="*/ 0 w 4166886"/>
                <a:gd name="connsiteY6" fmla="*/ 168513 h 667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6886" h="667337">
                  <a:moveTo>
                    <a:pt x="0" y="168513"/>
                  </a:moveTo>
                  <a:cubicBezTo>
                    <a:pt x="0" y="443773"/>
                    <a:pt x="222771" y="667338"/>
                    <a:pt x="498550" y="667338"/>
                  </a:cubicBezTo>
                  <a:lnTo>
                    <a:pt x="3668336" y="667338"/>
                  </a:lnTo>
                  <a:cubicBezTo>
                    <a:pt x="3943445" y="667338"/>
                    <a:pt x="4166886" y="444444"/>
                    <a:pt x="4166886" y="168513"/>
                  </a:cubicBezTo>
                  <a:cubicBezTo>
                    <a:pt x="4166886" y="109433"/>
                    <a:pt x="4156821" y="52366"/>
                    <a:pt x="4137362" y="0"/>
                  </a:cubicBezTo>
                  <a:lnTo>
                    <a:pt x="29524" y="0"/>
                  </a:lnTo>
                  <a:cubicBezTo>
                    <a:pt x="10736" y="52366"/>
                    <a:pt x="0" y="108761"/>
                    <a:pt x="0" y="168513"/>
                  </a:cubicBezTo>
                  <a:close/>
                </a:path>
              </a:pathLst>
            </a:custGeom>
            <a:solidFill>
              <a:srgbClr val="E8EAEC"/>
            </a:solidFill>
            <a:ln w="6710"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67A6CD60-C431-3543-A140-1D804A07FE87}"/>
                </a:ext>
              </a:extLst>
            </p:cNvPr>
            <p:cNvSpPr/>
            <p:nvPr/>
          </p:nvSpPr>
          <p:spPr>
            <a:xfrm>
              <a:off x="1358096" y="4743230"/>
              <a:ext cx="4107838" cy="329640"/>
            </a:xfrm>
            <a:custGeom>
              <a:avLst/>
              <a:gdLst>
                <a:gd name="connsiteX0" fmla="*/ 3638812 w 4107838"/>
                <a:gd name="connsiteY0" fmla="*/ 0 h 329640"/>
                <a:gd name="connsiteX1" fmla="*/ 469026 w 4107838"/>
                <a:gd name="connsiteY1" fmla="*/ 0 h 329640"/>
                <a:gd name="connsiteX2" fmla="*/ 0 w 4107838"/>
                <a:gd name="connsiteY2" fmla="*/ 329641 h 329640"/>
                <a:gd name="connsiteX3" fmla="*/ 4107838 w 4107838"/>
                <a:gd name="connsiteY3" fmla="*/ 329641 h 329640"/>
                <a:gd name="connsiteX4" fmla="*/ 3638812 w 4107838"/>
                <a:gd name="connsiteY4" fmla="*/ 0 h 32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7838" h="329640">
                  <a:moveTo>
                    <a:pt x="3638812" y="0"/>
                  </a:moveTo>
                  <a:lnTo>
                    <a:pt x="469026" y="0"/>
                  </a:lnTo>
                  <a:cubicBezTo>
                    <a:pt x="252966" y="0"/>
                    <a:pt x="69113" y="137630"/>
                    <a:pt x="0" y="329641"/>
                  </a:cubicBezTo>
                  <a:lnTo>
                    <a:pt x="4107838" y="329641"/>
                  </a:lnTo>
                  <a:cubicBezTo>
                    <a:pt x="4038726" y="137630"/>
                    <a:pt x="3854873" y="0"/>
                    <a:pt x="3638812" y="0"/>
                  </a:cubicBezTo>
                  <a:close/>
                </a:path>
              </a:pathLst>
            </a:custGeom>
            <a:solidFill>
              <a:srgbClr val="6DBE9A"/>
            </a:solidFill>
            <a:ln w="6710" cap="flat">
              <a:noFill/>
              <a:prstDash val="solid"/>
              <a:miter/>
            </a:ln>
          </p:spPr>
          <p:txBody>
            <a:bodyPr rtlCol="0" anchor="ctr"/>
            <a:lstStyle/>
            <a:p>
              <a:endParaRPr lang="en-US"/>
            </a:p>
          </p:txBody>
        </p:sp>
      </p:grpSp>
      <p:sp>
        <p:nvSpPr>
          <p:cNvPr id="137" name="Freeform 136">
            <a:extLst>
              <a:ext uri="{FF2B5EF4-FFF2-40B4-BE49-F238E27FC236}">
                <a16:creationId xmlns:a16="http://schemas.microsoft.com/office/drawing/2014/main" id="{BBA9170E-4B69-6240-A2C9-19D111ACDDEA}"/>
              </a:ext>
            </a:extLst>
          </p:cNvPr>
          <p:cNvSpPr/>
          <p:nvPr/>
        </p:nvSpPr>
        <p:spPr>
          <a:xfrm>
            <a:off x="4431929" y="4643196"/>
            <a:ext cx="1197057" cy="1197716"/>
          </a:xfrm>
          <a:custGeom>
            <a:avLst/>
            <a:gdLst>
              <a:gd name="connsiteX0" fmla="*/ 1197057 w 1197057"/>
              <a:gd name="connsiteY0" fmla="*/ 598858 h 1197716"/>
              <a:gd name="connsiteX1" fmla="*/ 598529 w 1197057"/>
              <a:gd name="connsiteY1" fmla="*/ 1197716 h 1197716"/>
              <a:gd name="connsiteX2" fmla="*/ 0 w 1197057"/>
              <a:gd name="connsiteY2" fmla="*/ 598858 h 1197716"/>
              <a:gd name="connsiteX3" fmla="*/ 598529 w 1197057"/>
              <a:gd name="connsiteY3" fmla="*/ 0 h 1197716"/>
              <a:gd name="connsiteX4" fmla="*/ 1197057 w 1197057"/>
              <a:gd name="connsiteY4" fmla="*/ 598858 h 1197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7057" h="1197716">
                <a:moveTo>
                  <a:pt x="1197057" y="598858"/>
                </a:moveTo>
                <a:cubicBezTo>
                  <a:pt x="1197057" y="929598"/>
                  <a:pt x="929087" y="1197716"/>
                  <a:pt x="598529" y="1197716"/>
                </a:cubicBezTo>
                <a:cubicBezTo>
                  <a:pt x="267971" y="1197716"/>
                  <a:pt x="0" y="929598"/>
                  <a:pt x="0" y="598858"/>
                </a:cubicBezTo>
                <a:cubicBezTo>
                  <a:pt x="0" y="268118"/>
                  <a:pt x="267971" y="0"/>
                  <a:pt x="598529" y="0"/>
                </a:cubicBezTo>
                <a:cubicBezTo>
                  <a:pt x="929087" y="0"/>
                  <a:pt x="1197057" y="268118"/>
                  <a:pt x="1197057" y="598858"/>
                </a:cubicBezTo>
                <a:close/>
              </a:path>
            </a:pathLst>
          </a:custGeom>
          <a:solidFill>
            <a:srgbClr val="6DBE9A"/>
          </a:solidFill>
          <a:ln w="26840" cap="flat">
            <a:solidFill>
              <a:srgbClr val="FFFFFF"/>
            </a:solidFill>
            <a:prstDash val="solid"/>
            <a:miter/>
          </a:ln>
        </p:spPr>
        <p:txBody>
          <a:bodyPr rtlCol="0" anchor="ctr"/>
          <a:lstStyle/>
          <a:p>
            <a:endParaRPr lang="en-US"/>
          </a:p>
        </p:txBody>
      </p:sp>
      <p:sp>
        <p:nvSpPr>
          <p:cNvPr id="138" name="TextBox 137">
            <a:extLst>
              <a:ext uri="{FF2B5EF4-FFF2-40B4-BE49-F238E27FC236}">
                <a16:creationId xmlns:a16="http://schemas.microsoft.com/office/drawing/2014/main" id="{B5CF1D26-5512-1F46-BAEE-C6A020EB86A6}"/>
              </a:ext>
            </a:extLst>
          </p:cNvPr>
          <p:cNvSpPr txBox="1"/>
          <p:nvPr/>
        </p:nvSpPr>
        <p:spPr>
          <a:xfrm>
            <a:off x="1746592" y="4775905"/>
            <a:ext cx="1556836" cy="320088"/>
          </a:xfrm>
          <a:prstGeom prst="rect">
            <a:avLst/>
          </a:prstGeom>
          <a:noFill/>
        </p:spPr>
        <p:txBody>
          <a:bodyPr wrap="none" rtlCol="0">
            <a:spAutoFit/>
          </a:bodyPr>
          <a:lstStyle/>
          <a:p>
            <a:pPr algn="l"/>
            <a:r>
              <a:rPr lang="en-US" sz="1480" spc="0" baseline="0" dirty="0">
                <a:solidFill>
                  <a:srgbClr val="FFFFFF"/>
                </a:solidFill>
                <a:cs typeface="Arial"/>
                <a:sym typeface="Arial"/>
                <a:rtl val="0"/>
              </a:rPr>
              <a:t>Cost and Budget</a:t>
            </a:r>
          </a:p>
        </p:txBody>
      </p:sp>
      <p:sp>
        <p:nvSpPr>
          <p:cNvPr id="139" name="Freeform 138">
            <a:extLst>
              <a:ext uri="{FF2B5EF4-FFF2-40B4-BE49-F238E27FC236}">
                <a16:creationId xmlns:a16="http://schemas.microsoft.com/office/drawing/2014/main" id="{6961687A-BEA5-1149-B4F1-EE859D11E106}"/>
              </a:ext>
            </a:extLst>
          </p:cNvPr>
          <p:cNvSpPr/>
          <p:nvPr/>
        </p:nvSpPr>
        <p:spPr>
          <a:xfrm>
            <a:off x="1831819" y="5197744"/>
            <a:ext cx="2349157" cy="502181"/>
          </a:xfrm>
          <a:custGeom>
            <a:avLst/>
            <a:gdLst>
              <a:gd name="connsiteX0" fmla="*/ 0 w 2349157"/>
              <a:gd name="connsiteY0" fmla="*/ 0 h 502181"/>
              <a:gd name="connsiteX1" fmla="*/ 2349157 w 2349157"/>
              <a:gd name="connsiteY1" fmla="*/ 0 h 502181"/>
              <a:gd name="connsiteX2" fmla="*/ 2349157 w 2349157"/>
              <a:gd name="connsiteY2" fmla="*/ 502181 h 502181"/>
              <a:gd name="connsiteX3" fmla="*/ 0 w 2349157"/>
              <a:gd name="connsiteY3" fmla="*/ 502181 h 502181"/>
            </a:gdLst>
            <a:ahLst/>
            <a:cxnLst>
              <a:cxn ang="0">
                <a:pos x="connsiteX0" y="connsiteY0"/>
              </a:cxn>
              <a:cxn ang="0">
                <a:pos x="connsiteX1" y="connsiteY1"/>
              </a:cxn>
              <a:cxn ang="0">
                <a:pos x="connsiteX2" y="connsiteY2"/>
              </a:cxn>
              <a:cxn ang="0">
                <a:pos x="connsiteX3" y="connsiteY3"/>
              </a:cxn>
            </a:cxnLst>
            <a:rect l="l" t="t" r="r" b="b"/>
            <a:pathLst>
              <a:path w="2349157" h="502181">
                <a:moveTo>
                  <a:pt x="0" y="0"/>
                </a:moveTo>
                <a:lnTo>
                  <a:pt x="2349157" y="0"/>
                </a:lnTo>
                <a:lnTo>
                  <a:pt x="2349157" y="502181"/>
                </a:lnTo>
                <a:lnTo>
                  <a:pt x="0" y="502181"/>
                </a:lnTo>
                <a:close/>
              </a:path>
            </a:pathLst>
          </a:custGeom>
          <a:noFill/>
          <a:ln w="6710" cap="flat">
            <a:noFill/>
            <a:prstDash val="solid"/>
            <a:miter/>
          </a:ln>
        </p:spPr>
        <p:txBody>
          <a:bodyPr rtlCol="0" anchor="ctr"/>
          <a:lstStyle/>
          <a:p>
            <a:endParaRPr lang="en-US"/>
          </a:p>
        </p:txBody>
      </p:sp>
      <p:sp>
        <p:nvSpPr>
          <p:cNvPr id="140" name="TextBox 139">
            <a:extLst>
              <a:ext uri="{FF2B5EF4-FFF2-40B4-BE49-F238E27FC236}">
                <a16:creationId xmlns:a16="http://schemas.microsoft.com/office/drawing/2014/main" id="{FB0D15A4-DCE7-AC4E-A6F9-10C022A56B95}"/>
              </a:ext>
            </a:extLst>
          </p:cNvPr>
          <p:cNvSpPr txBox="1"/>
          <p:nvPr/>
        </p:nvSpPr>
        <p:spPr>
          <a:xfrm>
            <a:off x="1740392" y="5130198"/>
            <a:ext cx="1898277" cy="255006"/>
          </a:xfrm>
          <a:prstGeom prst="rect">
            <a:avLst/>
          </a:prstGeom>
          <a:noFill/>
        </p:spPr>
        <p:txBody>
          <a:bodyPr wrap="none" rtlCol="0">
            <a:spAutoFit/>
          </a:bodyPr>
          <a:lstStyle/>
          <a:p>
            <a:pPr algn="l"/>
            <a:r>
              <a:rPr lang="en-US" sz="1057" spc="0" baseline="0" dirty="0">
                <a:solidFill>
                  <a:srgbClr val="000000"/>
                </a:solidFill>
                <a:cs typeface="Arial"/>
                <a:sym typeface="Arial"/>
                <a:rtl val="0"/>
              </a:rPr>
              <a:t>Attaining the right degree of</a:t>
            </a:r>
          </a:p>
        </p:txBody>
      </p:sp>
      <p:sp>
        <p:nvSpPr>
          <p:cNvPr id="141" name="TextBox 140">
            <a:extLst>
              <a:ext uri="{FF2B5EF4-FFF2-40B4-BE49-F238E27FC236}">
                <a16:creationId xmlns:a16="http://schemas.microsoft.com/office/drawing/2014/main" id="{A22E64A4-3EB8-D64E-9EAD-4F214CE75BCB}"/>
              </a:ext>
            </a:extLst>
          </p:cNvPr>
          <p:cNvSpPr txBox="1"/>
          <p:nvPr/>
        </p:nvSpPr>
        <p:spPr>
          <a:xfrm>
            <a:off x="1740392" y="5291326"/>
            <a:ext cx="1872629" cy="255006"/>
          </a:xfrm>
          <a:prstGeom prst="rect">
            <a:avLst/>
          </a:prstGeom>
          <a:noFill/>
        </p:spPr>
        <p:txBody>
          <a:bodyPr wrap="none" rtlCol="0">
            <a:spAutoFit/>
          </a:bodyPr>
          <a:lstStyle/>
          <a:p>
            <a:pPr algn="l"/>
            <a:r>
              <a:rPr lang="en-US" sz="1057" spc="0" baseline="0">
                <a:solidFill>
                  <a:srgbClr val="000000"/>
                </a:solidFill>
                <a:cs typeface="Arial"/>
                <a:sym typeface="Arial"/>
                <a:rtl val="0"/>
              </a:rPr>
              <a:t>visibility for technology cost,</a:t>
            </a:r>
          </a:p>
        </p:txBody>
      </p:sp>
      <p:sp>
        <p:nvSpPr>
          <p:cNvPr id="142" name="TextBox 141">
            <a:extLst>
              <a:ext uri="{FF2B5EF4-FFF2-40B4-BE49-F238E27FC236}">
                <a16:creationId xmlns:a16="http://schemas.microsoft.com/office/drawing/2014/main" id="{AE5CC1A6-ADE8-9447-8603-2947806C8226}"/>
              </a:ext>
            </a:extLst>
          </p:cNvPr>
          <p:cNvSpPr txBox="1"/>
          <p:nvPr/>
        </p:nvSpPr>
        <p:spPr>
          <a:xfrm>
            <a:off x="1740392" y="5452454"/>
            <a:ext cx="1750800" cy="255006"/>
          </a:xfrm>
          <a:prstGeom prst="rect">
            <a:avLst/>
          </a:prstGeom>
          <a:noFill/>
        </p:spPr>
        <p:txBody>
          <a:bodyPr wrap="none" rtlCol="0">
            <a:spAutoFit/>
          </a:bodyPr>
          <a:lstStyle/>
          <a:p>
            <a:pPr algn="l"/>
            <a:r>
              <a:rPr lang="en-US" sz="1057" spc="0" baseline="0">
                <a:solidFill>
                  <a:srgbClr val="000000"/>
                </a:solidFill>
                <a:cs typeface="Arial"/>
                <a:sym typeface="Arial"/>
                <a:rtl val="0"/>
              </a:rPr>
              <a:t>and prioritization changes.</a:t>
            </a:r>
          </a:p>
        </p:txBody>
      </p:sp>
      <p:grpSp>
        <p:nvGrpSpPr>
          <p:cNvPr id="143" name="Graphic 3">
            <a:extLst>
              <a:ext uri="{FF2B5EF4-FFF2-40B4-BE49-F238E27FC236}">
                <a16:creationId xmlns:a16="http://schemas.microsoft.com/office/drawing/2014/main" id="{0AE1FC74-041D-8A44-A82D-170CBFBCDAD2}"/>
              </a:ext>
            </a:extLst>
          </p:cNvPr>
          <p:cNvGrpSpPr/>
          <p:nvPr/>
        </p:nvGrpSpPr>
        <p:grpSpPr>
          <a:xfrm>
            <a:off x="5816865" y="4631783"/>
            <a:ext cx="1319848" cy="655991"/>
            <a:chOff x="5816865" y="4631783"/>
            <a:chExt cx="1319848" cy="655991"/>
          </a:xfrm>
        </p:grpSpPr>
        <p:sp>
          <p:nvSpPr>
            <p:cNvPr id="144" name="Freeform 143">
              <a:extLst>
                <a:ext uri="{FF2B5EF4-FFF2-40B4-BE49-F238E27FC236}">
                  <a16:creationId xmlns:a16="http://schemas.microsoft.com/office/drawing/2014/main" id="{59BD3E02-0713-A54A-919E-E3832EF780F3}"/>
                </a:ext>
              </a:extLst>
            </p:cNvPr>
            <p:cNvSpPr/>
            <p:nvPr/>
          </p:nvSpPr>
          <p:spPr>
            <a:xfrm>
              <a:off x="5816865" y="5242055"/>
              <a:ext cx="6709" cy="6713"/>
            </a:xfrm>
            <a:custGeom>
              <a:avLst/>
              <a:gdLst>
                <a:gd name="connsiteX0" fmla="*/ 0 w 6709"/>
                <a:gd name="connsiteY0" fmla="*/ 0 h 6713"/>
                <a:gd name="connsiteX1" fmla="*/ 6710 w 6709"/>
                <a:gd name="connsiteY1" fmla="*/ 0 h 6713"/>
              </a:gdLst>
              <a:ahLst/>
              <a:cxnLst>
                <a:cxn ang="0">
                  <a:pos x="connsiteX0" y="connsiteY0"/>
                </a:cxn>
                <a:cxn ang="0">
                  <a:pos x="connsiteX1" y="connsiteY1"/>
                </a:cxn>
              </a:cxnLst>
              <a:rect l="l" t="t" r="r" b="b"/>
              <a:pathLst>
                <a:path w="6709" h="6713">
                  <a:moveTo>
                    <a:pt x="0" y="0"/>
                  </a:moveTo>
                  <a:lnTo>
                    <a:pt x="6710" y="0"/>
                  </a:lnTo>
                </a:path>
              </a:pathLst>
            </a:custGeom>
            <a:ln w="40260" cap="rnd">
              <a:solidFill>
                <a:srgbClr val="6DBE9A"/>
              </a:solidFill>
              <a:prstDash val="solid"/>
              <a:round/>
            </a:ln>
          </p:spPr>
          <p:txBody>
            <a:bodyPr rtlCol="0" anchor="ctr"/>
            <a:lstStyle/>
            <a:p>
              <a:endParaRPr lang="en-US"/>
            </a:p>
          </p:txBody>
        </p:sp>
        <p:sp>
          <p:nvSpPr>
            <p:cNvPr id="145" name="Freeform 144">
              <a:extLst>
                <a:ext uri="{FF2B5EF4-FFF2-40B4-BE49-F238E27FC236}">
                  <a16:creationId xmlns:a16="http://schemas.microsoft.com/office/drawing/2014/main" id="{A34D56DF-E9AB-DB44-A837-4AE12C13AE57}"/>
                </a:ext>
              </a:extLst>
            </p:cNvPr>
            <p:cNvSpPr/>
            <p:nvPr/>
          </p:nvSpPr>
          <p:spPr>
            <a:xfrm>
              <a:off x="5861150" y="5242055"/>
              <a:ext cx="634470" cy="45719"/>
            </a:xfrm>
            <a:custGeom>
              <a:avLst/>
              <a:gdLst>
                <a:gd name="connsiteX0" fmla="*/ 0 w 503247"/>
                <a:gd name="connsiteY0" fmla="*/ 0 h 6713"/>
                <a:gd name="connsiteX1" fmla="*/ 503247 w 503247"/>
                <a:gd name="connsiteY1" fmla="*/ 0 h 6713"/>
              </a:gdLst>
              <a:ahLst/>
              <a:cxnLst>
                <a:cxn ang="0">
                  <a:pos x="connsiteX0" y="connsiteY0"/>
                </a:cxn>
                <a:cxn ang="0">
                  <a:pos x="connsiteX1" y="connsiteY1"/>
                </a:cxn>
              </a:cxnLst>
              <a:rect l="l" t="t" r="r" b="b"/>
              <a:pathLst>
                <a:path w="503247" h="6713">
                  <a:moveTo>
                    <a:pt x="0" y="0"/>
                  </a:moveTo>
                  <a:lnTo>
                    <a:pt x="503247" y="0"/>
                  </a:lnTo>
                </a:path>
              </a:pathLst>
            </a:custGeom>
            <a:ln w="40260" cap="rnd">
              <a:solidFill>
                <a:srgbClr val="6DBE9A"/>
              </a:solidFill>
              <a:prstDash val="solid"/>
              <a:round/>
            </a:ln>
          </p:spPr>
          <p:txBody>
            <a:bodyPr rtlCol="0" anchor="ctr"/>
            <a:lstStyle/>
            <a:p>
              <a:endParaRPr lang="en-US"/>
            </a:p>
          </p:txBody>
        </p:sp>
        <p:sp>
          <p:nvSpPr>
            <p:cNvPr id="146" name="Freeform 145">
              <a:extLst>
                <a:ext uri="{FF2B5EF4-FFF2-40B4-BE49-F238E27FC236}">
                  <a16:creationId xmlns:a16="http://schemas.microsoft.com/office/drawing/2014/main" id="{A60206B3-C585-6945-9A22-92932147FA0E}"/>
                </a:ext>
              </a:extLst>
            </p:cNvPr>
            <p:cNvSpPr/>
            <p:nvPr/>
          </p:nvSpPr>
          <p:spPr>
            <a:xfrm>
              <a:off x="6520069" y="5237355"/>
              <a:ext cx="11407" cy="4699"/>
            </a:xfrm>
            <a:custGeom>
              <a:avLst/>
              <a:gdLst>
                <a:gd name="connsiteX0" fmla="*/ 0 w 11407"/>
                <a:gd name="connsiteY0" fmla="*/ 4699 h 4699"/>
                <a:gd name="connsiteX1" fmla="*/ 6710 w 11407"/>
                <a:gd name="connsiteY1" fmla="*/ 4699 h 4699"/>
                <a:gd name="connsiteX2" fmla="*/ 11407 w 11407"/>
                <a:gd name="connsiteY2" fmla="*/ 0 h 4699"/>
              </a:gdLst>
              <a:ahLst/>
              <a:cxnLst>
                <a:cxn ang="0">
                  <a:pos x="connsiteX0" y="connsiteY0"/>
                </a:cxn>
                <a:cxn ang="0">
                  <a:pos x="connsiteX1" y="connsiteY1"/>
                </a:cxn>
                <a:cxn ang="0">
                  <a:pos x="connsiteX2" y="connsiteY2"/>
                </a:cxn>
              </a:cxnLst>
              <a:rect l="l" t="t" r="r" b="b"/>
              <a:pathLst>
                <a:path w="11407" h="4699">
                  <a:moveTo>
                    <a:pt x="0" y="4699"/>
                  </a:moveTo>
                  <a:lnTo>
                    <a:pt x="6710" y="4699"/>
                  </a:lnTo>
                  <a:lnTo>
                    <a:pt x="11407" y="0"/>
                  </a:lnTo>
                </a:path>
              </a:pathLst>
            </a:custGeom>
            <a:noFill/>
            <a:ln w="40260" cap="rnd">
              <a:solidFill>
                <a:srgbClr val="6DBE9A"/>
              </a:solidFill>
              <a:prstDash val="solid"/>
              <a:round/>
            </a:ln>
          </p:spPr>
          <p:txBody>
            <a:bodyPr rtlCol="0" anchor="ctr"/>
            <a:lstStyle/>
            <a:p>
              <a:endParaRPr lang="en-US"/>
            </a:p>
          </p:txBody>
        </p:sp>
        <p:sp>
          <p:nvSpPr>
            <p:cNvPr id="147" name="Freeform 146">
              <a:extLst>
                <a:ext uri="{FF2B5EF4-FFF2-40B4-BE49-F238E27FC236}">
                  <a16:creationId xmlns:a16="http://schemas.microsoft.com/office/drawing/2014/main" id="{91C6F5DC-64E5-A849-AF0A-C80E55395491}"/>
                </a:ext>
              </a:extLst>
            </p:cNvPr>
            <p:cNvSpPr/>
            <p:nvPr/>
          </p:nvSpPr>
          <p:spPr>
            <a:xfrm>
              <a:off x="6539527" y="4856691"/>
              <a:ext cx="372403" cy="380664"/>
            </a:xfrm>
            <a:custGeom>
              <a:avLst/>
              <a:gdLst>
                <a:gd name="connsiteX0" fmla="*/ 0 w 280476"/>
                <a:gd name="connsiteY0" fmla="*/ 279960 h 279959"/>
                <a:gd name="connsiteX1" fmla="*/ 280476 w 280476"/>
                <a:gd name="connsiteY1" fmla="*/ 0 h 279959"/>
              </a:gdLst>
              <a:ahLst/>
              <a:cxnLst>
                <a:cxn ang="0">
                  <a:pos x="connsiteX0" y="connsiteY0"/>
                </a:cxn>
                <a:cxn ang="0">
                  <a:pos x="connsiteX1" y="connsiteY1"/>
                </a:cxn>
              </a:cxnLst>
              <a:rect l="l" t="t" r="r" b="b"/>
              <a:pathLst>
                <a:path w="280476" h="279959">
                  <a:moveTo>
                    <a:pt x="0" y="279960"/>
                  </a:moveTo>
                  <a:lnTo>
                    <a:pt x="280476" y="0"/>
                  </a:lnTo>
                </a:path>
              </a:pathLst>
            </a:custGeom>
            <a:ln w="40260" cap="rnd">
              <a:solidFill>
                <a:srgbClr val="6DBE9A"/>
              </a:solidFill>
              <a:prstDash val="solid"/>
              <a:round/>
            </a:ln>
          </p:spPr>
          <p:txBody>
            <a:bodyPr rtlCol="0" anchor="ctr"/>
            <a:lstStyle/>
            <a:p>
              <a:endParaRPr lang="en-US"/>
            </a:p>
          </p:txBody>
        </p:sp>
        <p:sp>
          <p:nvSpPr>
            <p:cNvPr id="148" name="Freeform 147">
              <a:extLst>
                <a:ext uri="{FF2B5EF4-FFF2-40B4-BE49-F238E27FC236}">
                  <a16:creationId xmlns:a16="http://schemas.microsoft.com/office/drawing/2014/main" id="{60161041-A1AA-D148-BB00-66216DF6811B}"/>
                </a:ext>
              </a:extLst>
            </p:cNvPr>
            <p:cNvSpPr/>
            <p:nvPr/>
          </p:nvSpPr>
          <p:spPr>
            <a:xfrm>
              <a:off x="6961585" y="4801639"/>
              <a:ext cx="5367" cy="4699"/>
            </a:xfrm>
            <a:custGeom>
              <a:avLst/>
              <a:gdLst>
                <a:gd name="connsiteX0" fmla="*/ 0 w 5367"/>
                <a:gd name="connsiteY0" fmla="*/ 4700 h 4699"/>
                <a:gd name="connsiteX1" fmla="*/ 5368 w 5367"/>
                <a:gd name="connsiteY1" fmla="*/ 0 h 4699"/>
              </a:gdLst>
              <a:ahLst/>
              <a:cxnLst>
                <a:cxn ang="0">
                  <a:pos x="connsiteX0" y="connsiteY0"/>
                </a:cxn>
                <a:cxn ang="0">
                  <a:pos x="connsiteX1" y="connsiteY1"/>
                </a:cxn>
              </a:cxnLst>
              <a:rect l="l" t="t" r="r" b="b"/>
              <a:pathLst>
                <a:path w="5367" h="4699">
                  <a:moveTo>
                    <a:pt x="0" y="4700"/>
                  </a:moveTo>
                  <a:lnTo>
                    <a:pt x="5368" y="0"/>
                  </a:lnTo>
                </a:path>
              </a:pathLst>
            </a:custGeom>
            <a:ln w="40260" cap="rnd">
              <a:solidFill>
                <a:srgbClr val="6DBE9A"/>
              </a:solidFill>
              <a:prstDash val="solid"/>
              <a:round/>
            </a:ln>
          </p:spPr>
          <p:txBody>
            <a:bodyPr rtlCol="0" anchor="ctr"/>
            <a:lstStyle/>
            <a:p>
              <a:endParaRPr lang="en-US"/>
            </a:p>
          </p:txBody>
        </p:sp>
        <p:sp>
          <p:nvSpPr>
            <p:cNvPr id="149" name="Freeform 148">
              <a:extLst>
                <a:ext uri="{FF2B5EF4-FFF2-40B4-BE49-F238E27FC236}">
                  <a16:creationId xmlns:a16="http://schemas.microsoft.com/office/drawing/2014/main" id="{CB274D5B-EDE9-694C-9FDE-D05A19AC50FE}"/>
                </a:ext>
              </a:extLst>
            </p:cNvPr>
            <p:cNvSpPr/>
            <p:nvPr/>
          </p:nvSpPr>
          <p:spPr>
            <a:xfrm>
              <a:off x="6781086" y="4631783"/>
              <a:ext cx="355627" cy="355152"/>
            </a:xfrm>
            <a:custGeom>
              <a:avLst/>
              <a:gdLst>
                <a:gd name="connsiteX0" fmla="*/ 211364 w 355627"/>
                <a:gd name="connsiteY0" fmla="*/ 355152 h 355152"/>
                <a:gd name="connsiteX1" fmla="*/ 150303 w 355627"/>
                <a:gd name="connsiteY1" fmla="*/ 204767 h 355152"/>
                <a:gd name="connsiteX2" fmla="*/ 0 w 355627"/>
                <a:gd name="connsiteY2" fmla="*/ 144344 h 355152"/>
                <a:gd name="connsiteX3" fmla="*/ 355628 w 355627"/>
                <a:gd name="connsiteY3" fmla="*/ 0 h 355152"/>
              </a:gdLst>
              <a:ahLst/>
              <a:cxnLst>
                <a:cxn ang="0">
                  <a:pos x="connsiteX0" y="connsiteY0"/>
                </a:cxn>
                <a:cxn ang="0">
                  <a:pos x="connsiteX1" y="connsiteY1"/>
                </a:cxn>
                <a:cxn ang="0">
                  <a:pos x="connsiteX2" y="connsiteY2"/>
                </a:cxn>
                <a:cxn ang="0">
                  <a:pos x="connsiteX3" y="connsiteY3"/>
                </a:cxn>
              </a:cxnLst>
              <a:rect l="l" t="t" r="r" b="b"/>
              <a:pathLst>
                <a:path w="355627" h="355152">
                  <a:moveTo>
                    <a:pt x="211364" y="355152"/>
                  </a:moveTo>
                  <a:lnTo>
                    <a:pt x="150303" y="204767"/>
                  </a:lnTo>
                  <a:lnTo>
                    <a:pt x="0" y="144344"/>
                  </a:lnTo>
                  <a:lnTo>
                    <a:pt x="355628" y="0"/>
                  </a:lnTo>
                  <a:close/>
                </a:path>
              </a:pathLst>
            </a:custGeom>
            <a:solidFill>
              <a:srgbClr val="6DBE9A"/>
            </a:solidFill>
            <a:ln w="6710" cap="flat">
              <a:noFill/>
              <a:prstDash val="solid"/>
              <a:miter/>
            </a:ln>
          </p:spPr>
          <p:txBody>
            <a:bodyPr rtlCol="0" anchor="ctr"/>
            <a:lstStyle/>
            <a:p>
              <a:endParaRPr lang="en-US"/>
            </a:p>
          </p:txBody>
        </p:sp>
      </p:grpSp>
      <p:grpSp>
        <p:nvGrpSpPr>
          <p:cNvPr id="150" name="Graphic 3">
            <a:extLst>
              <a:ext uri="{FF2B5EF4-FFF2-40B4-BE49-F238E27FC236}">
                <a16:creationId xmlns:a16="http://schemas.microsoft.com/office/drawing/2014/main" id="{706DE28D-E996-244B-B638-EDEEA593D871}"/>
              </a:ext>
            </a:extLst>
          </p:cNvPr>
          <p:cNvGrpSpPr/>
          <p:nvPr/>
        </p:nvGrpSpPr>
        <p:grpSpPr>
          <a:xfrm>
            <a:off x="5104267" y="3363573"/>
            <a:ext cx="1760022" cy="298086"/>
            <a:chOff x="5104267" y="3363573"/>
            <a:chExt cx="1760022" cy="298086"/>
          </a:xfrm>
          <a:solidFill>
            <a:srgbClr val="F89820"/>
          </a:solidFill>
        </p:grpSpPr>
        <p:sp>
          <p:nvSpPr>
            <p:cNvPr id="151" name="Freeform 150">
              <a:extLst>
                <a:ext uri="{FF2B5EF4-FFF2-40B4-BE49-F238E27FC236}">
                  <a16:creationId xmlns:a16="http://schemas.microsoft.com/office/drawing/2014/main" id="{9240305C-1325-C24E-9AA0-16A3C4A03FE6}"/>
                </a:ext>
              </a:extLst>
            </p:cNvPr>
            <p:cNvSpPr/>
            <p:nvPr/>
          </p:nvSpPr>
          <p:spPr>
            <a:xfrm>
              <a:off x="5104267" y="3512617"/>
              <a:ext cx="1519806" cy="6713"/>
            </a:xfrm>
            <a:custGeom>
              <a:avLst/>
              <a:gdLst>
                <a:gd name="connsiteX0" fmla="*/ 0 w 1519806"/>
                <a:gd name="connsiteY0" fmla="*/ 0 h 6713"/>
                <a:gd name="connsiteX1" fmla="*/ 1519806 w 1519806"/>
                <a:gd name="connsiteY1" fmla="*/ 0 h 6713"/>
              </a:gdLst>
              <a:ahLst/>
              <a:cxnLst>
                <a:cxn ang="0">
                  <a:pos x="connsiteX0" y="connsiteY0"/>
                </a:cxn>
                <a:cxn ang="0">
                  <a:pos x="connsiteX1" y="connsiteY1"/>
                </a:cxn>
              </a:cxnLst>
              <a:rect l="l" t="t" r="r" b="b"/>
              <a:pathLst>
                <a:path w="1519806" h="6713">
                  <a:moveTo>
                    <a:pt x="0" y="0"/>
                  </a:moveTo>
                  <a:lnTo>
                    <a:pt x="1519806" y="0"/>
                  </a:lnTo>
                </a:path>
              </a:pathLst>
            </a:custGeom>
            <a:ln w="40260" cap="rnd">
              <a:solidFill>
                <a:srgbClr val="F89820"/>
              </a:solidFill>
              <a:prstDash val="solid"/>
              <a:round/>
            </a:ln>
          </p:spPr>
          <p:txBody>
            <a:bodyPr rtlCol="0" anchor="ctr"/>
            <a:lstStyle/>
            <a:p>
              <a:endParaRPr lang="en-US"/>
            </a:p>
          </p:txBody>
        </p:sp>
        <p:sp>
          <p:nvSpPr>
            <p:cNvPr id="152" name="Freeform 151">
              <a:extLst>
                <a:ext uri="{FF2B5EF4-FFF2-40B4-BE49-F238E27FC236}">
                  <a16:creationId xmlns:a16="http://schemas.microsoft.com/office/drawing/2014/main" id="{1644D8B8-A6DC-CE48-A22A-166F03ACE0F0}"/>
                </a:ext>
              </a:extLst>
            </p:cNvPr>
            <p:cNvSpPr/>
            <p:nvPr/>
          </p:nvSpPr>
          <p:spPr>
            <a:xfrm>
              <a:off x="6511346" y="3363573"/>
              <a:ext cx="352943" cy="298086"/>
            </a:xfrm>
            <a:custGeom>
              <a:avLst/>
              <a:gdLst>
                <a:gd name="connsiteX0" fmla="*/ 0 w 352943"/>
                <a:gd name="connsiteY0" fmla="*/ 298087 h 298086"/>
                <a:gd name="connsiteX1" fmla="*/ 63073 w 352943"/>
                <a:gd name="connsiteY1" fmla="*/ 149043 h 298086"/>
                <a:gd name="connsiteX2" fmla="*/ 0 w 352943"/>
                <a:gd name="connsiteY2" fmla="*/ 0 h 298086"/>
                <a:gd name="connsiteX3" fmla="*/ 352944 w 352943"/>
                <a:gd name="connsiteY3" fmla="*/ 149043 h 298086"/>
              </a:gdLst>
              <a:ahLst/>
              <a:cxnLst>
                <a:cxn ang="0">
                  <a:pos x="connsiteX0" y="connsiteY0"/>
                </a:cxn>
                <a:cxn ang="0">
                  <a:pos x="connsiteX1" y="connsiteY1"/>
                </a:cxn>
                <a:cxn ang="0">
                  <a:pos x="connsiteX2" y="connsiteY2"/>
                </a:cxn>
                <a:cxn ang="0">
                  <a:pos x="connsiteX3" y="connsiteY3"/>
                </a:cxn>
              </a:cxnLst>
              <a:rect l="l" t="t" r="r" b="b"/>
              <a:pathLst>
                <a:path w="352943" h="298086">
                  <a:moveTo>
                    <a:pt x="0" y="298087"/>
                  </a:moveTo>
                  <a:lnTo>
                    <a:pt x="63073" y="149043"/>
                  </a:lnTo>
                  <a:lnTo>
                    <a:pt x="0" y="0"/>
                  </a:lnTo>
                  <a:lnTo>
                    <a:pt x="352944" y="149043"/>
                  </a:lnTo>
                  <a:close/>
                </a:path>
              </a:pathLst>
            </a:custGeom>
            <a:solidFill>
              <a:srgbClr val="F89820"/>
            </a:solidFill>
            <a:ln w="6710" cap="flat">
              <a:noFill/>
              <a:prstDash val="solid"/>
              <a:miter/>
            </a:ln>
          </p:spPr>
          <p:txBody>
            <a:bodyPr rtlCol="0" anchor="ctr"/>
            <a:lstStyle/>
            <a:p>
              <a:endParaRPr lang="en-US"/>
            </a:p>
          </p:txBody>
        </p:sp>
      </p:grpSp>
      <p:sp>
        <p:nvSpPr>
          <p:cNvPr id="153" name="Freeform 152">
            <a:extLst>
              <a:ext uri="{FF2B5EF4-FFF2-40B4-BE49-F238E27FC236}">
                <a16:creationId xmlns:a16="http://schemas.microsoft.com/office/drawing/2014/main" id="{0CCC9C0C-2DD2-FA46-8C4D-754D6537FD97}"/>
              </a:ext>
            </a:extLst>
          </p:cNvPr>
          <p:cNvSpPr/>
          <p:nvPr/>
        </p:nvSpPr>
        <p:spPr>
          <a:xfrm>
            <a:off x="7254139" y="1609966"/>
            <a:ext cx="3803206" cy="3805300"/>
          </a:xfrm>
          <a:custGeom>
            <a:avLst/>
            <a:gdLst>
              <a:gd name="connsiteX0" fmla="*/ 3803206 w 3803206"/>
              <a:gd name="connsiteY0" fmla="*/ 1902650 h 3805300"/>
              <a:gd name="connsiteX1" fmla="*/ 1901603 w 3803206"/>
              <a:gd name="connsiteY1" fmla="*/ 3805301 h 3805300"/>
              <a:gd name="connsiteX2" fmla="*/ 0 w 3803206"/>
              <a:gd name="connsiteY2" fmla="*/ 1902651 h 3805300"/>
              <a:gd name="connsiteX3" fmla="*/ 1901603 w 3803206"/>
              <a:gd name="connsiteY3" fmla="*/ 0 h 3805300"/>
              <a:gd name="connsiteX4" fmla="*/ 3803206 w 3803206"/>
              <a:gd name="connsiteY4" fmla="*/ 1902650 h 380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3206" h="3805300">
                <a:moveTo>
                  <a:pt x="3803206" y="1902650"/>
                </a:moveTo>
                <a:cubicBezTo>
                  <a:pt x="3803206" y="2953455"/>
                  <a:pt x="2951830" y="3805301"/>
                  <a:pt x="1901603" y="3805301"/>
                </a:cubicBezTo>
                <a:cubicBezTo>
                  <a:pt x="851377" y="3805301"/>
                  <a:pt x="0" y="2953455"/>
                  <a:pt x="0" y="1902651"/>
                </a:cubicBezTo>
                <a:cubicBezTo>
                  <a:pt x="0" y="851846"/>
                  <a:pt x="851376" y="0"/>
                  <a:pt x="1901603" y="0"/>
                </a:cubicBezTo>
                <a:cubicBezTo>
                  <a:pt x="2951829" y="0"/>
                  <a:pt x="3803206" y="851846"/>
                  <a:pt x="3803206" y="1902650"/>
                </a:cubicBezTo>
                <a:close/>
              </a:path>
            </a:pathLst>
          </a:custGeom>
          <a:noFill/>
          <a:ln w="241559" cap="rnd">
            <a:solidFill>
              <a:srgbClr val="AEB6BD"/>
            </a:solidFill>
            <a:prstDash val="solid"/>
            <a:round/>
          </a:ln>
        </p:spPr>
        <p:txBody>
          <a:bodyPr rtlCol="0" anchor="ctr"/>
          <a:lstStyle/>
          <a:p>
            <a:endParaRPr lang="en-US"/>
          </a:p>
        </p:txBody>
      </p:sp>
      <p:sp>
        <p:nvSpPr>
          <p:cNvPr id="154" name="Freeform 153">
            <a:extLst>
              <a:ext uri="{FF2B5EF4-FFF2-40B4-BE49-F238E27FC236}">
                <a16:creationId xmlns:a16="http://schemas.microsoft.com/office/drawing/2014/main" id="{5C6C5EE0-1905-4747-A13A-037E34E0AECA}"/>
              </a:ext>
            </a:extLst>
          </p:cNvPr>
          <p:cNvSpPr/>
          <p:nvPr/>
        </p:nvSpPr>
        <p:spPr>
          <a:xfrm>
            <a:off x="6864961" y="2428361"/>
            <a:ext cx="271753" cy="2168511"/>
          </a:xfrm>
          <a:custGeom>
            <a:avLst/>
            <a:gdLst>
              <a:gd name="connsiteX0" fmla="*/ 271753 w 271753"/>
              <a:gd name="connsiteY0" fmla="*/ 0 h 2168511"/>
              <a:gd name="connsiteX1" fmla="*/ 0 w 271753"/>
              <a:gd name="connsiteY1" fmla="*/ 1084256 h 2168511"/>
              <a:gd name="connsiteX2" fmla="*/ 271753 w 271753"/>
              <a:gd name="connsiteY2" fmla="*/ 2168511 h 2168511"/>
            </a:gdLst>
            <a:ahLst/>
            <a:cxnLst>
              <a:cxn ang="0">
                <a:pos x="connsiteX0" y="connsiteY0"/>
              </a:cxn>
              <a:cxn ang="0">
                <a:pos x="connsiteX1" y="connsiteY1"/>
              </a:cxn>
              <a:cxn ang="0">
                <a:pos x="connsiteX2" y="connsiteY2"/>
              </a:cxn>
            </a:cxnLst>
            <a:rect l="l" t="t" r="r" b="b"/>
            <a:pathLst>
              <a:path w="271753" h="2168511">
                <a:moveTo>
                  <a:pt x="271753" y="0"/>
                </a:moveTo>
                <a:cubicBezTo>
                  <a:pt x="97965" y="322927"/>
                  <a:pt x="0" y="692178"/>
                  <a:pt x="0" y="1084256"/>
                </a:cubicBezTo>
                <a:cubicBezTo>
                  <a:pt x="0" y="1476333"/>
                  <a:pt x="98637" y="1845585"/>
                  <a:pt x="271753" y="2168511"/>
                </a:cubicBezTo>
              </a:path>
            </a:pathLst>
          </a:custGeom>
          <a:noFill/>
          <a:ln w="53680" cap="rnd">
            <a:solidFill>
              <a:srgbClr val="AEB6BD">
                <a:alpha val="50000"/>
              </a:srgbClr>
            </a:solidFill>
            <a:prstDash val="solid"/>
            <a:round/>
          </a:ln>
        </p:spPr>
        <p:txBody>
          <a:bodyPr rtlCol="0" anchor="ctr"/>
          <a:lstStyle/>
          <a:p>
            <a:endParaRPr lang="en-US"/>
          </a:p>
        </p:txBody>
      </p:sp>
      <p:grpSp>
        <p:nvGrpSpPr>
          <p:cNvPr id="155" name="Graphic 3">
            <a:extLst>
              <a:ext uri="{FF2B5EF4-FFF2-40B4-BE49-F238E27FC236}">
                <a16:creationId xmlns:a16="http://schemas.microsoft.com/office/drawing/2014/main" id="{3119FC82-913E-7441-8387-F3007E132351}"/>
              </a:ext>
            </a:extLst>
          </p:cNvPr>
          <p:cNvGrpSpPr/>
          <p:nvPr/>
        </p:nvGrpSpPr>
        <p:grpSpPr>
          <a:xfrm>
            <a:off x="4777314" y="1499862"/>
            <a:ext cx="539239" cy="536421"/>
            <a:chOff x="4777314" y="1499862"/>
            <a:chExt cx="539239" cy="536421"/>
          </a:xfrm>
          <a:solidFill>
            <a:srgbClr val="FFFFFF"/>
          </a:solidFill>
        </p:grpSpPr>
        <p:sp>
          <p:nvSpPr>
            <p:cNvPr id="156" name="Freeform 155">
              <a:extLst>
                <a:ext uri="{FF2B5EF4-FFF2-40B4-BE49-F238E27FC236}">
                  <a16:creationId xmlns:a16="http://schemas.microsoft.com/office/drawing/2014/main" id="{36EF65A6-226A-A84E-A970-D7A1402E3ACA}"/>
                </a:ext>
              </a:extLst>
            </p:cNvPr>
            <p:cNvSpPr/>
            <p:nvPr/>
          </p:nvSpPr>
          <p:spPr>
            <a:xfrm>
              <a:off x="4777314" y="1499862"/>
              <a:ext cx="539239" cy="536421"/>
            </a:xfrm>
            <a:custGeom>
              <a:avLst/>
              <a:gdLst>
                <a:gd name="connsiteX0" fmla="*/ 534962 w 539239"/>
                <a:gd name="connsiteY0" fmla="*/ 312856 h 536421"/>
                <a:gd name="connsiteX1" fmla="*/ 534962 w 539239"/>
                <a:gd name="connsiteY1" fmla="*/ 277274 h 536421"/>
                <a:gd name="connsiteX2" fmla="*/ 526240 w 539239"/>
                <a:gd name="connsiteY2" fmla="*/ 268546 h 536421"/>
                <a:gd name="connsiteX3" fmla="*/ 410157 w 539239"/>
                <a:gd name="connsiteY3" fmla="*/ 268546 h 536421"/>
                <a:gd name="connsiteX4" fmla="*/ 410157 w 539239"/>
                <a:gd name="connsiteY4" fmla="*/ 259819 h 536421"/>
                <a:gd name="connsiteX5" fmla="*/ 383317 w 539239"/>
                <a:gd name="connsiteY5" fmla="*/ 232964 h 536421"/>
                <a:gd name="connsiteX6" fmla="*/ 374594 w 539239"/>
                <a:gd name="connsiteY6" fmla="*/ 232964 h 536421"/>
                <a:gd name="connsiteX7" fmla="*/ 374594 w 539239"/>
                <a:gd name="connsiteY7" fmla="*/ 214837 h 536421"/>
                <a:gd name="connsiteX8" fmla="*/ 419551 w 539239"/>
                <a:gd name="connsiteY8" fmla="*/ 214837 h 536421"/>
                <a:gd name="connsiteX9" fmla="*/ 446391 w 539239"/>
                <a:gd name="connsiteY9" fmla="*/ 187982 h 536421"/>
                <a:gd name="connsiteX10" fmla="*/ 446391 w 539239"/>
                <a:gd name="connsiteY10" fmla="*/ 26855 h 536421"/>
                <a:gd name="connsiteX11" fmla="*/ 419551 w 539239"/>
                <a:gd name="connsiteY11" fmla="*/ 0 h 536421"/>
                <a:gd name="connsiteX12" fmla="*/ 115590 w 539239"/>
                <a:gd name="connsiteY12" fmla="*/ 0 h 536421"/>
                <a:gd name="connsiteX13" fmla="*/ 88750 w 539239"/>
                <a:gd name="connsiteY13" fmla="*/ 26855 h 536421"/>
                <a:gd name="connsiteX14" fmla="*/ 88750 w 539239"/>
                <a:gd name="connsiteY14" fmla="*/ 187982 h 536421"/>
                <a:gd name="connsiteX15" fmla="*/ 115590 w 539239"/>
                <a:gd name="connsiteY15" fmla="*/ 214837 h 536421"/>
                <a:gd name="connsiteX16" fmla="*/ 160547 w 539239"/>
                <a:gd name="connsiteY16" fmla="*/ 214837 h 536421"/>
                <a:gd name="connsiteX17" fmla="*/ 160547 w 539239"/>
                <a:gd name="connsiteY17" fmla="*/ 232964 h 536421"/>
                <a:gd name="connsiteX18" fmla="*/ 151823 w 539239"/>
                <a:gd name="connsiteY18" fmla="*/ 232964 h 536421"/>
                <a:gd name="connsiteX19" fmla="*/ 124984 w 539239"/>
                <a:gd name="connsiteY19" fmla="*/ 259819 h 536421"/>
                <a:gd name="connsiteX20" fmla="*/ 124984 w 539239"/>
                <a:gd name="connsiteY20" fmla="*/ 268546 h 536421"/>
                <a:gd name="connsiteX21" fmla="*/ 8901 w 539239"/>
                <a:gd name="connsiteY21" fmla="*/ 268546 h 536421"/>
                <a:gd name="connsiteX22" fmla="*/ 178 w 539239"/>
                <a:gd name="connsiteY22" fmla="*/ 277274 h 536421"/>
                <a:gd name="connsiteX23" fmla="*/ 178 w 539239"/>
                <a:gd name="connsiteY23" fmla="*/ 312856 h 536421"/>
                <a:gd name="connsiteX24" fmla="*/ 8901 w 539239"/>
                <a:gd name="connsiteY24" fmla="*/ 321584 h 536421"/>
                <a:gd name="connsiteX25" fmla="*/ 25676 w 539239"/>
                <a:gd name="connsiteY25" fmla="*/ 321584 h 536421"/>
                <a:gd name="connsiteX26" fmla="*/ 178 w 539239"/>
                <a:gd name="connsiteY26" fmla="*/ 526351 h 536421"/>
                <a:gd name="connsiteX27" fmla="*/ 2191 w 539239"/>
                <a:gd name="connsiteY27" fmla="*/ 533064 h 536421"/>
                <a:gd name="connsiteX28" fmla="*/ 8901 w 539239"/>
                <a:gd name="connsiteY28" fmla="*/ 536421 h 536421"/>
                <a:gd name="connsiteX29" fmla="*/ 27018 w 539239"/>
                <a:gd name="connsiteY29" fmla="*/ 536421 h 536421"/>
                <a:gd name="connsiteX30" fmla="*/ 35741 w 539239"/>
                <a:gd name="connsiteY30" fmla="*/ 529708 h 536421"/>
                <a:gd name="connsiteX31" fmla="*/ 96802 w 539239"/>
                <a:gd name="connsiteY31" fmla="*/ 321584 h 536421"/>
                <a:gd name="connsiteX32" fmla="*/ 125655 w 539239"/>
                <a:gd name="connsiteY32" fmla="*/ 321584 h 536421"/>
                <a:gd name="connsiteX33" fmla="*/ 125655 w 539239"/>
                <a:gd name="connsiteY33" fmla="*/ 348439 h 536421"/>
                <a:gd name="connsiteX34" fmla="*/ 134378 w 539239"/>
                <a:gd name="connsiteY34" fmla="*/ 357167 h 536421"/>
                <a:gd name="connsiteX35" fmla="*/ 161218 w 539239"/>
                <a:gd name="connsiteY35" fmla="*/ 357167 h 536421"/>
                <a:gd name="connsiteX36" fmla="*/ 161218 w 539239"/>
                <a:gd name="connsiteY36" fmla="*/ 375293 h 536421"/>
                <a:gd name="connsiteX37" fmla="*/ 169940 w 539239"/>
                <a:gd name="connsiteY37" fmla="*/ 384021 h 536421"/>
                <a:gd name="connsiteX38" fmla="*/ 241737 w 539239"/>
                <a:gd name="connsiteY38" fmla="*/ 384021 h 536421"/>
                <a:gd name="connsiteX39" fmla="*/ 241737 w 539239"/>
                <a:gd name="connsiteY39" fmla="*/ 437730 h 536421"/>
                <a:gd name="connsiteX40" fmla="*/ 179334 w 539239"/>
                <a:gd name="connsiteY40" fmla="*/ 437730 h 536421"/>
                <a:gd name="connsiteX41" fmla="*/ 170612 w 539239"/>
                <a:gd name="connsiteY41" fmla="*/ 446458 h 536421"/>
                <a:gd name="connsiteX42" fmla="*/ 170612 w 539239"/>
                <a:gd name="connsiteY42" fmla="*/ 484055 h 536421"/>
                <a:gd name="connsiteX43" fmla="*/ 154508 w 539239"/>
                <a:gd name="connsiteY43" fmla="*/ 518294 h 536421"/>
                <a:gd name="connsiteX44" fmla="*/ 188728 w 539239"/>
                <a:gd name="connsiteY44" fmla="*/ 534407 h 536421"/>
                <a:gd name="connsiteX45" fmla="*/ 204832 w 539239"/>
                <a:gd name="connsiteY45" fmla="*/ 500167 h 536421"/>
                <a:gd name="connsiteX46" fmla="*/ 188728 w 539239"/>
                <a:gd name="connsiteY46" fmla="*/ 484055 h 536421"/>
                <a:gd name="connsiteX47" fmla="*/ 188728 w 539239"/>
                <a:gd name="connsiteY47" fmla="*/ 455857 h 536421"/>
                <a:gd name="connsiteX48" fmla="*/ 260525 w 539239"/>
                <a:gd name="connsiteY48" fmla="*/ 455857 h 536421"/>
                <a:gd name="connsiteX49" fmla="*/ 260525 w 539239"/>
                <a:gd name="connsiteY49" fmla="*/ 484055 h 536421"/>
                <a:gd name="connsiteX50" fmla="*/ 244421 w 539239"/>
                <a:gd name="connsiteY50" fmla="*/ 518294 h 536421"/>
                <a:gd name="connsiteX51" fmla="*/ 278642 w 539239"/>
                <a:gd name="connsiteY51" fmla="*/ 534407 h 536421"/>
                <a:gd name="connsiteX52" fmla="*/ 294746 w 539239"/>
                <a:gd name="connsiteY52" fmla="*/ 500167 h 536421"/>
                <a:gd name="connsiteX53" fmla="*/ 278642 w 539239"/>
                <a:gd name="connsiteY53" fmla="*/ 484055 h 536421"/>
                <a:gd name="connsiteX54" fmla="*/ 278642 w 539239"/>
                <a:gd name="connsiteY54" fmla="*/ 455857 h 536421"/>
                <a:gd name="connsiteX55" fmla="*/ 350439 w 539239"/>
                <a:gd name="connsiteY55" fmla="*/ 455857 h 536421"/>
                <a:gd name="connsiteX56" fmla="*/ 350439 w 539239"/>
                <a:gd name="connsiteY56" fmla="*/ 484055 h 536421"/>
                <a:gd name="connsiteX57" fmla="*/ 334334 w 539239"/>
                <a:gd name="connsiteY57" fmla="*/ 518294 h 536421"/>
                <a:gd name="connsiteX58" fmla="*/ 368555 w 539239"/>
                <a:gd name="connsiteY58" fmla="*/ 534407 h 536421"/>
                <a:gd name="connsiteX59" fmla="*/ 384659 w 539239"/>
                <a:gd name="connsiteY59" fmla="*/ 500167 h 536421"/>
                <a:gd name="connsiteX60" fmla="*/ 368555 w 539239"/>
                <a:gd name="connsiteY60" fmla="*/ 484055 h 536421"/>
                <a:gd name="connsiteX61" fmla="*/ 368555 w 539239"/>
                <a:gd name="connsiteY61" fmla="*/ 446458 h 536421"/>
                <a:gd name="connsiteX62" fmla="*/ 359832 w 539239"/>
                <a:gd name="connsiteY62" fmla="*/ 437730 h 536421"/>
                <a:gd name="connsiteX63" fmla="*/ 297430 w 539239"/>
                <a:gd name="connsiteY63" fmla="*/ 437730 h 536421"/>
                <a:gd name="connsiteX64" fmla="*/ 297430 w 539239"/>
                <a:gd name="connsiteY64" fmla="*/ 384021 h 536421"/>
                <a:gd name="connsiteX65" fmla="*/ 369226 w 539239"/>
                <a:gd name="connsiteY65" fmla="*/ 384021 h 536421"/>
                <a:gd name="connsiteX66" fmla="*/ 377949 w 539239"/>
                <a:gd name="connsiteY66" fmla="*/ 375293 h 536421"/>
                <a:gd name="connsiteX67" fmla="*/ 377949 w 539239"/>
                <a:gd name="connsiteY67" fmla="*/ 357167 h 536421"/>
                <a:gd name="connsiteX68" fmla="*/ 404789 w 539239"/>
                <a:gd name="connsiteY68" fmla="*/ 357167 h 536421"/>
                <a:gd name="connsiteX69" fmla="*/ 413512 w 539239"/>
                <a:gd name="connsiteY69" fmla="*/ 348439 h 536421"/>
                <a:gd name="connsiteX70" fmla="*/ 413512 w 539239"/>
                <a:gd name="connsiteY70" fmla="*/ 321584 h 536421"/>
                <a:gd name="connsiteX71" fmla="*/ 442365 w 539239"/>
                <a:gd name="connsiteY71" fmla="*/ 321584 h 536421"/>
                <a:gd name="connsiteX72" fmla="*/ 503426 w 539239"/>
                <a:gd name="connsiteY72" fmla="*/ 529708 h 536421"/>
                <a:gd name="connsiteX73" fmla="*/ 512148 w 539239"/>
                <a:gd name="connsiteY73" fmla="*/ 536421 h 536421"/>
                <a:gd name="connsiteX74" fmla="*/ 530265 w 539239"/>
                <a:gd name="connsiteY74" fmla="*/ 536421 h 536421"/>
                <a:gd name="connsiteX75" fmla="*/ 536975 w 539239"/>
                <a:gd name="connsiteY75" fmla="*/ 533064 h 536421"/>
                <a:gd name="connsiteX76" fmla="*/ 538988 w 539239"/>
                <a:gd name="connsiteY76" fmla="*/ 526351 h 536421"/>
                <a:gd name="connsiteX77" fmla="*/ 513490 w 539239"/>
                <a:gd name="connsiteY77" fmla="*/ 321584 h 536421"/>
                <a:gd name="connsiteX78" fmla="*/ 530265 w 539239"/>
                <a:gd name="connsiteY78" fmla="*/ 321584 h 536421"/>
                <a:gd name="connsiteX79" fmla="*/ 534962 w 539239"/>
                <a:gd name="connsiteY79" fmla="*/ 312856 h 536421"/>
                <a:gd name="connsiteX80" fmla="*/ 18295 w 539239"/>
                <a:gd name="connsiteY80" fmla="*/ 518966 h 536421"/>
                <a:gd name="connsiteX81" fmla="*/ 16953 w 539239"/>
                <a:gd name="connsiteY81" fmla="*/ 518966 h 536421"/>
                <a:gd name="connsiteX82" fmla="*/ 41780 w 539239"/>
                <a:gd name="connsiteY82" fmla="*/ 322256 h 536421"/>
                <a:gd name="connsiteX83" fmla="*/ 76001 w 539239"/>
                <a:gd name="connsiteY83" fmla="*/ 322256 h 536421"/>
                <a:gd name="connsiteX84" fmla="*/ 18295 w 539239"/>
                <a:gd name="connsiteY84" fmla="*/ 518966 h 536421"/>
                <a:gd name="connsiteX85" fmla="*/ 123642 w 539239"/>
                <a:gd name="connsiteY85" fmla="*/ 304129 h 536421"/>
                <a:gd name="connsiteX86" fmla="*/ 16283 w 539239"/>
                <a:gd name="connsiteY86" fmla="*/ 304129 h 536421"/>
                <a:gd name="connsiteX87" fmla="*/ 16283 w 539239"/>
                <a:gd name="connsiteY87" fmla="*/ 286002 h 536421"/>
                <a:gd name="connsiteX88" fmla="*/ 123642 w 539239"/>
                <a:gd name="connsiteY88" fmla="*/ 286002 h 536421"/>
                <a:gd name="connsiteX89" fmla="*/ 123642 w 539239"/>
                <a:gd name="connsiteY89" fmla="*/ 304129 h 536421"/>
                <a:gd name="connsiteX90" fmla="*/ 159205 w 539239"/>
                <a:gd name="connsiteY90" fmla="*/ 339711 h 536421"/>
                <a:gd name="connsiteX91" fmla="*/ 141088 w 539239"/>
                <a:gd name="connsiteY91" fmla="*/ 339711 h 536421"/>
                <a:gd name="connsiteX92" fmla="*/ 141088 w 539239"/>
                <a:gd name="connsiteY92" fmla="*/ 259147 h 536421"/>
                <a:gd name="connsiteX93" fmla="*/ 149810 w 539239"/>
                <a:gd name="connsiteY93" fmla="*/ 250419 h 536421"/>
                <a:gd name="connsiteX94" fmla="*/ 158533 w 539239"/>
                <a:gd name="connsiteY94" fmla="*/ 250419 h 536421"/>
                <a:gd name="connsiteX95" fmla="*/ 158533 w 539239"/>
                <a:gd name="connsiteY95" fmla="*/ 339711 h 536421"/>
                <a:gd name="connsiteX96" fmla="*/ 159205 w 539239"/>
                <a:gd name="connsiteY96" fmla="*/ 339711 h 536421"/>
                <a:gd name="connsiteX97" fmla="*/ 177322 w 539239"/>
                <a:gd name="connsiteY97" fmla="*/ 518966 h 536421"/>
                <a:gd name="connsiteX98" fmla="*/ 168598 w 539239"/>
                <a:gd name="connsiteY98" fmla="*/ 510238 h 536421"/>
                <a:gd name="connsiteX99" fmla="*/ 177322 w 539239"/>
                <a:gd name="connsiteY99" fmla="*/ 501510 h 536421"/>
                <a:gd name="connsiteX100" fmla="*/ 186044 w 539239"/>
                <a:gd name="connsiteY100" fmla="*/ 510238 h 536421"/>
                <a:gd name="connsiteX101" fmla="*/ 177322 w 539239"/>
                <a:gd name="connsiteY101" fmla="*/ 518966 h 536421"/>
                <a:gd name="connsiteX102" fmla="*/ 356477 w 539239"/>
                <a:gd name="connsiteY102" fmla="*/ 500839 h 536421"/>
                <a:gd name="connsiteX103" fmla="*/ 365201 w 539239"/>
                <a:gd name="connsiteY103" fmla="*/ 509567 h 536421"/>
                <a:gd name="connsiteX104" fmla="*/ 356477 w 539239"/>
                <a:gd name="connsiteY104" fmla="*/ 518294 h 536421"/>
                <a:gd name="connsiteX105" fmla="*/ 347754 w 539239"/>
                <a:gd name="connsiteY105" fmla="*/ 509567 h 536421"/>
                <a:gd name="connsiteX106" fmla="*/ 356477 w 539239"/>
                <a:gd name="connsiteY106" fmla="*/ 500839 h 536421"/>
                <a:gd name="connsiteX107" fmla="*/ 266564 w 539239"/>
                <a:gd name="connsiteY107" fmla="*/ 518966 h 536421"/>
                <a:gd name="connsiteX108" fmla="*/ 257841 w 539239"/>
                <a:gd name="connsiteY108" fmla="*/ 510238 h 536421"/>
                <a:gd name="connsiteX109" fmla="*/ 266564 w 539239"/>
                <a:gd name="connsiteY109" fmla="*/ 501510 h 536421"/>
                <a:gd name="connsiteX110" fmla="*/ 275287 w 539239"/>
                <a:gd name="connsiteY110" fmla="*/ 510238 h 536421"/>
                <a:gd name="connsiteX111" fmla="*/ 266564 w 539239"/>
                <a:gd name="connsiteY111" fmla="*/ 518966 h 536421"/>
                <a:gd name="connsiteX112" fmla="*/ 275958 w 539239"/>
                <a:gd name="connsiteY112" fmla="*/ 438402 h 536421"/>
                <a:gd name="connsiteX113" fmla="*/ 257841 w 539239"/>
                <a:gd name="connsiteY113" fmla="*/ 438402 h 536421"/>
                <a:gd name="connsiteX114" fmla="*/ 257841 w 539239"/>
                <a:gd name="connsiteY114" fmla="*/ 384693 h 536421"/>
                <a:gd name="connsiteX115" fmla="*/ 275958 w 539239"/>
                <a:gd name="connsiteY115" fmla="*/ 384693 h 536421"/>
                <a:gd name="connsiteX116" fmla="*/ 275958 w 539239"/>
                <a:gd name="connsiteY116" fmla="*/ 438402 h 536421"/>
                <a:gd name="connsiteX117" fmla="*/ 356477 w 539239"/>
                <a:gd name="connsiteY117" fmla="*/ 366566 h 536421"/>
                <a:gd name="connsiteX118" fmla="*/ 177322 w 539239"/>
                <a:gd name="connsiteY118" fmla="*/ 366566 h 536421"/>
                <a:gd name="connsiteX119" fmla="*/ 177322 w 539239"/>
                <a:gd name="connsiteY119" fmla="*/ 187311 h 536421"/>
                <a:gd name="connsiteX120" fmla="*/ 186044 w 539239"/>
                <a:gd name="connsiteY120" fmla="*/ 178583 h 536421"/>
                <a:gd name="connsiteX121" fmla="*/ 347084 w 539239"/>
                <a:gd name="connsiteY121" fmla="*/ 178583 h 536421"/>
                <a:gd name="connsiteX122" fmla="*/ 355806 w 539239"/>
                <a:gd name="connsiteY122" fmla="*/ 187311 h 536421"/>
                <a:gd name="connsiteX123" fmla="*/ 355806 w 539239"/>
                <a:gd name="connsiteY123" fmla="*/ 366566 h 536421"/>
                <a:gd name="connsiteX124" fmla="*/ 356477 w 539239"/>
                <a:gd name="connsiteY124" fmla="*/ 366566 h 536421"/>
                <a:gd name="connsiteX125" fmla="*/ 212884 w 539239"/>
                <a:gd name="connsiteY125" fmla="*/ 161128 h 536421"/>
                <a:gd name="connsiteX126" fmla="*/ 212884 w 539239"/>
                <a:gd name="connsiteY126" fmla="*/ 143001 h 536421"/>
                <a:gd name="connsiteX127" fmla="*/ 266564 w 539239"/>
                <a:gd name="connsiteY127" fmla="*/ 89292 h 536421"/>
                <a:gd name="connsiteX128" fmla="*/ 320244 w 539239"/>
                <a:gd name="connsiteY128" fmla="*/ 143001 h 536421"/>
                <a:gd name="connsiteX129" fmla="*/ 320244 w 539239"/>
                <a:gd name="connsiteY129" fmla="*/ 161128 h 536421"/>
                <a:gd name="connsiteX130" fmla="*/ 212884 w 539239"/>
                <a:gd name="connsiteY130" fmla="*/ 161128 h 536421"/>
                <a:gd name="connsiteX131" fmla="*/ 347084 w 539239"/>
                <a:gd name="connsiteY131" fmla="*/ 161128 h 536421"/>
                <a:gd name="connsiteX132" fmla="*/ 338361 w 539239"/>
                <a:gd name="connsiteY132" fmla="*/ 161128 h 536421"/>
                <a:gd name="connsiteX133" fmla="*/ 338361 w 539239"/>
                <a:gd name="connsiteY133" fmla="*/ 143001 h 536421"/>
                <a:gd name="connsiteX134" fmla="*/ 266564 w 539239"/>
                <a:gd name="connsiteY134" fmla="*/ 71165 h 536421"/>
                <a:gd name="connsiteX135" fmla="*/ 194767 w 539239"/>
                <a:gd name="connsiteY135" fmla="*/ 143001 h 536421"/>
                <a:gd name="connsiteX136" fmla="*/ 194767 w 539239"/>
                <a:gd name="connsiteY136" fmla="*/ 161128 h 536421"/>
                <a:gd name="connsiteX137" fmla="*/ 186044 w 539239"/>
                <a:gd name="connsiteY137" fmla="*/ 161128 h 536421"/>
                <a:gd name="connsiteX138" fmla="*/ 159205 w 539239"/>
                <a:gd name="connsiteY138" fmla="*/ 187982 h 536421"/>
                <a:gd name="connsiteX139" fmla="*/ 159205 w 539239"/>
                <a:gd name="connsiteY139" fmla="*/ 196710 h 536421"/>
                <a:gd name="connsiteX140" fmla="*/ 114248 w 539239"/>
                <a:gd name="connsiteY140" fmla="*/ 196710 h 536421"/>
                <a:gd name="connsiteX141" fmla="*/ 105525 w 539239"/>
                <a:gd name="connsiteY141" fmla="*/ 187982 h 536421"/>
                <a:gd name="connsiteX142" fmla="*/ 105525 w 539239"/>
                <a:gd name="connsiteY142" fmla="*/ 26855 h 536421"/>
                <a:gd name="connsiteX143" fmla="*/ 114248 w 539239"/>
                <a:gd name="connsiteY143" fmla="*/ 18127 h 536421"/>
                <a:gd name="connsiteX144" fmla="*/ 418209 w 539239"/>
                <a:gd name="connsiteY144" fmla="*/ 18127 h 536421"/>
                <a:gd name="connsiteX145" fmla="*/ 426932 w 539239"/>
                <a:gd name="connsiteY145" fmla="*/ 26855 h 536421"/>
                <a:gd name="connsiteX146" fmla="*/ 426932 w 539239"/>
                <a:gd name="connsiteY146" fmla="*/ 187982 h 536421"/>
                <a:gd name="connsiteX147" fmla="*/ 418209 w 539239"/>
                <a:gd name="connsiteY147" fmla="*/ 196710 h 536421"/>
                <a:gd name="connsiteX148" fmla="*/ 373252 w 539239"/>
                <a:gd name="connsiteY148" fmla="*/ 196710 h 536421"/>
                <a:gd name="connsiteX149" fmla="*/ 373252 w 539239"/>
                <a:gd name="connsiteY149" fmla="*/ 187982 h 536421"/>
                <a:gd name="connsiteX150" fmla="*/ 347084 w 539239"/>
                <a:gd name="connsiteY150" fmla="*/ 161128 h 536421"/>
                <a:gd name="connsiteX151" fmla="*/ 392040 w 539239"/>
                <a:gd name="connsiteY151" fmla="*/ 339711 h 536421"/>
                <a:gd name="connsiteX152" fmla="*/ 373923 w 539239"/>
                <a:gd name="connsiteY152" fmla="*/ 339711 h 536421"/>
                <a:gd name="connsiteX153" fmla="*/ 373923 w 539239"/>
                <a:gd name="connsiteY153" fmla="*/ 250419 h 536421"/>
                <a:gd name="connsiteX154" fmla="*/ 382646 w 539239"/>
                <a:gd name="connsiteY154" fmla="*/ 250419 h 536421"/>
                <a:gd name="connsiteX155" fmla="*/ 391369 w 539239"/>
                <a:gd name="connsiteY155" fmla="*/ 259147 h 536421"/>
                <a:gd name="connsiteX156" fmla="*/ 391369 w 539239"/>
                <a:gd name="connsiteY156" fmla="*/ 339711 h 536421"/>
                <a:gd name="connsiteX157" fmla="*/ 392040 w 539239"/>
                <a:gd name="connsiteY157" fmla="*/ 339711 h 536421"/>
                <a:gd name="connsiteX158" fmla="*/ 516175 w 539239"/>
                <a:gd name="connsiteY158" fmla="*/ 518966 h 536421"/>
                <a:gd name="connsiteX159" fmla="*/ 514833 w 539239"/>
                <a:gd name="connsiteY159" fmla="*/ 518966 h 536421"/>
                <a:gd name="connsiteX160" fmla="*/ 457127 w 539239"/>
                <a:gd name="connsiteY160" fmla="*/ 322256 h 536421"/>
                <a:gd name="connsiteX161" fmla="*/ 491348 w 539239"/>
                <a:gd name="connsiteY161" fmla="*/ 322256 h 536421"/>
                <a:gd name="connsiteX162" fmla="*/ 516175 w 539239"/>
                <a:gd name="connsiteY162" fmla="*/ 518966 h 536421"/>
                <a:gd name="connsiteX163" fmla="*/ 517516 w 539239"/>
                <a:gd name="connsiteY163" fmla="*/ 304129 h 536421"/>
                <a:gd name="connsiteX164" fmla="*/ 410157 w 539239"/>
                <a:gd name="connsiteY164" fmla="*/ 304129 h 536421"/>
                <a:gd name="connsiteX165" fmla="*/ 410157 w 539239"/>
                <a:gd name="connsiteY165" fmla="*/ 286002 h 536421"/>
                <a:gd name="connsiteX166" fmla="*/ 517516 w 539239"/>
                <a:gd name="connsiteY166" fmla="*/ 286002 h 536421"/>
                <a:gd name="connsiteX167" fmla="*/ 517516 w 539239"/>
                <a:gd name="connsiteY167" fmla="*/ 304129 h 536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539239" h="536421">
                  <a:moveTo>
                    <a:pt x="534962" y="312856"/>
                  </a:moveTo>
                  <a:lnTo>
                    <a:pt x="534962" y="277274"/>
                  </a:lnTo>
                  <a:cubicBezTo>
                    <a:pt x="534962" y="272575"/>
                    <a:pt x="530936" y="268546"/>
                    <a:pt x="526240" y="268546"/>
                  </a:cubicBezTo>
                  <a:lnTo>
                    <a:pt x="410157" y="268546"/>
                  </a:lnTo>
                  <a:lnTo>
                    <a:pt x="410157" y="259819"/>
                  </a:lnTo>
                  <a:cubicBezTo>
                    <a:pt x="410157" y="245048"/>
                    <a:pt x="398079" y="232964"/>
                    <a:pt x="383317" y="232964"/>
                  </a:cubicBezTo>
                  <a:lnTo>
                    <a:pt x="374594" y="232964"/>
                  </a:lnTo>
                  <a:lnTo>
                    <a:pt x="374594" y="214837"/>
                  </a:lnTo>
                  <a:lnTo>
                    <a:pt x="419551" y="214837"/>
                  </a:lnTo>
                  <a:cubicBezTo>
                    <a:pt x="434313" y="214837"/>
                    <a:pt x="446391" y="202752"/>
                    <a:pt x="446391" y="187982"/>
                  </a:cubicBezTo>
                  <a:lnTo>
                    <a:pt x="446391" y="26855"/>
                  </a:lnTo>
                  <a:cubicBezTo>
                    <a:pt x="446391" y="12085"/>
                    <a:pt x="434313" y="0"/>
                    <a:pt x="419551" y="0"/>
                  </a:cubicBezTo>
                  <a:lnTo>
                    <a:pt x="115590" y="0"/>
                  </a:lnTo>
                  <a:cubicBezTo>
                    <a:pt x="100828" y="0"/>
                    <a:pt x="88750" y="12085"/>
                    <a:pt x="88750" y="26855"/>
                  </a:cubicBezTo>
                  <a:lnTo>
                    <a:pt x="88750" y="187982"/>
                  </a:lnTo>
                  <a:cubicBezTo>
                    <a:pt x="88750" y="202752"/>
                    <a:pt x="100828" y="214837"/>
                    <a:pt x="115590" y="214837"/>
                  </a:cubicBezTo>
                  <a:lnTo>
                    <a:pt x="160547" y="214837"/>
                  </a:lnTo>
                  <a:lnTo>
                    <a:pt x="160547" y="232964"/>
                  </a:lnTo>
                  <a:lnTo>
                    <a:pt x="151823" y="232964"/>
                  </a:lnTo>
                  <a:cubicBezTo>
                    <a:pt x="137062" y="232964"/>
                    <a:pt x="124984" y="245048"/>
                    <a:pt x="124984" y="259819"/>
                  </a:cubicBezTo>
                  <a:lnTo>
                    <a:pt x="124984" y="268546"/>
                  </a:lnTo>
                  <a:lnTo>
                    <a:pt x="8901" y="268546"/>
                  </a:lnTo>
                  <a:cubicBezTo>
                    <a:pt x="4204" y="268546"/>
                    <a:pt x="178" y="272575"/>
                    <a:pt x="178" y="277274"/>
                  </a:cubicBezTo>
                  <a:lnTo>
                    <a:pt x="178" y="312856"/>
                  </a:lnTo>
                  <a:cubicBezTo>
                    <a:pt x="178" y="317556"/>
                    <a:pt x="4204" y="321584"/>
                    <a:pt x="8901" y="321584"/>
                  </a:cubicBezTo>
                  <a:lnTo>
                    <a:pt x="25676" y="321584"/>
                  </a:lnTo>
                  <a:lnTo>
                    <a:pt x="178" y="526351"/>
                  </a:lnTo>
                  <a:cubicBezTo>
                    <a:pt x="-492" y="529036"/>
                    <a:pt x="849" y="531722"/>
                    <a:pt x="2191" y="533064"/>
                  </a:cubicBezTo>
                  <a:cubicBezTo>
                    <a:pt x="4204" y="535078"/>
                    <a:pt x="6218" y="536421"/>
                    <a:pt x="8901" y="536421"/>
                  </a:cubicBezTo>
                  <a:lnTo>
                    <a:pt x="27018" y="536421"/>
                  </a:lnTo>
                  <a:cubicBezTo>
                    <a:pt x="31044" y="536421"/>
                    <a:pt x="34399" y="533736"/>
                    <a:pt x="35741" y="529708"/>
                  </a:cubicBezTo>
                  <a:lnTo>
                    <a:pt x="96802" y="321584"/>
                  </a:lnTo>
                  <a:lnTo>
                    <a:pt x="125655" y="321584"/>
                  </a:lnTo>
                  <a:lnTo>
                    <a:pt x="125655" y="348439"/>
                  </a:lnTo>
                  <a:cubicBezTo>
                    <a:pt x="125655" y="353138"/>
                    <a:pt x="129681" y="357167"/>
                    <a:pt x="134378" y="357167"/>
                  </a:cubicBezTo>
                  <a:lnTo>
                    <a:pt x="161218" y="357167"/>
                  </a:lnTo>
                  <a:lnTo>
                    <a:pt x="161218" y="375293"/>
                  </a:lnTo>
                  <a:cubicBezTo>
                    <a:pt x="161218" y="379993"/>
                    <a:pt x="165243" y="384021"/>
                    <a:pt x="169940" y="384021"/>
                  </a:cubicBezTo>
                  <a:lnTo>
                    <a:pt x="241737" y="384021"/>
                  </a:lnTo>
                  <a:lnTo>
                    <a:pt x="241737" y="437730"/>
                  </a:lnTo>
                  <a:lnTo>
                    <a:pt x="179334" y="437730"/>
                  </a:lnTo>
                  <a:cubicBezTo>
                    <a:pt x="174637" y="437730"/>
                    <a:pt x="170612" y="441759"/>
                    <a:pt x="170612" y="446458"/>
                  </a:cubicBezTo>
                  <a:lnTo>
                    <a:pt x="170612" y="484055"/>
                  </a:lnTo>
                  <a:cubicBezTo>
                    <a:pt x="156520" y="488754"/>
                    <a:pt x="149140" y="504196"/>
                    <a:pt x="154508" y="518294"/>
                  </a:cubicBezTo>
                  <a:cubicBezTo>
                    <a:pt x="159875" y="532393"/>
                    <a:pt x="174637" y="539778"/>
                    <a:pt x="188728" y="534407"/>
                  </a:cubicBezTo>
                  <a:cubicBezTo>
                    <a:pt x="202819" y="529708"/>
                    <a:pt x="210200" y="514266"/>
                    <a:pt x="204832" y="500167"/>
                  </a:cubicBezTo>
                  <a:cubicBezTo>
                    <a:pt x="202148" y="492782"/>
                    <a:pt x="196109" y="486740"/>
                    <a:pt x="188728" y="484055"/>
                  </a:cubicBezTo>
                  <a:lnTo>
                    <a:pt x="188728" y="455857"/>
                  </a:lnTo>
                  <a:lnTo>
                    <a:pt x="260525" y="455857"/>
                  </a:lnTo>
                  <a:lnTo>
                    <a:pt x="260525" y="484055"/>
                  </a:lnTo>
                  <a:cubicBezTo>
                    <a:pt x="246434" y="488754"/>
                    <a:pt x="239053" y="504196"/>
                    <a:pt x="244421" y="518294"/>
                  </a:cubicBezTo>
                  <a:cubicBezTo>
                    <a:pt x="249789" y="532393"/>
                    <a:pt x="264551" y="539778"/>
                    <a:pt x="278642" y="534407"/>
                  </a:cubicBezTo>
                  <a:cubicBezTo>
                    <a:pt x="292733" y="529708"/>
                    <a:pt x="300114" y="514266"/>
                    <a:pt x="294746" y="500167"/>
                  </a:cubicBezTo>
                  <a:cubicBezTo>
                    <a:pt x="292062" y="492782"/>
                    <a:pt x="286023" y="486740"/>
                    <a:pt x="278642" y="484055"/>
                  </a:cubicBezTo>
                  <a:lnTo>
                    <a:pt x="278642" y="455857"/>
                  </a:lnTo>
                  <a:lnTo>
                    <a:pt x="350439" y="455857"/>
                  </a:lnTo>
                  <a:lnTo>
                    <a:pt x="350439" y="484055"/>
                  </a:lnTo>
                  <a:cubicBezTo>
                    <a:pt x="336347" y="488754"/>
                    <a:pt x="328967" y="504196"/>
                    <a:pt x="334334" y="518294"/>
                  </a:cubicBezTo>
                  <a:cubicBezTo>
                    <a:pt x="339702" y="532393"/>
                    <a:pt x="354464" y="539778"/>
                    <a:pt x="368555" y="534407"/>
                  </a:cubicBezTo>
                  <a:cubicBezTo>
                    <a:pt x="382646" y="529708"/>
                    <a:pt x="390027" y="514266"/>
                    <a:pt x="384659" y="500167"/>
                  </a:cubicBezTo>
                  <a:cubicBezTo>
                    <a:pt x="381975" y="492782"/>
                    <a:pt x="375936" y="486740"/>
                    <a:pt x="368555" y="484055"/>
                  </a:cubicBezTo>
                  <a:lnTo>
                    <a:pt x="368555" y="446458"/>
                  </a:lnTo>
                  <a:cubicBezTo>
                    <a:pt x="368555" y="441759"/>
                    <a:pt x="364529" y="437730"/>
                    <a:pt x="359832" y="437730"/>
                  </a:cubicBezTo>
                  <a:lnTo>
                    <a:pt x="297430" y="437730"/>
                  </a:lnTo>
                  <a:lnTo>
                    <a:pt x="297430" y="384021"/>
                  </a:lnTo>
                  <a:lnTo>
                    <a:pt x="369226" y="384021"/>
                  </a:lnTo>
                  <a:cubicBezTo>
                    <a:pt x="373923" y="384021"/>
                    <a:pt x="377949" y="379993"/>
                    <a:pt x="377949" y="375293"/>
                  </a:cubicBezTo>
                  <a:lnTo>
                    <a:pt x="377949" y="357167"/>
                  </a:lnTo>
                  <a:lnTo>
                    <a:pt x="404789" y="357167"/>
                  </a:lnTo>
                  <a:cubicBezTo>
                    <a:pt x="409486" y="357167"/>
                    <a:pt x="413512" y="353138"/>
                    <a:pt x="413512" y="348439"/>
                  </a:cubicBezTo>
                  <a:lnTo>
                    <a:pt x="413512" y="321584"/>
                  </a:lnTo>
                  <a:lnTo>
                    <a:pt x="442365" y="321584"/>
                  </a:lnTo>
                  <a:lnTo>
                    <a:pt x="503426" y="529708"/>
                  </a:lnTo>
                  <a:cubicBezTo>
                    <a:pt x="504768" y="533736"/>
                    <a:pt x="508123" y="536421"/>
                    <a:pt x="512148" y="536421"/>
                  </a:cubicBezTo>
                  <a:lnTo>
                    <a:pt x="530265" y="536421"/>
                  </a:lnTo>
                  <a:cubicBezTo>
                    <a:pt x="532950" y="536421"/>
                    <a:pt x="534962" y="535078"/>
                    <a:pt x="536975" y="533064"/>
                  </a:cubicBezTo>
                  <a:cubicBezTo>
                    <a:pt x="538988" y="531050"/>
                    <a:pt x="539660" y="528365"/>
                    <a:pt x="538988" y="526351"/>
                  </a:cubicBezTo>
                  <a:lnTo>
                    <a:pt x="513490" y="321584"/>
                  </a:lnTo>
                  <a:lnTo>
                    <a:pt x="530265" y="321584"/>
                  </a:lnTo>
                  <a:cubicBezTo>
                    <a:pt x="530936" y="321584"/>
                    <a:pt x="534962" y="318227"/>
                    <a:pt x="534962" y="312856"/>
                  </a:cubicBezTo>
                  <a:close/>
                  <a:moveTo>
                    <a:pt x="18295" y="518966"/>
                  </a:moveTo>
                  <a:lnTo>
                    <a:pt x="16953" y="518966"/>
                  </a:lnTo>
                  <a:lnTo>
                    <a:pt x="41780" y="322256"/>
                  </a:lnTo>
                  <a:lnTo>
                    <a:pt x="76001" y="322256"/>
                  </a:lnTo>
                  <a:lnTo>
                    <a:pt x="18295" y="518966"/>
                  </a:lnTo>
                  <a:close/>
                  <a:moveTo>
                    <a:pt x="123642" y="304129"/>
                  </a:moveTo>
                  <a:lnTo>
                    <a:pt x="16283" y="304129"/>
                  </a:lnTo>
                  <a:lnTo>
                    <a:pt x="16283" y="286002"/>
                  </a:lnTo>
                  <a:lnTo>
                    <a:pt x="123642" y="286002"/>
                  </a:lnTo>
                  <a:lnTo>
                    <a:pt x="123642" y="304129"/>
                  </a:lnTo>
                  <a:close/>
                  <a:moveTo>
                    <a:pt x="159205" y="339711"/>
                  </a:moveTo>
                  <a:lnTo>
                    <a:pt x="141088" y="339711"/>
                  </a:lnTo>
                  <a:lnTo>
                    <a:pt x="141088" y="259147"/>
                  </a:lnTo>
                  <a:cubicBezTo>
                    <a:pt x="141088" y="254448"/>
                    <a:pt x="145113" y="250419"/>
                    <a:pt x="149810" y="250419"/>
                  </a:cubicBezTo>
                  <a:lnTo>
                    <a:pt x="158533" y="250419"/>
                  </a:lnTo>
                  <a:lnTo>
                    <a:pt x="158533" y="339711"/>
                  </a:lnTo>
                  <a:lnTo>
                    <a:pt x="159205" y="339711"/>
                  </a:lnTo>
                  <a:close/>
                  <a:moveTo>
                    <a:pt x="177322" y="518966"/>
                  </a:moveTo>
                  <a:cubicBezTo>
                    <a:pt x="172625" y="518966"/>
                    <a:pt x="168598" y="514937"/>
                    <a:pt x="168598" y="510238"/>
                  </a:cubicBezTo>
                  <a:cubicBezTo>
                    <a:pt x="168598" y="505538"/>
                    <a:pt x="172625" y="501510"/>
                    <a:pt x="177322" y="501510"/>
                  </a:cubicBezTo>
                  <a:cubicBezTo>
                    <a:pt x="182018" y="501510"/>
                    <a:pt x="186044" y="505538"/>
                    <a:pt x="186044" y="510238"/>
                  </a:cubicBezTo>
                  <a:cubicBezTo>
                    <a:pt x="186044" y="514937"/>
                    <a:pt x="182018" y="518966"/>
                    <a:pt x="177322" y="518966"/>
                  </a:cubicBezTo>
                  <a:close/>
                  <a:moveTo>
                    <a:pt x="356477" y="500839"/>
                  </a:moveTo>
                  <a:cubicBezTo>
                    <a:pt x="361174" y="500839"/>
                    <a:pt x="365201" y="504867"/>
                    <a:pt x="365201" y="509567"/>
                  </a:cubicBezTo>
                  <a:cubicBezTo>
                    <a:pt x="365201" y="514266"/>
                    <a:pt x="361174" y="518294"/>
                    <a:pt x="356477" y="518294"/>
                  </a:cubicBezTo>
                  <a:cubicBezTo>
                    <a:pt x="351781" y="518294"/>
                    <a:pt x="347754" y="514266"/>
                    <a:pt x="347754" y="509567"/>
                  </a:cubicBezTo>
                  <a:cubicBezTo>
                    <a:pt x="347754" y="504867"/>
                    <a:pt x="351109" y="500839"/>
                    <a:pt x="356477" y="500839"/>
                  </a:cubicBezTo>
                  <a:close/>
                  <a:moveTo>
                    <a:pt x="266564" y="518966"/>
                  </a:moveTo>
                  <a:cubicBezTo>
                    <a:pt x="261867" y="518966"/>
                    <a:pt x="257841" y="514937"/>
                    <a:pt x="257841" y="510238"/>
                  </a:cubicBezTo>
                  <a:cubicBezTo>
                    <a:pt x="257841" y="505538"/>
                    <a:pt x="261867" y="501510"/>
                    <a:pt x="266564" y="501510"/>
                  </a:cubicBezTo>
                  <a:cubicBezTo>
                    <a:pt x="271261" y="501510"/>
                    <a:pt x="275287" y="505538"/>
                    <a:pt x="275287" y="510238"/>
                  </a:cubicBezTo>
                  <a:cubicBezTo>
                    <a:pt x="275287" y="514937"/>
                    <a:pt x="271932" y="518966"/>
                    <a:pt x="266564" y="518966"/>
                  </a:cubicBezTo>
                  <a:close/>
                  <a:moveTo>
                    <a:pt x="275958" y="438402"/>
                  </a:moveTo>
                  <a:lnTo>
                    <a:pt x="257841" y="438402"/>
                  </a:lnTo>
                  <a:lnTo>
                    <a:pt x="257841" y="384693"/>
                  </a:lnTo>
                  <a:lnTo>
                    <a:pt x="275958" y="384693"/>
                  </a:lnTo>
                  <a:lnTo>
                    <a:pt x="275958" y="438402"/>
                  </a:lnTo>
                  <a:close/>
                  <a:moveTo>
                    <a:pt x="356477" y="366566"/>
                  </a:moveTo>
                  <a:lnTo>
                    <a:pt x="177322" y="366566"/>
                  </a:lnTo>
                  <a:lnTo>
                    <a:pt x="177322" y="187311"/>
                  </a:lnTo>
                  <a:cubicBezTo>
                    <a:pt x="177322" y="182611"/>
                    <a:pt x="181347" y="178583"/>
                    <a:pt x="186044" y="178583"/>
                  </a:cubicBezTo>
                  <a:lnTo>
                    <a:pt x="347084" y="178583"/>
                  </a:lnTo>
                  <a:cubicBezTo>
                    <a:pt x="351781" y="178583"/>
                    <a:pt x="355806" y="182611"/>
                    <a:pt x="355806" y="187311"/>
                  </a:cubicBezTo>
                  <a:lnTo>
                    <a:pt x="355806" y="366566"/>
                  </a:lnTo>
                  <a:lnTo>
                    <a:pt x="356477" y="366566"/>
                  </a:lnTo>
                  <a:close/>
                  <a:moveTo>
                    <a:pt x="212884" y="161128"/>
                  </a:moveTo>
                  <a:lnTo>
                    <a:pt x="212884" y="143001"/>
                  </a:lnTo>
                  <a:cubicBezTo>
                    <a:pt x="212884" y="113461"/>
                    <a:pt x="237040" y="89292"/>
                    <a:pt x="266564" y="89292"/>
                  </a:cubicBezTo>
                  <a:cubicBezTo>
                    <a:pt x="296088" y="89292"/>
                    <a:pt x="320244" y="113461"/>
                    <a:pt x="320244" y="143001"/>
                  </a:cubicBezTo>
                  <a:lnTo>
                    <a:pt x="320244" y="161128"/>
                  </a:lnTo>
                  <a:lnTo>
                    <a:pt x="212884" y="161128"/>
                  </a:lnTo>
                  <a:close/>
                  <a:moveTo>
                    <a:pt x="347084" y="161128"/>
                  </a:moveTo>
                  <a:lnTo>
                    <a:pt x="338361" y="161128"/>
                  </a:lnTo>
                  <a:lnTo>
                    <a:pt x="338361" y="143001"/>
                  </a:lnTo>
                  <a:cubicBezTo>
                    <a:pt x="338361" y="103390"/>
                    <a:pt x="306153" y="71165"/>
                    <a:pt x="266564" y="71165"/>
                  </a:cubicBezTo>
                  <a:cubicBezTo>
                    <a:pt x="226975" y="71165"/>
                    <a:pt x="194767" y="103390"/>
                    <a:pt x="194767" y="143001"/>
                  </a:cubicBezTo>
                  <a:lnTo>
                    <a:pt x="194767" y="161128"/>
                  </a:lnTo>
                  <a:lnTo>
                    <a:pt x="186044" y="161128"/>
                  </a:lnTo>
                  <a:cubicBezTo>
                    <a:pt x="171282" y="161128"/>
                    <a:pt x="159205" y="173212"/>
                    <a:pt x="159205" y="187982"/>
                  </a:cubicBezTo>
                  <a:lnTo>
                    <a:pt x="159205" y="196710"/>
                  </a:lnTo>
                  <a:lnTo>
                    <a:pt x="114248" y="196710"/>
                  </a:lnTo>
                  <a:cubicBezTo>
                    <a:pt x="109551" y="196710"/>
                    <a:pt x="105525" y="192682"/>
                    <a:pt x="105525" y="187982"/>
                  </a:cubicBezTo>
                  <a:lnTo>
                    <a:pt x="105525" y="26855"/>
                  </a:lnTo>
                  <a:cubicBezTo>
                    <a:pt x="105525" y="22155"/>
                    <a:pt x="109551" y="18127"/>
                    <a:pt x="114248" y="18127"/>
                  </a:cubicBezTo>
                  <a:lnTo>
                    <a:pt x="418209" y="18127"/>
                  </a:lnTo>
                  <a:cubicBezTo>
                    <a:pt x="422906" y="18127"/>
                    <a:pt x="426932" y="22155"/>
                    <a:pt x="426932" y="26855"/>
                  </a:cubicBezTo>
                  <a:lnTo>
                    <a:pt x="426932" y="187982"/>
                  </a:lnTo>
                  <a:cubicBezTo>
                    <a:pt x="426932" y="192682"/>
                    <a:pt x="422906" y="196710"/>
                    <a:pt x="418209" y="196710"/>
                  </a:cubicBezTo>
                  <a:lnTo>
                    <a:pt x="373252" y="196710"/>
                  </a:lnTo>
                  <a:lnTo>
                    <a:pt x="373252" y="187982"/>
                  </a:lnTo>
                  <a:cubicBezTo>
                    <a:pt x="373923" y="172541"/>
                    <a:pt x="361846" y="161128"/>
                    <a:pt x="347084" y="161128"/>
                  </a:cubicBezTo>
                  <a:close/>
                  <a:moveTo>
                    <a:pt x="392040" y="339711"/>
                  </a:moveTo>
                  <a:lnTo>
                    <a:pt x="373923" y="339711"/>
                  </a:lnTo>
                  <a:lnTo>
                    <a:pt x="373923" y="250419"/>
                  </a:lnTo>
                  <a:lnTo>
                    <a:pt x="382646" y="250419"/>
                  </a:lnTo>
                  <a:cubicBezTo>
                    <a:pt x="387343" y="250419"/>
                    <a:pt x="391369" y="254448"/>
                    <a:pt x="391369" y="259147"/>
                  </a:cubicBezTo>
                  <a:lnTo>
                    <a:pt x="391369" y="339711"/>
                  </a:lnTo>
                  <a:lnTo>
                    <a:pt x="392040" y="339711"/>
                  </a:lnTo>
                  <a:close/>
                  <a:moveTo>
                    <a:pt x="516175" y="518966"/>
                  </a:moveTo>
                  <a:lnTo>
                    <a:pt x="514833" y="518966"/>
                  </a:lnTo>
                  <a:lnTo>
                    <a:pt x="457127" y="322256"/>
                  </a:lnTo>
                  <a:lnTo>
                    <a:pt x="491348" y="322256"/>
                  </a:lnTo>
                  <a:lnTo>
                    <a:pt x="516175" y="518966"/>
                  </a:lnTo>
                  <a:close/>
                  <a:moveTo>
                    <a:pt x="517516" y="304129"/>
                  </a:moveTo>
                  <a:lnTo>
                    <a:pt x="410157" y="304129"/>
                  </a:lnTo>
                  <a:lnTo>
                    <a:pt x="410157" y="286002"/>
                  </a:lnTo>
                  <a:lnTo>
                    <a:pt x="517516" y="286002"/>
                  </a:lnTo>
                  <a:lnTo>
                    <a:pt x="517516" y="304129"/>
                  </a:lnTo>
                  <a:close/>
                </a:path>
              </a:pathLst>
            </a:custGeom>
            <a:solidFill>
              <a:srgbClr val="FFFFFF"/>
            </a:solidFill>
            <a:ln w="6710"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B8AFF2E5-339F-0E4C-A06B-F857FC450E14}"/>
                </a:ext>
              </a:extLst>
            </p:cNvPr>
            <p:cNvSpPr/>
            <p:nvPr/>
          </p:nvSpPr>
          <p:spPr>
            <a:xfrm>
              <a:off x="5143185" y="1536116"/>
              <a:ext cx="44285" cy="44310"/>
            </a:xfrm>
            <a:custGeom>
              <a:avLst/>
              <a:gdLst>
                <a:gd name="connsiteX0" fmla="*/ 26169 w 44285"/>
                <a:gd name="connsiteY0" fmla="*/ 44310 h 44310"/>
                <a:gd name="connsiteX1" fmla="*/ 44286 w 44285"/>
                <a:gd name="connsiteY1" fmla="*/ 44310 h 44310"/>
                <a:gd name="connsiteX2" fmla="*/ 44286 w 44285"/>
                <a:gd name="connsiteY2" fmla="*/ 8728 h 44310"/>
                <a:gd name="connsiteX3" fmla="*/ 35563 w 44285"/>
                <a:gd name="connsiteY3" fmla="*/ 0 h 44310"/>
                <a:gd name="connsiteX4" fmla="*/ 0 w 44285"/>
                <a:gd name="connsiteY4" fmla="*/ 0 h 44310"/>
                <a:gd name="connsiteX5" fmla="*/ 0 w 44285"/>
                <a:gd name="connsiteY5" fmla="*/ 18127 h 44310"/>
                <a:gd name="connsiteX6" fmla="*/ 26840 w 44285"/>
                <a:gd name="connsiteY6" fmla="*/ 18127 h 44310"/>
                <a:gd name="connsiteX7" fmla="*/ 26840 w 44285"/>
                <a:gd name="connsiteY7" fmla="*/ 44310 h 44310"/>
                <a:gd name="connsiteX8" fmla="*/ 26169 w 44285"/>
                <a:gd name="connsiteY8" fmla="*/ 44310 h 4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85" h="44310">
                  <a:moveTo>
                    <a:pt x="26169" y="44310"/>
                  </a:moveTo>
                  <a:lnTo>
                    <a:pt x="44286" y="44310"/>
                  </a:lnTo>
                  <a:lnTo>
                    <a:pt x="44286" y="8728"/>
                  </a:lnTo>
                  <a:cubicBezTo>
                    <a:pt x="44286" y="4028"/>
                    <a:pt x="40260" y="0"/>
                    <a:pt x="35563" y="0"/>
                  </a:cubicBezTo>
                  <a:lnTo>
                    <a:pt x="0" y="0"/>
                  </a:lnTo>
                  <a:lnTo>
                    <a:pt x="0" y="18127"/>
                  </a:lnTo>
                  <a:lnTo>
                    <a:pt x="26840" y="18127"/>
                  </a:lnTo>
                  <a:lnTo>
                    <a:pt x="26840" y="44310"/>
                  </a:lnTo>
                  <a:lnTo>
                    <a:pt x="26169" y="44310"/>
                  </a:lnTo>
                  <a:close/>
                </a:path>
              </a:pathLst>
            </a:custGeom>
            <a:solidFill>
              <a:srgbClr val="FFFFFF"/>
            </a:solidFill>
            <a:ln w="6710"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CD554209-E872-8447-964C-CCDC1D5DE07C}"/>
                </a:ext>
              </a:extLst>
            </p:cNvPr>
            <p:cNvSpPr/>
            <p:nvPr/>
          </p:nvSpPr>
          <p:spPr>
            <a:xfrm>
              <a:off x="5169354" y="1597882"/>
              <a:ext cx="18116" cy="18126"/>
            </a:xfrm>
            <a:custGeom>
              <a:avLst/>
              <a:gdLst>
                <a:gd name="connsiteX0" fmla="*/ 0 w 18116"/>
                <a:gd name="connsiteY0" fmla="*/ 0 h 18126"/>
                <a:gd name="connsiteX1" fmla="*/ 18117 w 18116"/>
                <a:gd name="connsiteY1" fmla="*/ 0 h 18126"/>
                <a:gd name="connsiteX2" fmla="*/ 18117 w 18116"/>
                <a:gd name="connsiteY2" fmla="*/ 18127 h 18126"/>
                <a:gd name="connsiteX3" fmla="*/ 0 w 18116"/>
                <a:gd name="connsiteY3" fmla="*/ 18127 h 18126"/>
              </a:gdLst>
              <a:ahLst/>
              <a:cxnLst>
                <a:cxn ang="0">
                  <a:pos x="connsiteX0" y="connsiteY0"/>
                </a:cxn>
                <a:cxn ang="0">
                  <a:pos x="connsiteX1" y="connsiteY1"/>
                </a:cxn>
                <a:cxn ang="0">
                  <a:pos x="connsiteX2" y="connsiteY2"/>
                </a:cxn>
                <a:cxn ang="0">
                  <a:pos x="connsiteX3" y="connsiteY3"/>
                </a:cxn>
              </a:cxnLst>
              <a:rect l="l" t="t" r="r" b="b"/>
              <a:pathLst>
                <a:path w="18116" h="18126">
                  <a:moveTo>
                    <a:pt x="0" y="0"/>
                  </a:moveTo>
                  <a:lnTo>
                    <a:pt x="18117" y="0"/>
                  </a:lnTo>
                  <a:lnTo>
                    <a:pt x="18117" y="18127"/>
                  </a:lnTo>
                  <a:lnTo>
                    <a:pt x="0" y="18127"/>
                  </a:lnTo>
                  <a:close/>
                </a:path>
              </a:pathLst>
            </a:custGeom>
            <a:solidFill>
              <a:srgbClr val="FFFFFF"/>
            </a:solidFill>
            <a:ln w="6710" cap="flat">
              <a:noFill/>
              <a:prstDash val="solid"/>
              <a:miter/>
            </a:ln>
          </p:spPr>
          <p:txBody>
            <a:bodyPr rtlCol="0" anchor="ctr"/>
            <a:lstStyle/>
            <a:p>
              <a:endParaRPr lang="en-US"/>
            </a:p>
          </p:txBody>
        </p:sp>
      </p:grpSp>
      <p:grpSp>
        <p:nvGrpSpPr>
          <p:cNvPr id="2" name="Group 1">
            <a:extLst>
              <a:ext uri="{FF2B5EF4-FFF2-40B4-BE49-F238E27FC236}">
                <a16:creationId xmlns:a16="http://schemas.microsoft.com/office/drawing/2014/main" id="{BB38BB3D-47CD-8541-AE21-BA31D617F9A0}"/>
              </a:ext>
            </a:extLst>
          </p:cNvPr>
          <p:cNvGrpSpPr/>
          <p:nvPr/>
        </p:nvGrpSpPr>
        <p:grpSpPr>
          <a:xfrm>
            <a:off x="4049461" y="3226615"/>
            <a:ext cx="536797" cy="537764"/>
            <a:chOff x="4049461" y="3226615"/>
            <a:chExt cx="536797" cy="537764"/>
          </a:xfrm>
        </p:grpSpPr>
        <p:sp>
          <p:nvSpPr>
            <p:cNvPr id="159" name="Freeform 158">
              <a:extLst>
                <a:ext uri="{FF2B5EF4-FFF2-40B4-BE49-F238E27FC236}">
                  <a16:creationId xmlns:a16="http://schemas.microsoft.com/office/drawing/2014/main" id="{4D216C9C-20B7-2748-9AF0-7D14EF78B530}"/>
                </a:ext>
              </a:extLst>
            </p:cNvPr>
            <p:cNvSpPr/>
            <p:nvPr/>
          </p:nvSpPr>
          <p:spPr>
            <a:xfrm>
              <a:off x="4344029" y="3522016"/>
              <a:ext cx="242229" cy="242363"/>
            </a:xfrm>
            <a:custGeom>
              <a:avLst/>
              <a:gdLst>
                <a:gd name="connsiteX0" fmla="*/ 242229 w 242229"/>
                <a:gd name="connsiteY0" fmla="*/ 153743 h 242363"/>
                <a:gd name="connsiteX1" fmla="*/ 242229 w 242229"/>
                <a:gd name="connsiteY1" fmla="*/ 88620 h 242363"/>
                <a:gd name="connsiteX2" fmla="*/ 217403 w 242229"/>
                <a:gd name="connsiteY2" fmla="*/ 81907 h 242363"/>
                <a:gd name="connsiteX3" fmla="*/ 216732 w 242229"/>
                <a:gd name="connsiteY3" fmla="*/ 80564 h 242363"/>
                <a:gd name="connsiteX4" fmla="*/ 230152 w 242229"/>
                <a:gd name="connsiteY4" fmla="*/ 58409 h 242363"/>
                <a:gd name="connsiteX5" fmla="*/ 183853 w 242229"/>
                <a:gd name="connsiteY5" fmla="*/ 12085 h 242363"/>
                <a:gd name="connsiteX6" fmla="*/ 161710 w 242229"/>
                <a:gd name="connsiteY6" fmla="*/ 25512 h 242363"/>
                <a:gd name="connsiteX7" fmla="*/ 160368 w 242229"/>
                <a:gd name="connsiteY7" fmla="*/ 24841 h 242363"/>
                <a:gd name="connsiteX8" fmla="*/ 153658 w 242229"/>
                <a:gd name="connsiteY8" fmla="*/ 0 h 242363"/>
                <a:gd name="connsiteX9" fmla="*/ 88571 w 242229"/>
                <a:gd name="connsiteY9" fmla="*/ 0 h 242363"/>
                <a:gd name="connsiteX10" fmla="*/ 81861 w 242229"/>
                <a:gd name="connsiteY10" fmla="*/ 24841 h 242363"/>
                <a:gd name="connsiteX11" fmla="*/ 80520 w 242229"/>
                <a:gd name="connsiteY11" fmla="*/ 25512 h 242363"/>
                <a:gd name="connsiteX12" fmla="*/ 58376 w 242229"/>
                <a:gd name="connsiteY12" fmla="*/ 12085 h 242363"/>
                <a:gd name="connsiteX13" fmla="*/ 12078 w 242229"/>
                <a:gd name="connsiteY13" fmla="*/ 58409 h 242363"/>
                <a:gd name="connsiteX14" fmla="*/ 25498 w 242229"/>
                <a:gd name="connsiteY14" fmla="*/ 80564 h 242363"/>
                <a:gd name="connsiteX15" fmla="*/ 24827 w 242229"/>
                <a:gd name="connsiteY15" fmla="*/ 81907 h 242363"/>
                <a:gd name="connsiteX16" fmla="*/ 0 w 242229"/>
                <a:gd name="connsiteY16" fmla="*/ 88620 h 242363"/>
                <a:gd name="connsiteX17" fmla="*/ 0 w 242229"/>
                <a:gd name="connsiteY17" fmla="*/ 153743 h 242363"/>
                <a:gd name="connsiteX18" fmla="*/ 24827 w 242229"/>
                <a:gd name="connsiteY18" fmla="*/ 160456 h 242363"/>
                <a:gd name="connsiteX19" fmla="*/ 25498 w 242229"/>
                <a:gd name="connsiteY19" fmla="*/ 161799 h 242363"/>
                <a:gd name="connsiteX20" fmla="*/ 12078 w 242229"/>
                <a:gd name="connsiteY20" fmla="*/ 183954 h 242363"/>
                <a:gd name="connsiteX21" fmla="*/ 58376 w 242229"/>
                <a:gd name="connsiteY21" fmla="*/ 230279 h 242363"/>
                <a:gd name="connsiteX22" fmla="*/ 80520 w 242229"/>
                <a:gd name="connsiteY22" fmla="*/ 216851 h 242363"/>
                <a:gd name="connsiteX23" fmla="*/ 81861 w 242229"/>
                <a:gd name="connsiteY23" fmla="*/ 217522 h 242363"/>
                <a:gd name="connsiteX24" fmla="*/ 88571 w 242229"/>
                <a:gd name="connsiteY24" fmla="*/ 242363 h 242363"/>
                <a:gd name="connsiteX25" fmla="*/ 153658 w 242229"/>
                <a:gd name="connsiteY25" fmla="*/ 242363 h 242363"/>
                <a:gd name="connsiteX26" fmla="*/ 160368 w 242229"/>
                <a:gd name="connsiteY26" fmla="*/ 217522 h 242363"/>
                <a:gd name="connsiteX27" fmla="*/ 161710 w 242229"/>
                <a:gd name="connsiteY27" fmla="*/ 216851 h 242363"/>
                <a:gd name="connsiteX28" fmla="*/ 183853 w 242229"/>
                <a:gd name="connsiteY28" fmla="*/ 230279 h 242363"/>
                <a:gd name="connsiteX29" fmla="*/ 230152 w 242229"/>
                <a:gd name="connsiteY29" fmla="*/ 183954 h 242363"/>
                <a:gd name="connsiteX30" fmla="*/ 216732 w 242229"/>
                <a:gd name="connsiteY30" fmla="*/ 161799 h 242363"/>
                <a:gd name="connsiteX31" fmla="*/ 217403 w 242229"/>
                <a:gd name="connsiteY31" fmla="*/ 160456 h 242363"/>
                <a:gd name="connsiteX32" fmla="*/ 242229 w 242229"/>
                <a:gd name="connsiteY32" fmla="*/ 153743 h 242363"/>
                <a:gd name="connsiteX33" fmla="*/ 208680 w 242229"/>
                <a:gd name="connsiteY33" fmla="*/ 181269 h 242363"/>
                <a:gd name="connsiteX34" fmla="*/ 181169 w 242229"/>
                <a:gd name="connsiteY34" fmla="*/ 208795 h 242363"/>
                <a:gd name="connsiteX35" fmla="*/ 162381 w 242229"/>
                <a:gd name="connsiteY35" fmla="*/ 198053 h 242363"/>
                <a:gd name="connsiteX36" fmla="*/ 158355 w 242229"/>
                <a:gd name="connsiteY36" fmla="*/ 200067 h 242363"/>
                <a:gd name="connsiteX37" fmla="*/ 150303 w 242229"/>
                <a:gd name="connsiteY37" fmla="*/ 203424 h 242363"/>
                <a:gd name="connsiteX38" fmla="*/ 145606 w 242229"/>
                <a:gd name="connsiteY38" fmla="*/ 204767 h 242363"/>
                <a:gd name="connsiteX39" fmla="*/ 140238 w 242229"/>
                <a:gd name="connsiteY39" fmla="*/ 225579 h 242363"/>
                <a:gd name="connsiteX40" fmla="*/ 101991 w 242229"/>
                <a:gd name="connsiteY40" fmla="*/ 225579 h 242363"/>
                <a:gd name="connsiteX41" fmla="*/ 96623 w 242229"/>
                <a:gd name="connsiteY41" fmla="*/ 204767 h 242363"/>
                <a:gd name="connsiteX42" fmla="*/ 91926 w 242229"/>
                <a:gd name="connsiteY42" fmla="*/ 203424 h 242363"/>
                <a:gd name="connsiteX43" fmla="*/ 83875 w 242229"/>
                <a:gd name="connsiteY43" fmla="*/ 200067 h 242363"/>
                <a:gd name="connsiteX44" fmla="*/ 79848 w 242229"/>
                <a:gd name="connsiteY44" fmla="*/ 198053 h 242363"/>
                <a:gd name="connsiteX45" fmla="*/ 61060 w 242229"/>
                <a:gd name="connsiteY45" fmla="*/ 208795 h 242363"/>
                <a:gd name="connsiteX46" fmla="*/ 33550 w 242229"/>
                <a:gd name="connsiteY46" fmla="*/ 181269 h 242363"/>
                <a:gd name="connsiteX47" fmla="*/ 44286 w 242229"/>
                <a:gd name="connsiteY47" fmla="*/ 162471 h 242363"/>
                <a:gd name="connsiteX48" fmla="*/ 42273 w 242229"/>
                <a:gd name="connsiteY48" fmla="*/ 158442 h 242363"/>
                <a:gd name="connsiteX49" fmla="*/ 38918 w 242229"/>
                <a:gd name="connsiteY49" fmla="*/ 150386 h 242363"/>
                <a:gd name="connsiteX50" fmla="*/ 37576 w 242229"/>
                <a:gd name="connsiteY50" fmla="*/ 145686 h 242363"/>
                <a:gd name="connsiteX51" fmla="*/ 16775 w 242229"/>
                <a:gd name="connsiteY51" fmla="*/ 140315 h 242363"/>
                <a:gd name="connsiteX52" fmla="*/ 16775 w 242229"/>
                <a:gd name="connsiteY52" fmla="*/ 102048 h 242363"/>
                <a:gd name="connsiteX53" fmla="*/ 37576 w 242229"/>
                <a:gd name="connsiteY53" fmla="*/ 96677 h 242363"/>
                <a:gd name="connsiteX54" fmla="*/ 38918 w 242229"/>
                <a:gd name="connsiteY54" fmla="*/ 91977 h 242363"/>
                <a:gd name="connsiteX55" fmla="*/ 42273 w 242229"/>
                <a:gd name="connsiteY55" fmla="*/ 83921 h 242363"/>
                <a:gd name="connsiteX56" fmla="*/ 44286 w 242229"/>
                <a:gd name="connsiteY56" fmla="*/ 79892 h 242363"/>
                <a:gd name="connsiteX57" fmla="*/ 33550 w 242229"/>
                <a:gd name="connsiteY57" fmla="*/ 61094 h 242363"/>
                <a:gd name="connsiteX58" fmla="*/ 61060 w 242229"/>
                <a:gd name="connsiteY58" fmla="*/ 33568 h 242363"/>
                <a:gd name="connsiteX59" fmla="*/ 79848 w 242229"/>
                <a:gd name="connsiteY59" fmla="*/ 44310 h 242363"/>
                <a:gd name="connsiteX60" fmla="*/ 83875 w 242229"/>
                <a:gd name="connsiteY60" fmla="*/ 42296 h 242363"/>
                <a:gd name="connsiteX61" fmla="*/ 91926 w 242229"/>
                <a:gd name="connsiteY61" fmla="*/ 38939 h 242363"/>
                <a:gd name="connsiteX62" fmla="*/ 96623 w 242229"/>
                <a:gd name="connsiteY62" fmla="*/ 37597 h 242363"/>
                <a:gd name="connsiteX63" fmla="*/ 101991 w 242229"/>
                <a:gd name="connsiteY63" fmla="*/ 16784 h 242363"/>
                <a:gd name="connsiteX64" fmla="*/ 140238 w 242229"/>
                <a:gd name="connsiteY64" fmla="*/ 16784 h 242363"/>
                <a:gd name="connsiteX65" fmla="*/ 145606 w 242229"/>
                <a:gd name="connsiteY65" fmla="*/ 37597 h 242363"/>
                <a:gd name="connsiteX66" fmla="*/ 150303 w 242229"/>
                <a:gd name="connsiteY66" fmla="*/ 38939 h 242363"/>
                <a:gd name="connsiteX67" fmla="*/ 158355 w 242229"/>
                <a:gd name="connsiteY67" fmla="*/ 42296 h 242363"/>
                <a:gd name="connsiteX68" fmla="*/ 162381 w 242229"/>
                <a:gd name="connsiteY68" fmla="*/ 44310 h 242363"/>
                <a:gd name="connsiteX69" fmla="*/ 181169 w 242229"/>
                <a:gd name="connsiteY69" fmla="*/ 33568 h 242363"/>
                <a:gd name="connsiteX70" fmla="*/ 208680 w 242229"/>
                <a:gd name="connsiteY70" fmla="*/ 61094 h 242363"/>
                <a:gd name="connsiteX71" fmla="*/ 197944 w 242229"/>
                <a:gd name="connsiteY71" fmla="*/ 79892 h 242363"/>
                <a:gd name="connsiteX72" fmla="*/ 199957 w 242229"/>
                <a:gd name="connsiteY72" fmla="*/ 83921 h 242363"/>
                <a:gd name="connsiteX73" fmla="*/ 203312 w 242229"/>
                <a:gd name="connsiteY73" fmla="*/ 91977 h 242363"/>
                <a:gd name="connsiteX74" fmla="*/ 204654 w 242229"/>
                <a:gd name="connsiteY74" fmla="*/ 96677 h 242363"/>
                <a:gd name="connsiteX75" fmla="*/ 225455 w 242229"/>
                <a:gd name="connsiteY75" fmla="*/ 102048 h 242363"/>
                <a:gd name="connsiteX76" fmla="*/ 225455 w 242229"/>
                <a:gd name="connsiteY76" fmla="*/ 140315 h 242363"/>
                <a:gd name="connsiteX77" fmla="*/ 204654 w 242229"/>
                <a:gd name="connsiteY77" fmla="*/ 145686 h 242363"/>
                <a:gd name="connsiteX78" fmla="*/ 203312 w 242229"/>
                <a:gd name="connsiteY78" fmla="*/ 150386 h 242363"/>
                <a:gd name="connsiteX79" fmla="*/ 199957 w 242229"/>
                <a:gd name="connsiteY79" fmla="*/ 158442 h 242363"/>
                <a:gd name="connsiteX80" fmla="*/ 197944 w 242229"/>
                <a:gd name="connsiteY80" fmla="*/ 162471 h 242363"/>
                <a:gd name="connsiteX81" fmla="*/ 208680 w 242229"/>
                <a:gd name="connsiteY81" fmla="*/ 181269 h 24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42229" h="242363">
                  <a:moveTo>
                    <a:pt x="242229" y="153743"/>
                  </a:moveTo>
                  <a:lnTo>
                    <a:pt x="242229" y="88620"/>
                  </a:lnTo>
                  <a:lnTo>
                    <a:pt x="217403" y="81907"/>
                  </a:lnTo>
                  <a:cubicBezTo>
                    <a:pt x="217403" y="81235"/>
                    <a:pt x="216732" y="81235"/>
                    <a:pt x="216732" y="80564"/>
                  </a:cubicBezTo>
                  <a:lnTo>
                    <a:pt x="230152" y="58409"/>
                  </a:lnTo>
                  <a:lnTo>
                    <a:pt x="183853" y="12085"/>
                  </a:lnTo>
                  <a:lnTo>
                    <a:pt x="161710" y="25512"/>
                  </a:lnTo>
                  <a:cubicBezTo>
                    <a:pt x="161039" y="25512"/>
                    <a:pt x="161039" y="24841"/>
                    <a:pt x="160368" y="24841"/>
                  </a:cubicBezTo>
                  <a:lnTo>
                    <a:pt x="153658" y="0"/>
                  </a:lnTo>
                  <a:lnTo>
                    <a:pt x="88571" y="0"/>
                  </a:lnTo>
                  <a:lnTo>
                    <a:pt x="81861" y="24841"/>
                  </a:lnTo>
                  <a:cubicBezTo>
                    <a:pt x="81190" y="24841"/>
                    <a:pt x="81190" y="25512"/>
                    <a:pt x="80520" y="25512"/>
                  </a:cubicBezTo>
                  <a:lnTo>
                    <a:pt x="58376" y="12085"/>
                  </a:lnTo>
                  <a:lnTo>
                    <a:pt x="12078" y="58409"/>
                  </a:lnTo>
                  <a:lnTo>
                    <a:pt x="25498" y="80564"/>
                  </a:lnTo>
                  <a:cubicBezTo>
                    <a:pt x="25498" y="81235"/>
                    <a:pt x="24827" y="81235"/>
                    <a:pt x="24827" y="81907"/>
                  </a:cubicBezTo>
                  <a:lnTo>
                    <a:pt x="0" y="88620"/>
                  </a:lnTo>
                  <a:lnTo>
                    <a:pt x="0" y="153743"/>
                  </a:lnTo>
                  <a:lnTo>
                    <a:pt x="24827" y="160456"/>
                  </a:lnTo>
                  <a:cubicBezTo>
                    <a:pt x="24827" y="161128"/>
                    <a:pt x="25498" y="161128"/>
                    <a:pt x="25498" y="161799"/>
                  </a:cubicBezTo>
                  <a:lnTo>
                    <a:pt x="12078" y="183954"/>
                  </a:lnTo>
                  <a:lnTo>
                    <a:pt x="58376" y="230279"/>
                  </a:lnTo>
                  <a:lnTo>
                    <a:pt x="80520" y="216851"/>
                  </a:lnTo>
                  <a:cubicBezTo>
                    <a:pt x="81190" y="216851"/>
                    <a:pt x="81190" y="217522"/>
                    <a:pt x="81861" y="217522"/>
                  </a:cubicBezTo>
                  <a:lnTo>
                    <a:pt x="88571" y="242363"/>
                  </a:lnTo>
                  <a:lnTo>
                    <a:pt x="153658" y="242363"/>
                  </a:lnTo>
                  <a:lnTo>
                    <a:pt x="160368" y="217522"/>
                  </a:lnTo>
                  <a:cubicBezTo>
                    <a:pt x="161039" y="217522"/>
                    <a:pt x="161039" y="216851"/>
                    <a:pt x="161710" y="216851"/>
                  </a:cubicBezTo>
                  <a:lnTo>
                    <a:pt x="183853" y="230279"/>
                  </a:lnTo>
                  <a:lnTo>
                    <a:pt x="230152" y="183954"/>
                  </a:lnTo>
                  <a:lnTo>
                    <a:pt x="216732" y="161799"/>
                  </a:lnTo>
                  <a:cubicBezTo>
                    <a:pt x="216732" y="161128"/>
                    <a:pt x="217403" y="161128"/>
                    <a:pt x="217403" y="160456"/>
                  </a:cubicBezTo>
                  <a:lnTo>
                    <a:pt x="242229" y="153743"/>
                  </a:lnTo>
                  <a:close/>
                  <a:moveTo>
                    <a:pt x="208680" y="181269"/>
                  </a:moveTo>
                  <a:lnTo>
                    <a:pt x="181169" y="208795"/>
                  </a:lnTo>
                  <a:lnTo>
                    <a:pt x="162381" y="198053"/>
                  </a:lnTo>
                  <a:lnTo>
                    <a:pt x="158355" y="200067"/>
                  </a:lnTo>
                  <a:cubicBezTo>
                    <a:pt x="155671" y="201410"/>
                    <a:pt x="152987" y="202753"/>
                    <a:pt x="150303" y="203424"/>
                  </a:cubicBezTo>
                  <a:lnTo>
                    <a:pt x="145606" y="204767"/>
                  </a:lnTo>
                  <a:lnTo>
                    <a:pt x="140238" y="225579"/>
                  </a:lnTo>
                  <a:lnTo>
                    <a:pt x="101991" y="225579"/>
                  </a:lnTo>
                  <a:lnTo>
                    <a:pt x="96623" y="204767"/>
                  </a:lnTo>
                  <a:lnTo>
                    <a:pt x="91926" y="203424"/>
                  </a:lnTo>
                  <a:cubicBezTo>
                    <a:pt x="89242" y="202753"/>
                    <a:pt x="86558" y="201410"/>
                    <a:pt x="83875" y="200067"/>
                  </a:cubicBezTo>
                  <a:lnTo>
                    <a:pt x="79848" y="198053"/>
                  </a:lnTo>
                  <a:lnTo>
                    <a:pt x="61060" y="208795"/>
                  </a:lnTo>
                  <a:lnTo>
                    <a:pt x="33550" y="181269"/>
                  </a:lnTo>
                  <a:lnTo>
                    <a:pt x="44286" y="162471"/>
                  </a:lnTo>
                  <a:lnTo>
                    <a:pt x="42273" y="158442"/>
                  </a:lnTo>
                  <a:cubicBezTo>
                    <a:pt x="40931" y="155757"/>
                    <a:pt x="39589" y="153072"/>
                    <a:pt x="38918" y="150386"/>
                  </a:cubicBezTo>
                  <a:lnTo>
                    <a:pt x="37576" y="145686"/>
                  </a:lnTo>
                  <a:lnTo>
                    <a:pt x="16775" y="140315"/>
                  </a:lnTo>
                  <a:lnTo>
                    <a:pt x="16775" y="102048"/>
                  </a:lnTo>
                  <a:lnTo>
                    <a:pt x="37576" y="96677"/>
                  </a:lnTo>
                  <a:lnTo>
                    <a:pt x="38918" y="91977"/>
                  </a:lnTo>
                  <a:cubicBezTo>
                    <a:pt x="39589" y="89292"/>
                    <a:pt x="40931" y="86606"/>
                    <a:pt x="42273" y="83921"/>
                  </a:cubicBezTo>
                  <a:lnTo>
                    <a:pt x="44286" y="79892"/>
                  </a:lnTo>
                  <a:lnTo>
                    <a:pt x="33550" y="61094"/>
                  </a:lnTo>
                  <a:lnTo>
                    <a:pt x="61060" y="33568"/>
                  </a:lnTo>
                  <a:lnTo>
                    <a:pt x="79848" y="44310"/>
                  </a:lnTo>
                  <a:lnTo>
                    <a:pt x="83875" y="42296"/>
                  </a:lnTo>
                  <a:cubicBezTo>
                    <a:pt x="86558" y="40953"/>
                    <a:pt x="89242" y="39611"/>
                    <a:pt x="91926" y="38939"/>
                  </a:cubicBezTo>
                  <a:lnTo>
                    <a:pt x="96623" y="37597"/>
                  </a:lnTo>
                  <a:lnTo>
                    <a:pt x="101991" y="16784"/>
                  </a:lnTo>
                  <a:lnTo>
                    <a:pt x="140238" y="16784"/>
                  </a:lnTo>
                  <a:lnTo>
                    <a:pt x="145606" y="37597"/>
                  </a:lnTo>
                  <a:lnTo>
                    <a:pt x="150303" y="38939"/>
                  </a:lnTo>
                  <a:cubicBezTo>
                    <a:pt x="152987" y="39611"/>
                    <a:pt x="155671" y="40953"/>
                    <a:pt x="158355" y="42296"/>
                  </a:cubicBezTo>
                  <a:lnTo>
                    <a:pt x="162381" y="44310"/>
                  </a:lnTo>
                  <a:lnTo>
                    <a:pt x="181169" y="33568"/>
                  </a:lnTo>
                  <a:lnTo>
                    <a:pt x="208680" y="61094"/>
                  </a:lnTo>
                  <a:lnTo>
                    <a:pt x="197944" y="79892"/>
                  </a:lnTo>
                  <a:lnTo>
                    <a:pt x="199957" y="83921"/>
                  </a:lnTo>
                  <a:cubicBezTo>
                    <a:pt x="201299" y="86606"/>
                    <a:pt x="202641" y="89292"/>
                    <a:pt x="203312" y="91977"/>
                  </a:cubicBezTo>
                  <a:lnTo>
                    <a:pt x="204654" y="96677"/>
                  </a:lnTo>
                  <a:lnTo>
                    <a:pt x="225455" y="102048"/>
                  </a:lnTo>
                  <a:lnTo>
                    <a:pt x="225455" y="140315"/>
                  </a:lnTo>
                  <a:lnTo>
                    <a:pt x="204654" y="145686"/>
                  </a:lnTo>
                  <a:lnTo>
                    <a:pt x="203312" y="150386"/>
                  </a:lnTo>
                  <a:cubicBezTo>
                    <a:pt x="202641" y="153072"/>
                    <a:pt x="201299" y="155757"/>
                    <a:pt x="199957" y="158442"/>
                  </a:cubicBezTo>
                  <a:lnTo>
                    <a:pt x="197944" y="162471"/>
                  </a:lnTo>
                  <a:lnTo>
                    <a:pt x="208680" y="181269"/>
                  </a:lnTo>
                  <a:close/>
                </a:path>
              </a:pathLst>
            </a:custGeom>
            <a:solidFill>
              <a:srgbClr val="FFFFFF"/>
            </a:solidFill>
            <a:ln w="6710"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DDE94495-F5FD-C84B-952B-F93054B63B39}"/>
                </a:ext>
              </a:extLst>
            </p:cNvPr>
            <p:cNvSpPr/>
            <p:nvPr/>
          </p:nvSpPr>
          <p:spPr>
            <a:xfrm>
              <a:off x="4396366" y="3573711"/>
              <a:ext cx="138225" cy="138301"/>
            </a:xfrm>
            <a:custGeom>
              <a:avLst/>
              <a:gdLst>
                <a:gd name="connsiteX0" fmla="*/ 69113 w 138225"/>
                <a:gd name="connsiteY0" fmla="*/ 0 h 138301"/>
                <a:gd name="connsiteX1" fmla="*/ 0 w 138225"/>
                <a:gd name="connsiteY1" fmla="*/ 69151 h 138301"/>
                <a:gd name="connsiteX2" fmla="*/ 69113 w 138225"/>
                <a:gd name="connsiteY2" fmla="*/ 138301 h 138301"/>
                <a:gd name="connsiteX3" fmla="*/ 138225 w 138225"/>
                <a:gd name="connsiteY3" fmla="*/ 69151 h 138301"/>
                <a:gd name="connsiteX4" fmla="*/ 69113 w 138225"/>
                <a:gd name="connsiteY4" fmla="*/ 0 h 138301"/>
                <a:gd name="connsiteX5" fmla="*/ 69113 w 138225"/>
                <a:gd name="connsiteY5" fmla="*/ 121517 h 138301"/>
                <a:gd name="connsiteX6" fmla="*/ 17446 w 138225"/>
                <a:gd name="connsiteY6" fmla="*/ 69822 h 138301"/>
                <a:gd name="connsiteX7" fmla="*/ 69113 w 138225"/>
                <a:gd name="connsiteY7" fmla="*/ 18127 h 138301"/>
                <a:gd name="connsiteX8" fmla="*/ 120779 w 138225"/>
                <a:gd name="connsiteY8" fmla="*/ 69822 h 138301"/>
                <a:gd name="connsiteX9" fmla="*/ 69113 w 138225"/>
                <a:gd name="connsiteY9" fmla="*/ 121517 h 138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225" h="138301">
                  <a:moveTo>
                    <a:pt x="69113" y="0"/>
                  </a:moveTo>
                  <a:cubicBezTo>
                    <a:pt x="30866" y="0"/>
                    <a:pt x="0" y="30883"/>
                    <a:pt x="0" y="69151"/>
                  </a:cubicBezTo>
                  <a:cubicBezTo>
                    <a:pt x="0" y="107419"/>
                    <a:pt x="30866" y="138301"/>
                    <a:pt x="69113" y="138301"/>
                  </a:cubicBezTo>
                  <a:cubicBezTo>
                    <a:pt x="107359" y="138301"/>
                    <a:pt x="138225" y="107419"/>
                    <a:pt x="138225" y="69151"/>
                  </a:cubicBezTo>
                  <a:cubicBezTo>
                    <a:pt x="138225" y="30883"/>
                    <a:pt x="107359" y="0"/>
                    <a:pt x="69113" y="0"/>
                  </a:cubicBezTo>
                  <a:close/>
                  <a:moveTo>
                    <a:pt x="69113" y="121517"/>
                  </a:moveTo>
                  <a:cubicBezTo>
                    <a:pt x="40260" y="121517"/>
                    <a:pt x="17446" y="98019"/>
                    <a:pt x="17446" y="69822"/>
                  </a:cubicBezTo>
                  <a:cubicBezTo>
                    <a:pt x="17446" y="40953"/>
                    <a:pt x="40931" y="18127"/>
                    <a:pt x="69113" y="18127"/>
                  </a:cubicBezTo>
                  <a:cubicBezTo>
                    <a:pt x="97294" y="18127"/>
                    <a:pt x="120779" y="41625"/>
                    <a:pt x="120779" y="69822"/>
                  </a:cubicBezTo>
                  <a:cubicBezTo>
                    <a:pt x="120779" y="98019"/>
                    <a:pt x="97294" y="121517"/>
                    <a:pt x="69113" y="121517"/>
                  </a:cubicBezTo>
                  <a:close/>
                </a:path>
              </a:pathLst>
            </a:custGeom>
            <a:solidFill>
              <a:srgbClr val="FFFFFF"/>
            </a:solidFill>
            <a:ln w="6710" cap="flat">
              <a:noFill/>
              <a:prstDash val="solid"/>
              <a:miter/>
            </a:ln>
          </p:spPr>
          <p:txBody>
            <a:bodyPr rtlCol="0" anchor="ctr"/>
            <a:lstStyle/>
            <a:p>
              <a:endParaRPr lang="en-US"/>
            </a:p>
          </p:txBody>
        </p:sp>
        <p:sp>
          <p:nvSpPr>
            <p:cNvPr id="161" name="Freeform 160">
              <a:extLst>
                <a:ext uri="{FF2B5EF4-FFF2-40B4-BE49-F238E27FC236}">
                  <a16:creationId xmlns:a16="http://schemas.microsoft.com/office/drawing/2014/main" id="{0FBC690D-A642-9447-BBE4-F45BAB6049AA}"/>
                </a:ext>
              </a:extLst>
            </p:cNvPr>
            <p:cNvSpPr/>
            <p:nvPr/>
          </p:nvSpPr>
          <p:spPr>
            <a:xfrm>
              <a:off x="4430587" y="3608622"/>
              <a:ext cx="69783" cy="69822"/>
            </a:xfrm>
            <a:custGeom>
              <a:avLst/>
              <a:gdLst>
                <a:gd name="connsiteX0" fmla="*/ 34892 w 69783"/>
                <a:gd name="connsiteY0" fmla="*/ 0 h 69822"/>
                <a:gd name="connsiteX1" fmla="*/ 0 w 69783"/>
                <a:gd name="connsiteY1" fmla="*/ 34911 h 69822"/>
                <a:gd name="connsiteX2" fmla="*/ 34892 w 69783"/>
                <a:gd name="connsiteY2" fmla="*/ 69822 h 69822"/>
                <a:gd name="connsiteX3" fmla="*/ 69784 w 69783"/>
                <a:gd name="connsiteY3" fmla="*/ 34911 h 69822"/>
                <a:gd name="connsiteX4" fmla="*/ 34892 w 69783"/>
                <a:gd name="connsiteY4" fmla="*/ 0 h 69822"/>
                <a:gd name="connsiteX5" fmla="*/ 34892 w 69783"/>
                <a:gd name="connsiteY5" fmla="*/ 51695 h 69822"/>
                <a:gd name="connsiteX6" fmla="*/ 17446 w 69783"/>
                <a:gd name="connsiteY6" fmla="*/ 34240 h 69822"/>
                <a:gd name="connsiteX7" fmla="*/ 34892 w 69783"/>
                <a:gd name="connsiteY7" fmla="*/ 16784 h 69822"/>
                <a:gd name="connsiteX8" fmla="*/ 52338 w 69783"/>
                <a:gd name="connsiteY8" fmla="*/ 34240 h 69822"/>
                <a:gd name="connsiteX9" fmla="*/ 34892 w 69783"/>
                <a:gd name="connsiteY9" fmla="*/ 51695 h 6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783" h="69822">
                  <a:moveTo>
                    <a:pt x="34892" y="0"/>
                  </a:moveTo>
                  <a:cubicBezTo>
                    <a:pt x="16104" y="0"/>
                    <a:pt x="0" y="15442"/>
                    <a:pt x="0" y="34911"/>
                  </a:cubicBezTo>
                  <a:cubicBezTo>
                    <a:pt x="0" y="54381"/>
                    <a:pt x="15433" y="69822"/>
                    <a:pt x="34892" y="69822"/>
                  </a:cubicBezTo>
                  <a:cubicBezTo>
                    <a:pt x="53680" y="69822"/>
                    <a:pt x="69784" y="54381"/>
                    <a:pt x="69784" y="34911"/>
                  </a:cubicBezTo>
                  <a:cubicBezTo>
                    <a:pt x="69784" y="15442"/>
                    <a:pt x="53680" y="0"/>
                    <a:pt x="34892" y="0"/>
                  </a:cubicBezTo>
                  <a:close/>
                  <a:moveTo>
                    <a:pt x="34892" y="51695"/>
                  </a:moveTo>
                  <a:cubicBezTo>
                    <a:pt x="25498" y="51695"/>
                    <a:pt x="17446" y="43639"/>
                    <a:pt x="17446" y="34240"/>
                  </a:cubicBezTo>
                  <a:cubicBezTo>
                    <a:pt x="17446" y="24841"/>
                    <a:pt x="25498" y="16784"/>
                    <a:pt x="34892" y="16784"/>
                  </a:cubicBezTo>
                  <a:cubicBezTo>
                    <a:pt x="44286" y="16784"/>
                    <a:pt x="52338" y="24841"/>
                    <a:pt x="52338" y="34240"/>
                  </a:cubicBezTo>
                  <a:cubicBezTo>
                    <a:pt x="52338" y="44310"/>
                    <a:pt x="44286" y="51695"/>
                    <a:pt x="34892" y="51695"/>
                  </a:cubicBezTo>
                  <a:close/>
                </a:path>
              </a:pathLst>
            </a:custGeom>
            <a:solidFill>
              <a:srgbClr val="FFFFFF"/>
            </a:solidFill>
            <a:ln w="6710"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E98EDB26-0A0E-6141-8191-1B011FA0C821}"/>
                </a:ext>
              </a:extLst>
            </p:cNvPr>
            <p:cNvSpPr/>
            <p:nvPr/>
          </p:nvSpPr>
          <p:spPr>
            <a:xfrm>
              <a:off x="4214526" y="3226615"/>
              <a:ext cx="208008" cy="277274"/>
            </a:xfrm>
            <a:custGeom>
              <a:avLst/>
              <a:gdLst>
                <a:gd name="connsiteX0" fmla="*/ 54351 w 208008"/>
                <a:gd name="connsiteY0" fmla="*/ 147029 h 277274"/>
                <a:gd name="connsiteX1" fmla="*/ 69113 w 208008"/>
                <a:gd name="connsiteY1" fmla="*/ 169184 h 277274"/>
                <a:gd name="connsiteX2" fmla="*/ 69113 w 208008"/>
                <a:gd name="connsiteY2" fmla="*/ 176569 h 277274"/>
                <a:gd name="connsiteX3" fmla="*/ 28182 w 208008"/>
                <a:gd name="connsiteY3" fmla="*/ 192011 h 277274"/>
                <a:gd name="connsiteX4" fmla="*/ 0 w 208008"/>
                <a:gd name="connsiteY4" fmla="*/ 232293 h 277274"/>
                <a:gd name="connsiteX5" fmla="*/ 0 w 208008"/>
                <a:gd name="connsiteY5" fmla="*/ 277274 h 277274"/>
                <a:gd name="connsiteX6" fmla="*/ 208009 w 208008"/>
                <a:gd name="connsiteY6" fmla="*/ 277274 h 277274"/>
                <a:gd name="connsiteX7" fmla="*/ 208009 w 208008"/>
                <a:gd name="connsiteY7" fmla="*/ 232293 h 277274"/>
                <a:gd name="connsiteX8" fmla="*/ 179827 w 208008"/>
                <a:gd name="connsiteY8" fmla="*/ 192011 h 277274"/>
                <a:gd name="connsiteX9" fmla="*/ 138896 w 208008"/>
                <a:gd name="connsiteY9" fmla="*/ 176569 h 277274"/>
                <a:gd name="connsiteX10" fmla="*/ 138896 w 208008"/>
                <a:gd name="connsiteY10" fmla="*/ 169184 h 277274"/>
                <a:gd name="connsiteX11" fmla="*/ 153658 w 208008"/>
                <a:gd name="connsiteY11" fmla="*/ 147029 h 277274"/>
                <a:gd name="connsiteX12" fmla="*/ 182511 w 208008"/>
                <a:gd name="connsiteY12" fmla="*/ 112790 h 277274"/>
                <a:gd name="connsiteX13" fmla="*/ 182511 w 208008"/>
                <a:gd name="connsiteY13" fmla="*/ 77878 h 277274"/>
                <a:gd name="connsiteX14" fmla="*/ 104676 w 208008"/>
                <a:gd name="connsiteY14" fmla="*/ 0 h 277274"/>
                <a:gd name="connsiteX15" fmla="*/ 26840 w 208008"/>
                <a:gd name="connsiteY15" fmla="*/ 77878 h 277274"/>
                <a:gd name="connsiteX16" fmla="*/ 26840 w 208008"/>
                <a:gd name="connsiteY16" fmla="*/ 112790 h 277274"/>
                <a:gd name="connsiteX17" fmla="*/ 54351 w 208008"/>
                <a:gd name="connsiteY17" fmla="*/ 147029 h 277274"/>
                <a:gd name="connsiteX18" fmla="*/ 120779 w 208008"/>
                <a:gd name="connsiteY18" fmla="*/ 179926 h 277274"/>
                <a:gd name="connsiteX19" fmla="*/ 103334 w 208008"/>
                <a:gd name="connsiteY19" fmla="*/ 208795 h 277274"/>
                <a:gd name="connsiteX20" fmla="*/ 85888 w 208008"/>
                <a:gd name="connsiteY20" fmla="*/ 179926 h 277274"/>
                <a:gd name="connsiteX21" fmla="*/ 85888 w 208008"/>
                <a:gd name="connsiteY21" fmla="*/ 179255 h 277274"/>
                <a:gd name="connsiteX22" fmla="*/ 103334 w 208008"/>
                <a:gd name="connsiteY22" fmla="*/ 182612 h 277274"/>
                <a:gd name="connsiteX23" fmla="*/ 120779 w 208008"/>
                <a:gd name="connsiteY23" fmla="*/ 179926 h 277274"/>
                <a:gd name="connsiteX24" fmla="*/ 120779 w 208008"/>
                <a:gd name="connsiteY24" fmla="*/ 179926 h 277274"/>
                <a:gd name="connsiteX25" fmla="*/ 73810 w 208008"/>
                <a:gd name="connsiteY25" fmla="*/ 193353 h 277274"/>
                <a:gd name="connsiteX26" fmla="*/ 91256 w 208008"/>
                <a:gd name="connsiteY26" fmla="*/ 222222 h 277274"/>
                <a:gd name="connsiteX27" fmla="*/ 73810 w 208008"/>
                <a:gd name="connsiteY27" fmla="*/ 230950 h 277274"/>
                <a:gd name="connsiteX28" fmla="*/ 62403 w 208008"/>
                <a:gd name="connsiteY28" fmla="*/ 197381 h 277274"/>
                <a:gd name="connsiteX29" fmla="*/ 73810 w 208008"/>
                <a:gd name="connsiteY29" fmla="*/ 193353 h 277274"/>
                <a:gd name="connsiteX30" fmla="*/ 189892 w 208008"/>
                <a:gd name="connsiteY30" fmla="*/ 232293 h 277274"/>
                <a:gd name="connsiteX31" fmla="*/ 189892 w 208008"/>
                <a:gd name="connsiteY31" fmla="*/ 260490 h 277274"/>
                <a:gd name="connsiteX32" fmla="*/ 16775 w 208008"/>
                <a:gd name="connsiteY32" fmla="*/ 260490 h 277274"/>
                <a:gd name="connsiteX33" fmla="*/ 16775 w 208008"/>
                <a:gd name="connsiteY33" fmla="*/ 232293 h 277274"/>
                <a:gd name="connsiteX34" fmla="*/ 33550 w 208008"/>
                <a:gd name="connsiteY34" fmla="*/ 208123 h 277274"/>
                <a:gd name="connsiteX35" fmla="*/ 46299 w 208008"/>
                <a:gd name="connsiteY35" fmla="*/ 203424 h 277274"/>
                <a:gd name="connsiteX36" fmla="*/ 63745 w 208008"/>
                <a:gd name="connsiteY36" fmla="*/ 255119 h 277274"/>
                <a:gd name="connsiteX37" fmla="*/ 103334 w 208008"/>
                <a:gd name="connsiteY37" fmla="*/ 234978 h 277274"/>
                <a:gd name="connsiteX38" fmla="*/ 142923 w 208008"/>
                <a:gd name="connsiteY38" fmla="*/ 255119 h 277274"/>
                <a:gd name="connsiteX39" fmla="*/ 160368 w 208008"/>
                <a:gd name="connsiteY39" fmla="*/ 203424 h 277274"/>
                <a:gd name="connsiteX40" fmla="*/ 173117 w 208008"/>
                <a:gd name="connsiteY40" fmla="*/ 208123 h 277274"/>
                <a:gd name="connsiteX41" fmla="*/ 189892 w 208008"/>
                <a:gd name="connsiteY41" fmla="*/ 232293 h 277274"/>
                <a:gd name="connsiteX42" fmla="*/ 144264 w 208008"/>
                <a:gd name="connsiteY42" fmla="*/ 197381 h 277274"/>
                <a:gd name="connsiteX43" fmla="*/ 132858 w 208008"/>
                <a:gd name="connsiteY43" fmla="*/ 230950 h 277274"/>
                <a:gd name="connsiteX44" fmla="*/ 115411 w 208008"/>
                <a:gd name="connsiteY44" fmla="*/ 222222 h 277274"/>
                <a:gd name="connsiteX45" fmla="*/ 132858 w 208008"/>
                <a:gd name="connsiteY45" fmla="*/ 193353 h 277274"/>
                <a:gd name="connsiteX46" fmla="*/ 144264 w 208008"/>
                <a:gd name="connsiteY46" fmla="*/ 197381 h 277274"/>
                <a:gd name="connsiteX47" fmla="*/ 103334 w 208008"/>
                <a:gd name="connsiteY47" fmla="*/ 165156 h 277274"/>
                <a:gd name="connsiteX48" fmla="*/ 68442 w 208008"/>
                <a:gd name="connsiteY48" fmla="*/ 130245 h 277274"/>
                <a:gd name="connsiteX49" fmla="*/ 68442 w 208008"/>
                <a:gd name="connsiteY49" fmla="*/ 95334 h 277274"/>
                <a:gd name="connsiteX50" fmla="*/ 103334 w 208008"/>
                <a:gd name="connsiteY50" fmla="*/ 81235 h 277274"/>
                <a:gd name="connsiteX51" fmla="*/ 138225 w 208008"/>
                <a:gd name="connsiteY51" fmla="*/ 95334 h 277274"/>
                <a:gd name="connsiteX52" fmla="*/ 138225 w 208008"/>
                <a:gd name="connsiteY52" fmla="*/ 130245 h 277274"/>
                <a:gd name="connsiteX53" fmla="*/ 103334 w 208008"/>
                <a:gd name="connsiteY53" fmla="*/ 165156 h 277274"/>
                <a:gd name="connsiteX54" fmla="*/ 155671 w 208008"/>
                <a:gd name="connsiteY54" fmla="*/ 128231 h 277274"/>
                <a:gd name="connsiteX55" fmla="*/ 155671 w 208008"/>
                <a:gd name="connsiteY55" fmla="*/ 98691 h 277274"/>
                <a:gd name="connsiteX56" fmla="*/ 164394 w 208008"/>
                <a:gd name="connsiteY56" fmla="*/ 113461 h 277274"/>
                <a:gd name="connsiteX57" fmla="*/ 155671 w 208008"/>
                <a:gd name="connsiteY57" fmla="*/ 128231 h 277274"/>
                <a:gd name="connsiteX58" fmla="*/ 103334 w 208008"/>
                <a:gd name="connsiteY58" fmla="*/ 18127 h 277274"/>
                <a:gd name="connsiteX59" fmla="*/ 163723 w 208008"/>
                <a:gd name="connsiteY59" fmla="*/ 78550 h 277274"/>
                <a:gd name="connsiteX60" fmla="*/ 163723 w 208008"/>
                <a:gd name="connsiteY60" fmla="*/ 83249 h 277274"/>
                <a:gd name="connsiteX61" fmla="*/ 146277 w 208008"/>
                <a:gd name="connsiteY61" fmla="*/ 78550 h 277274"/>
                <a:gd name="connsiteX62" fmla="*/ 144935 w 208008"/>
                <a:gd name="connsiteY62" fmla="*/ 78550 h 277274"/>
                <a:gd name="connsiteX63" fmla="*/ 109373 w 208008"/>
                <a:gd name="connsiteY63" fmla="*/ 63780 h 277274"/>
                <a:gd name="connsiteX64" fmla="*/ 103334 w 208008"/>
                <a:gd name="connsiteY64" fmla="*/ 57737 h 277274"/>
                <a:gd name="connsiteX65" fmla="*/ 97294 w 208008"/>
                <a:gd name="connsiteY65" fmla="*/ 63780 h 277274"/>
                <a:gd name="connsiteX66" fmla="*/ 61732 w 208008"/>
                <a:gd name="connsiteY66" fmla="*/ 78550 h 277274"/>
                <a:gd name="connsiteX67" fmla="*/ 60390 w 208008"/>
                <a:gd name="connsiteY67" fmla="*/ 78550 h 277274"/>
                <a:gd name="connsiteX68" fmla="*/ 42944 w 208008"/>
                <a:gd name="connsiteY68" fmla="*/ 83249 h 277274"/>
                <a:gd name="connsiteX69" fmla="*/ 42944 w 208008"/>
                <a:gd name="connsiteY69" fmla="*/ 78550 h 277274"/>
                <a:gd name="connsiteX70" fmla="*/ 103334 w 208008"/>
                <a:gd name="connsiteY70" fmla="*/ 18127 h 277274"/>
                <a:gd name="connsiteX71" fmla="*/ 51667 w 208008"/>
                <a:gd name="connsiteY71" fmla="*/ 98019 h 277274"/>
                <a:gd name="connsiteX72" fmla="*/ 51667 w 208008"/>
                <a:gd name="connsiteY72" fmla="*/ 127559 h 277274"/>
                <a:gd name="connsiteX73" fmla="*/ 42944 w 208008"/>
                <a:gd name="connsiteY73" fmla="*/ 112790 h 277274"/>
                <a:gd name="connsiteX74" fmla="*/ 51667 w 208008"/>
                <a:gd name="connsiteY74" fmla="*/ 98019 h 277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208008" h="277274">
                  <a:moveTo>
                    <a:pt x="54351" y="147029"/>
                  </a:moveTo>
                  <a:cubicBezTo>
                    <a:pt x="57035" y="155757"/>
                    <a:pt x="62403" y="163142"/>
                    <a:pt x="69113" y="169184"/>
                  </a:cubicBezTo>
                  <a:lnTo>
                    <a:pt x="69113" y="176569"/>
                  </a:lnTo>
                  <a:lnTo>
                    <a:pt x="28182" y="192011"/>
                  </a:lnTo>
                  <a:cubicBezTo>
                    <a:pt x="11407" y="198053"/>
                    <a:pt x="0" y="214837"/>
                    <a:pt x="0" y="232293"/>
                  </a:cubicBezTo>
                  <a:lnTo>
                    <a:pt x="0" y="277274"/>
                  </a:lnTo>
                  <a:lnTo>
                    <a:pt x="208009" y="277274"/>
                  </a:lnTo>
                  <a:lnTo>
                    <a:pt x="208009" y="232293"/>
                  </a:lnTo>
                  <a:cubicBezTo>
                    <a:pt x="208009" y="214166"/>
                    <a:pt x="196602" y="198053"/>
                    <a:pt x="179827" y="192011"/>
                  </a:cubicBezTo>
                  <a:lnTo>
                    <a:pt x="138896" y="176569"/>
                  </a:lnTo>
                  <a:lnTo>
                    <a:pt x="138896" y="169184"/>
                  </a:lnTo>
                  <a:cubicBezTo>
                    <a:pt x="145606" y="163142"/>
                    <a:pt x="150303" y="155757"/>
                    <a:pt x="153658" y="147029"/>
                  </a:cubicBezTo>
                  <a:cubicBezTo>
                    <a:pt x="169762" y="144344"/>
                    <a:pt x="182511" y="130245"/>
                    <a:pt x="182511" y="112790"/>
                  </a:cubicBezTo>
                  <a:lnTo>
                    <a:pt x="182511" y="77878"/>
                  </a:lnTo>
                  <a:cubicBezTo>
                    <a:pt x="182511" y="34911"/>
                    <a:pt x="147619" y="0"/>
                    <a:pt x="104676" y="0"/>
                  </a:cubicBezTo>
                  <a:cubicBezTo>
                    <a:pt x="61732" y="0"/>
                    <a:pt x="26840" y="34911"/>
                    <a:pt x="26840" y="77878"/>
                  </a:cubicBezTo>
                  <a:lnTo>
                    <a:pt x="26840" y="112790"/>
                  </a:lnTo>
                  <a:cubicBezTo>
                    <a:pt x="25498" y="130245"/>
                    <a:pt x="38247" y="144344"/>
                    <a:pt x="54351" y="147029"/>
                  </a:cubicBezTo>
                  <a:close/>
                  <a:moveTo>
                    <a:pt x="120779" y="179926"/>
                  </a:moveTo>
                  <a:lnTo>
                    <a:pt x="103334" y="208795"/>
                  </a:lnTo>
                  <a:lnTo>
                    <a:pt x="85888" y="179926"/>
                  </a:lnTo>
                  <a:lnTo>
                    <a:pt x="85888" y="179255"/>
                  </a:lnTo>
                  <a:cubicBezTo>
                    <a:pt x="91256" y="181269"/>
                    <a:pt x="97294" y="182612"/>
                    <a:pt x="103334" y="182612"/>
                  </a:cubicBezTo>
                  <a:cubicBezTo>
                    <a:pt x="109373" y="182612"/>
                    <a:pt x="115411" y="181269"/>
                    <a:pt x="120779" y="179926"/>
                  </a:cubicBezTo>
                  <a:lnTo>
                    <a:pt x="120779" y="179926"/>
                  </a:lnTo>
                  <a:close/>
                  <a:moveTo>
                    <a:pt x="73810" y="193353"/>
                  </a:moveTo>
                  <a:lnTo>
                    <a:pt x="91256" y="222222"/>
                  </a:lnTo>
                  <a:lnTo>
                    <a:pt x="73810" y="230950"/>
                  </a:lnTo>
                  <a:lnTo>
                    <a:pt x="62403" y="197381"/>
                  </a:lnTo>
                  <a:lnTo>
                    <a:pt x="73810" y="193353"/>
                  </a:lnTo>
                  <a:close/>
                  <a:moveTo>
                    <a:pt x="189892" y="232293"/>
                  </a:moveTo>
                  <a:lnTo>
                    <a:pt x="189892" y="260490"/>
                  </a:lnTo>
                  <a:lnTo>
                    <a:pt x="16775" y="260490"/>
                  </a:lnTo>
                  <a:lnTo>
                    <a:pt x="16775" y="232293"/>
                  </a:lnTo>
                  <a:cubicBezTo>
                    <a:pt x="16775" y="221551"/>
                    <a:pt x="23485" y="211480"/>
                    <a:pt x="33550" y="208123"/>
                  </a:cubicBezTo>
                  <a:lnTo>
                    <a:pt x="46299" y="203424"/>
                  </a:lnTo>
                  <a:lnTo>
                    <a:pt x="63745" y="255119"/>
                  </a:lnTo>
                  <a:lnTo>
                    <a:pt x="103334" y="234978"/>
                  </a:lnTo>
                  <a:lnTo>
                    <a:pt x="142923" y="255119"/>
                  </a:lnTo>
                  <a:lnTo>
                    <a:pt x="160368" y="203424"/>
                  </a:lnTo>
                  <a:lnTo>
                    <a:pt x="173117" y="208123"/>
                  </a:lnTo>
                  <a:cubicBezTo>
                    <a:pt x="183182" y="212152"/>
                    <a:pt x="189892" y="221551"/>
                    <a:pt x="189892" y="232293"/>
                  </a:cubicBezTo>
                  <a:close/>
                  <a:moveTo>
                    <a:pt x="144264" y="197381"/>
                  </a:moveTo>
                  <a:lnTo>
                    <a:pt x="132858" y="230950"/>
                  </a:lnTo>
                  <a:lnTo>
                    <a:pt x="115411" y="222222"/>
                  </a:lnTo>
                  <a:lnTo>
                    <a:pt x="132858" y="193353"/>
                  </a:lnTo>
                  <a:lnTo>
                    <a:pt x="144264" y="197381"/>
                  </a:lnTo>
                  <a:close/>
                  <a:moveTo>
                    <a:pt x="103334" y="165156"/>
                  </a:moveTo>
                  <a:cubicBezTo>
                    <a:pt x="84546" y="165156"/>
                    <a:pt x="68442" y="149715"/>
                    <a:pt x="68442" y="130245"/>
                  </a:cubicBezTo>
                  <a:lnTo>
                    <a:pt x="68442" y="95334"/>
                  </a:lnTo>
                  <a:cubicBezTo>
                    <a:pt x="81191" y="93991"/>
                    <a:pt x="93269" y="89292"/>
                    <a:pt x="103334" y="81235"/>
                  </a:cubicBezTo>
                  <a:cubicBezTo>
                    <a:pt x="113399" y="89292"/>
                    <a:pt x="125476" y="93991"/>
                    <a:pt x="138225" y="95334"/>
                  </a:cubicBezTo>
                  <a:lnTo>
                    <a:pt x="138225" y="130245"/>
                  </a:lnTo>
                  <a:cubicBezTo>
                    <a:pt x="138225" y="149715"/>
                    <a:pt x="122793" y="165156"/>
                    <a:pt x="103334" y="165156"/>
                  </a:cubicBezTo>
                  <a:close/>
                  <a:moveTo>
                    <a:pt x="155671" y="128231"/>
                  </a:moveTo>
                  <a:lnTo>
                    <a:pt x="155671" y="98691"/>
                  </a:lnTo>
                  <a:cubicBezTo>
                    <a:pt x="161039" y="101376"/>
                    <a:pt x="164394" y="107419"/>
                    <a:pt x="164394" y="113461"/>
                  </a:cubicBezTo>
                  <a:cubicBezTo>
                    <a:pt x="164394" y="119503"/>
                    <a:pt x="160368" y="124874"/>
                    <a:pt x="155671" y="128231"/>
                  </a:cubicBezTo>
                  <a:close/>
                  <a:moveTo>
                    <a:pt x="103334" y="18127"/>
                  </a:moveTo>
                  <a:cubicBezTo>
                    <a:pt x="136883" y="18127"/>
                    <a:pt x="163723" y="45653"/>
                    <a:pt x="163723" y="78550"/>
                  </a:cubicBezTo>
                  <a:lnTo>
                    <a:pt x="163723" y="83249"/>
                  </a:lnTo>
                  <a:cubicBezTo>
                    <a:pt x="158355" y="80564"/>
                    <a:pt x="152987" y="78550"/>
                    <a:pt x="146277" y="78550"/>
                  </a:cubicBezTo>
                  <a:lnTo>
                    <a:pt x="144935" y="78550"/>
                  </a:lnTo>
                  <a:cubicBezTo>
                    <a:pt x="131515" y="78550"/>
                    <a:pt x="118766" y="73179"/>
                    <a:pt x="109373" y="63780"/>
                  </a:cubicBezTo>
                  <a:lnTo>
                    <a:pt x="103334" y="57737"/>
                  </a:lnTo>
                  <a:lnTo>
                    <a:pt x="97294" y="63780"/>
                  </a:lnTo>
                  <a:cubicBezTo>
                    <a:pt x="87901" y="73179"/>
                    <a:pt x="75152" y="78550"/>
                    <a:pt x="61732" y="78550"/>
                  </a:cubicBezTo>
                  <a:lnTo>
                    <a:pt x="60390" y="78550"/>
                  </a:lnTo>
                  <a:cubicBezTo>
                    <a:pt x="54351" y="78550"/>
                    <a:pt x="48312" y="80564"/>
                    <a:pt x="42944" y="83249"/>
                  </a:cubicBezTo>
                  <a:lnTo>
                    <a:pt x="42944" y="78550"/>
                  </a:lnTo>
                  <a:cubicBezTo>
                    <a:pt x="42944" y="44982"/>
                    <a:pt x="70455" y="18127"/>
                    <a:pt x="103334" y="18127"/>
                  </a:cubicBezTo>
                  <a:close/>
                  <a:moveTo>
                    <a:pt x="51667" y="98019"/>
                  </a:moveTo>
                  <a:lnTo>
                    <a:pt x="51667" y="127559"/>
                  </a:lnTo>
                  <a:cubicBezTo>
                    <a:pt x="46299" y="124874"/>
                    <a:pt x="42944" y="118832"/>
                    <a:pt x="42944" y="112790"/>
                  </a:cubicBezTo>
                  <a:cubicBezTo>
                    <a:pt x="42944" y="106747"/>
                    <a:pt x="46299" y="101376"/>
                    <a:pt x="51667" y="98019"/>
                  </a:cubicBezTo>
                  <a:close/>
                </a:path>
              </a:pathLst>
            </a:custGeom>
            <a:solidFill>
              <a:srgbClr val="FFFFFF"/>
            </a:solidFill>
            <a:ln w="6710" cap="flat">
              <a:noFill/>
              <a:prstDash val="solid"/>
              <a:miter/>
            </a:ln>
          </p:spPr>
          <p:txBody>
            <a:bodyPr rtlCol="0" anchor="ctr"/>
            <a:lstStyle/>
            <a:p>
              <a:endParaRPr lang="en-US" dirty="0"/>
            </a:p>
          </p:txBody>
        </p:sp>
        <p:sp>
          <p:nvSpPr>
            <p:cNvPr id="163" name="Freeform 162">
              <a:extLst>
                <a:ext uri="{FF2B5EF4-FFF2-40B4-BE49-F238E27FC236}">
                  <a16:creationId xmlns:a16="http://schemas.microsoft.com/office/drawing/2014/main" id="{A2C80EF9-6C81-8641-ADD2-8AEDEEC98D1C}"/>
                </a:ext>
              </a:extLst>
            </p:cNvPr>
            <p:cNvSpPr/>
            <p:nvPr/>
          </p:nvSpPr>
          <p:spPr>
            <a:xfrm>
              <a:off x="4049461" y="3539471"/>
              <a:ext cx="173116" cy="224907"/>
            </a:xfrm>
            <a:custGeom>
              <a:avLst/>
              <a:gdLst>
                <a:gd name="connsiteX0" fmla="*/ 0 w 173116"/>
                <a:gd name="connsiteY0" fmla="*/ 224908 h 224907"/>
                <a:gd name="connsiteX1" fmla="*/ 173117 w 173116"/>
                <a:gd name="connsiteY1" fmla="*/ 224908 h 224907"/>
                <a:gd name="connsiteX2" fmla="*/ 173117 w 173116"/>
                <a:gd name="connsiteY2" fmla="*/ 0 h 224907"/>
                <a:gd name="connsiteX3" fmla="*/ 0 w 173116"/>
                <a:gd name="connsiteY3" fmla="*/ 0 h 224907"/>
                <a:gd name="connsiteX4" fmla="*/ 0 w 173116"/>
                <a:gd name="connsiteY4" fmla="*/ 224908 h 224907"/>
                <a:gd name="connsiteX5" fmla="*/ 17446 w 173116"/>
                <a:gd name="connsiteY5" fmla="*/ 16784 h 224907"/>
                <a:gd name="connsiteX6" fmla="*/ 155671 w 173116"/>
                <a:gd name="connsiteY6" fmla="*/ 16784 h 224907"/>
                <a:gd name="connsiteX7" fmla="*/ 155671 w 173116"/>
                <a:gd name="connsiteY7" fmla="*/ 207452 h 224907"/>
                <a:gd name="connsiteX8" fmla="*/ 17446 w 173116"/>
                <a:gd name="connsiteY8" fmla="*/ 207452 h 224907"/>
                <a:gd name="connsiteX9" fmla="*/ 17446 w 173116"/>
                <a:gd name="connsiteY9" fmla="*/ 16784 h 224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116" h="224907">
                  <a:moveTo>
                    <a:pt x="0" y="224908"/>
                  </a:moveTo>
                  <a:lnTo>
                    <a:pt x="173117" y="224908"/>
                  </a:lnTo>
                  <a:lnTo>
                    <a:pt x="173117" y="0"/>
                  </a:lnTo>
                  <a:lnTo>
                    <a:pt x="0" y="0"/>
                  </a:lnTo>
                  <a:lnTo>
                    <a:pt x="0" y="224908"/>
                  </a:lnTo>
                  <a:close/>
                  <a:moveTo>
                    <a:pt x="17446" y="16784"/>
                  </a:moveTo>
                  <a:lnTo>
                    <a:pt x="155671" y="16784"/>
                  </a:lnTo>
                  <a:lnTo>
                    <a:pt x="155671" y="207452"/>
                  </a:lnTo>
                  <a:lnTo>
                    <a:pt x="17446" y="207452"/>
                  </a:lnTo>
                  <a:lnTo>
                    <a:pt x="17446" y="16784"/>
                  </a:lnTo>
                  <a:close/>
                </a:path>
              </a:pathLst>
            </a:custGeom>
            <a:solidFill>
              <a:srgbClr val="FFFFFF"/>
            </a:solidFill>
            <a:ln w="6710"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072B0CC7-4ECB-A841-AB62-907C94282D65}"/>
                </a:ext>
              </a:extLst>
            </p:cNvPr>
            <p:cNvSpPr/>
            <p:nvPr/>
          </p:nvSpPr>
          <p:spPr>
            <a:xfrm>
              <a:off x="4084353" y="3573711"/>
              <a:ext cx="104004" cy="17455"/>
            </a:xfrm>
            <a:custGeom>
              <a:avLst/>
              <a:gdLst>
                <a:gd name="connsiteX0" fmla="*/ 0 w 104004"/>
                <a:gd name="connsiteY0" fmla="*/ 0 h 17455"/>
                <a:gd name="connsiteX1" fmla="*/ 104004 w 104004"/>
                <a:gd name="connsiteY1" fmla="*/ 0 h 17455"/>
                <a:gd name="connsiteX2" fmla="*/ 104004 w 104004"/>
                <a:gd name="connsiteY2" fmla="*/ 17456 h 17455"/>
                <a:gd name="connsiteX3" fmla="*/ 0 w 104004"/>
                <a:gd name="connsiteY3" fmla="*/ 17456 h 17455"/>
                <a:gd name="connsiteX4" fmla="*/ 0 w 104004"/>
                <a:gd name="connsiteY4" fmla="*/ 0 h 17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04" h="17455">
                  <a:moveTo>
                    <a:pt x="0" y="0"/>
                  </a:moveTo>
                  <a:lnTo>
                    <a:pt x="104004" y="0"/>
                  </a:lnTo>
                  <a:lnTo>
                    <a:pt x="104004" y="17456"/>
                  </a:lnTo>
                  <a:lnTo>
                    <a:pt x="0" y="17456"/>
                  </a:lnTo>
                  <a:lnTo>
                    <a:pt x="0" y="0"/>
                  </a:lnTo>
                  <a:close/>
                </a:path>
              </a:pathLst>
            </a:custGeom>
            <a:solidFill>
              <a:srgbClr val="FFFFFF"/>
            </a:solidFill>
            <a:ln w="6710"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89FA5DC9-BE34-D84B-9E03-F49249058595}"/>
                </a:ext>
              </a:extLst>
            </p:cNvPr>
            <p:cNvSpPr/>
            <p:nvPr/>
          </p:nvSpPr>
          <p:spPr>
            <a:xfrm>
              <a:off x="4084353" y="3608622"/>
              <a:ext cx="17445" cy="17455"/>
            </a:xfrm>
            <a:custGeom>
              <a:avLst/>
              <a:gdLst>
                <a:gd name="connsiteX0" fmla="*/ 0 w 17445"/>
                <a:gd name="connsiteY0" fmla="*/ 0 h 17455"/>
                <a:gd name="connsiteX1" fmla="*/ 17446 w 17445"/>
                <a:gd name="connsiteY1" fmla="*/ 0 h 17455"/>
                <a:gd name="connsiteX2" fmla="*/ 17446 w 17445"/>
                <a:gd name="connsiteY2" fmla="*/ 17456 h 17455"/>
                <a:gd name="connsiteX3" fmla="*/ 0 w 17445"/>
                <a:gd name="connsiteY3" fmla="*/ 17456 h 17455"/>
                <a:gd name="connsiteX4" fmla="*/ 0 w 17445"/>
                <a:gd name="connsiteY4" fmla="*/ 0 h 17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5" h="17455">
                  <a:moveTo>
                    <a:pt x="0" y="0"/>
                  </a:moveTo>
                  <a:lnTo>
                    <a:pt x="17446" y="0"/>
                  </a:lnTo>
                  <a:lnTo>
                    <a:pt x="17446" y="17456"/>
                  </a:lnTo>
                  <a:lnTo>
                    <a:pt x="0" y="17456"/>
                  </a:lnTo>
                  <a:lnTo>
                    <a:pt x="0" y="0"/>
                  </a:lnTo>
                  <a:close/>
                </a:path>
              </a:pathLst>
            </a:custGeom>
            <a:solidFill>
              <a:srgbClr val="FFFFFF"/>
            </a:solidFill>
            <a:ln w="6710"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49E44AAC-9F45-FD46-81EF-B5E2AE0B2898}"/>
                </a:ext>
              </a:extLst>
            </p:cNvPr>
            <p:cNvSpPr/>
            <p:nvPr/>
          </p:nvSpPr>
          <p:spPr>
            <a:xfrm>
              <a:off x="4119245" y="3608622"/>
              <a:ext cx="69112" cy="17455"/>
            </a:xfrm>
            <a:custGeom>
              <a:avLst/>
              <a:gdLst>
                <a:gd name="connsiteX0" fmla="*/ 0 w 69112"/>
                <a:gd name="connsiteY0" fmla="*/ 0 h 17455"/>
                <a:gd name="connsiteX1" fmla="*/ 69113 w 69112"/>
                <a:gd name="connsiteY1" fmla="*/ 0 h 17455"/>
                <a:gd name="connsiteX2" fmla="*/ 69113 w 69112"/>
                <a:gd name="connsiteY2" fmla="*/ 17456 h 17455"/>
                <a:gd name="connsiteX3" fmla="*/ 0 w 69112"/>
                <a:gd name="connsiteY3" fmla="*/ 17456 h 17455"/>
                <a:gd name="connsiteX4" fmla="*/ 0 w 69112"/>
                <a:gd name="connsiteY4" fmla="*/ 0 h 17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12" h="17455">
                  <a:moveTo>
                    <a:pt x="0" y="0"/>
                  </a:moveTo>
                  <a:lnTo>
                    <a:pt x="69113" y="0"/>
                  </a:lnTo>
                  <a:lnTo>
                    <a:pt x="69113" y="17456"/>
                  </a:lnTo>
                  <a:lnTo>
                    <a:pt x="0" y="17456"/>
                  </a:lnTo>
                  <a:lnTo>
                    <a:pt x="0" y="0"/>
                  </a:lnTo>
                  <a:close/>
                </a:path>
              </a:pathLst>
            </a:custGeom>
            <a:solidFill>
              <a:srgbClr val="FFFFFF"/>
            </a:solidFill>
            <a:ln w="6710" cap="flat">
              <a:noFill/>
              <a:prstDash val="solid"/>
              <a:miter/>
            </a:ln>
          </p:spPr>
          <p:txBody>
            <a:bodyPr rtlCol="0" anchor="ctr"/>
            <a:lstStyle/>
            <a:p>
              <a:endParaRPr lang="en-US"/>
            </a:p>
          </p:txBody>
        </p:sp>
        <p:sp>
          <p:nvSpPr>
            <p:cNvPr id="167" name="Freeform 166">
              <a:extLst>
                <a:ext uri="{FF2B5EF4-FFF2-40B4-BE49-F238E27FC236}">
                  <a16:creationId xmlns:a16="http://schemas.microsoft.com/office/drawing/2014/main" id="{68E96A11-E61E-CD4F-98B0-7B2C19763066}"/>
                </a:ext>
              </a:extLst>
            </p:cNvPr>
            <p:cNvSpPr/>
            <p:nvPr/>
          </p:nvSpPr>
          <p:spPr>
            <a:xfrm>
              <a:off x="4084353" y="3642861"/>
              <a:ext cx="104004" cy="17455"/>
            </a:xfrm>
            <a:custGeom>
              <a:avLst/>
              <a:gdLst>
                <a:gd name="connsiteX0" fmla="*/ 0 w 104004"/>
                <a:gd name="connsiteY0" fmla="*/ 0 h 17455"/>
                <a:gd name="connsiteX1" fmla="*/ 104004 w 104004"/>
                <a:gd name="connsiteY1" fmla="*/ 0 h 17455"/>
                <a:gd name="connsiteX2" fmla="*/ 104004 w 104004"/>
                <a:gd name="connsiteY2" fmla="*/ 17456 h 17455"/>
                <a:gd name="connsiteX3" fmla="*/ 0 w 104004"/>
                <a:gd name="connsiteY3" fmla="*/ 17456 h 17455"/>
                <a:gd name="connsiteX4" fmla="*/ 0 w 104004"/>
                <a:gd name="connsiteY4" fmla="*/ 0 h 17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04" h="17455">
                  <a:moveTo>
                    <a:pt x="0" y="0"/>
                  </a:moveTo>
                  <a:lnTo>
                    <a:pt x="104004" y="0"/>
                  </a:lnTo>
                  <a:lnTo>
                    <a:pt x="104004" y="17456"/>
                  </a:lnTo>
                  <a:lnTo>
                    <a:pt x="0" y="17456"/>
                  </a:lnTo>
                  <a:lnTo>
                    <a:pt x="0" y="0"/>
                  </a:lnTo>
                  <a:close/>
                </a:path>
              </a:pathLst>
            </a:custGeom>
            <a:solidFill>
              <a:srgbClr val="FFFFFF"/>
            </a:solidFill>
            <a:ln w="6710"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DEE9A330-8E25-1A49-B775-A6C11224AEC9}"/>
                </a:ext>
              </a:extLst>
            </p:cNvPr>
            <p:cNvSpPr/>
            <p:nvPr/>
          </p:nvSpPr>
          <p:spPr>
            <a:xfrm>
              <a:off x="4084353" y="3677773"/>
              <a:ext cx="104004" cy="17455"/>
            </a:xfrm>
            <a:custGeom>
              <a:avLst/>
              <a:gdLst>
                <a:gd name="connsiteX0" fmla="*/ 0 w 104004"/>
                <a:gd name="connsiteY0" fmla="*/ 0 h 17455"/>
                <a:gd name="connsiteX1" fmla="*/ 104004 w 104004"/>
                <a:gd name="connsiteY1" fmla="*/ 0 h 17455"/>
                <a:gd name="connsiteX2" fmla="*/ 104004 w 104004"/>
                <a:gd name="connsiteY2" fmla="*/ 17456 h 17455"/>
                <a:gd name="connsiteX3" fmla="*/ 0 w 104004"/>
                <a:gd name="connsiteY3" fmla="*/ 17456 h 17455"/>
                <a:gd name="connsiteX4" fmla="*/ 0 w 104004"/>
                <a:gd name="connsiteY4" fmla="*/ 0 h 17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04" h="17455">
                  <a:moveTo>
                    <a:pt x="0" y="0"/>
                  </a:moveTo>
                  <a:lnTo>
                    <a:pt x="104004" y="0"/>
                  </a:lnTo>
                  <a:lnTo>
                    <a:pt x="104004" y="17456"/>
                  </a:lnTo>
                  <a:lnTo>
                    <a:pt x="0" y="17456"/>
                  </a:lnTo>
                  <a:lnTo>
                    <a:pt x="0" y="0"/>
                  </a:lnTo>
                  <a:close/>
                </a:path>
              </a:pathLst>
            </a:custGeom>
            <a:solidFill>
              <a:srgbClr val="FFFFFF"/>
            </a:solidFill>
            <a:ln w="6710" cap="flat">
              <a:noFill/>
              <a:prstDash val="solid"/>
              <a:miter/>
            </a:ln>
          </p:spPr>
          <p:txBody>
            <a:bodyPr rtlCol="0" anchor="ctr"/>
            <a:lstStyle/>
            <a:p>
              <a:endParaRPr lang="en-US"/>
            </a:p>
          </p:txBody>
        </p:sp>
        <p:sp>
          <p:nvSpPr>
            <p:cNvPr id="169" name="Freeform 168">
              <a:extLst>
                <a:ext uri="{FF2B5EF4-FFF2-40B4-BE49-F238E27FC236}">
                  <a16:creationId xmlns:a16="http://schemas.microsoft.com/office/drawing/2014/main" id="{5261F6B1-B324-F249-80F8-D763615C4586}"/>
                </a:ext>
              </a:extLst>
            </p:cNvPr>
            <p:cNvSpPr/>
            <p:nvPr/>
          </p:nvSpPr>
          <p:spPr>
            <a:xfrm>
              <a:off x="4170911" y="3712683"/>
              <a:ext cx="17446" cy="17455"/>
            </a:xfrm>
            <a:custGeom>
              <a:avLst/>
              <a:gdLst>
                <a:gd name="connsiteX0" fmla="*/ 0 w 17446"/>
                <a:gd name="connsiteY0" fmla="*/ 0 h 17455"/>
                <a:gd name="connsiteX1" fmla="*/ 17446 w 17446"/>
                <a:gd name="connsiteY1" fmla="*/ 0 h 17455"/>
                <a:gd name="connsiteX2" fmla="*/ 17446 w 17446"/>
                <a:gd name="connsiteY2" fmla="*/ 17456 h 17455"/>
                <a:gd name="connsiteX3" fmla="*/ 0 w 17446"/>
                <a:gd name="connsiteY3" fmla="*/ 17456 h 17455"/>
                <a:gd name="connsiteX4" fmla="*/ 0 w 17446"/>
                <a:gd name="connsiteY4" fmla="*/ 0 h 17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6" h="17455">
                  <a:moveTo>
                    <a:pt x="0" y="0"/>
                  </a:moveTo>
                  <a:lnTo>
                    <a:pt x="17446" y="0"/>
                  </a:lnTo>
                  <a:lnTo>
                    <a:pt x="17446" y="17456"/>
                  </a:lnTo>
                  <a:lnTo>
                    <a:pt x="0" y="17456"/>
                  </a:lnTo>
                  <a:lnTo>
                    <a:pt x="0" y="0"/>
                  </a:lnTo>
                  <a:close/>
                </a:path>
              </a:pathLst>
            </a:custGeom>
            <a:solidFill>
              <a:srgbClr val="FFFFFF"/>
            </a:solidFill>
            <a:ln w="6710"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76A333CD-B6E3-A34B-BA58-E7D119B2CBB9}"/>
                </a:ext>
              </a:extLst>
            </p:cNvPr>
            <p:cNvSpPr/>
            <p:nvPr/>
          </p:nvSpPr>
          <p:spPr>
            <a:xfrm>
              <a:off x="4084353" y="3712683"/>
              <a:ext cx="69112" cy="17455"/>
            </a:xfrm>
            <a:custGeom>
              <a:avLst/>
              <a:gdLst>
                <a:gd name="connsiteX0" fmla="*/ 0 w 69112"/>
                <a:gd name="connsiteY0" fmla="*/ 0 h 17455"/>
                <a:gd name="connsiteX1" fmla="*/ 69113 w 69112"/>
                <a:gd name="connsiteY1" fmla="*/ 0 h 17455"/>
                <a:gd name="connsiteX2" fmla="*/ 69113 w 69112"/>
                <a:gd name="connsiteY2" fmla="*/ 17456 h 17455"/>
                <a:gd name="connsiteX3" fmla="*/ 0 w 69112"/>
                <a:gd name="connsiteY3" fmla="*/ 17456 h 17455"/>
                <a:gd name="connsiteX4" fmla="*/ 0 w 69112"/>
                <a:gd name="connsiteY4" fmla="*/ 0 h 17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12" h="17455">
                  <a:moveTo>
                    <a:pt x="0" y="0"/>
                  </a:moveTo>
                  <a:lnTo>
                    <a:pt x="69113" y="0"/>
                  </a:lnTo>
                  <a:lnTo>
                    <a:pt x="69113" y="17456"/>
                  </a:lnTo>
                  <a:lnTo>
                    <a:pt x="0" y="17456"/>
                  </a:lnTo>
                  <a:lnTo>
                    <a:pt x="0" y="0"/>
                  </a:lnTo>
                  <a:close/>
                </a:path>
              </a:pathLst>
            </a:custGeom>
            <a:solidFill>
              <a:srgbClr val="FFFFFF"/>
            </a:solidFill>
            <a:ln w="6710" cap="flat">
              <a:no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3355103B-9EA7-3248-9311-0415350F6373}"/>
                </a:ext>
              </a:extLst>
            </p:cNvPr>
            <p:cNvSpPr/>
            <p:nvPr/>
          </p:nvSpPr>
          <p:spPr>
            <a:xfrm>
              <a:off x="4227946" y="3602580"/>
              <a:ext cx="98636" cy="81906"/>
            </a:xfrm>
            <a:custGeom>
              <a:avLst/>
              <a:gdLst>
                <a:gd name="connsiteX0" fmla="*/ 53009 w 98636"/>
                <a:gd name="connsiteY0" fmla="*/ 12085 h 81906"/>
                <a:gd name="connsiteX1" fmla="*/ 40931 w 98636"/>
                <a:gd name="connsiteY1" fmla="*/ 0 h 81906"/>
                <a:gd name="connsiteX2" fmla="*/ 0 w 98636"/>
                <a:gd name="connsiteY2" fmla="*/ 40953 h 81906"/>
                <a:gd name="connsiteX3" fmla="*/ 40931 w 98636"/>
                <a:gd name="connsiteY3" fmla="*/ 81907 h 81906"/>
                <a:gd name="connsiteX4" fmla="*/ 53009 w 98636"/>
                <a:gd name="connsiteY4" fmla="*/ 69822 h 81906"/>
                <a:gd name="connsiteX5" fmla="*/ 32879 w 98636"/>
                <a:gd name="connsiteY5" fmla="*/ 49681 h 81906"/>
                <a:gd name="connsiteX6" fmla="*/ 98637 w 98636"/>
                <a:gd name="connsiteY6" fmla="*/ 49681 h 81906"/>
                <a:gd name="connsiteX7" fmla="*/ 98637 w 98636"/>
                <a:gd name="connsiteY7" fmla="*/ 32226 h 81906"/>
                <a:gd name="connsiteX8" fmla="*/ 32879 w 98636"/>
                <a:gd name="connsiteY8" fmla="*/ 32226 h 81906"/>
                <a:gd name="connsiteX9" fmla="*/ 53009 w 98636"/>
                <a:gd name="connsiteY9" fmla="*/ 12085 h 8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636" h="81906">
                  <a:moveTo>
                    <a:pt x="53009" y="12085"/>
                  </a:moveTo>
                  <a:lnTo>
                    <a:pt x="40931" y="0"/>
                  </a:lnTo>
                  <a:lnTo>
                    <a:pt x="0" y="40953"/>
                  </a:lnTo>
                  <a:lnTo>
                    <a:pt x="40931" y="81907"/>
                  </a:lnTo>
                  <a:lnTo>
                    <a:pt x="53009" y="69822"/>
                  </a:lnTo>
                  <a:lnTo>
                    <a:pt x="32879" y="49681"/>
                  </a:lnTo>
                  <a:lnTo>
                    <a:pt x="98637" y="49681"/>
                  </a:lnTo>
                  <a:lnTo>
                    <a:pt x="98637" y="32226"/>
                  </a:lnTo>
                  <a:lnTo>
                    <a:pt x="32879" y="32226"/>
                  </a:lnTo>
                  <a:lnTo>
                    <a:pt x="53009" y="12085"/>
                  </a:lnTo>
                  <a:close/>
                </a:path>
              </a:pathLst>
            </a:custGeom>
            <a:solidFill>
              <a:srgbClr val="FFFFFF"/>
            </a:solidFill>
            <a:ln w="6710"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9F19549A-EF39-A543-A73F-852C2A221E09}"/>
                </a:ext>
              </a:extLst>
            </p:cNvPr>
            <p:cNvSpPr/>
            <p:nvPr/>
          </p:nvSpPr>
          <p:spPr>
            <a:xfrm>
              <a:off x="4127297" y="3307179"/>
              <a:ext cx="98636" cy="214165"/>
            </a:xfrm>
            <a:custGeom>
              <a:avLst/>
              <a:gdLst>
                <a:gd name="connsiteX0" fmla="*/ 17446 w 98636"/>
                <a:gd name="connsiteY0" fmla="*/ 58409 h 214165"/>
                <a:gd name="connsiteX1" fmla="*/ 26169 w 98636"/>
                <a:gd name="connsiteY1" fmla="*/ 49681 h 214165"/>
                <a:gd name="connsiteX2" fmla="*/ 65758 w 98636"/>
                <a:gd name="connsiteY2" fmla="*/ 49681 h 214165"/>
                <a:gd name="connsiteX3" fmla="*/ 45628 w 98636"/>
                <a:gd name="connsiteY3" fmla="*/ 69822 h 214165"/>
                <a:gd name="connsiteX4" fmla="*/ 57706 w 98636"/>
                <a:gd name="connsiteY4" fmla="*/ 81907 h 214165"/>
                <a:gd name="connsiteX5" fmla="*/ 98637 w 98636"/>
                <a:gd name="connsiteY5" fmla="*/ 40953 h 214165"/>
                <a:gd name="connsiteX6" fmla="*/ 57706 w 98636"/>
                <a:gd name="connsiteY6" fmla="*/ 0 h 214165"/>
                <a:gd name="connsiteX7" fmla="*/ 45628 w 98636"/>
                <a:gd name="connsiteY7" fmla="*/ 12085 h 214165"/>
                <a:gd name="connsiteX8" fmla="*/ 65758 w 98636"/>
                <a:gd name="connsiteY8" fmla="*/ 32226 h 214165"/>
                <a:gd name="connsiteX9" fmla="*/ 26169 w 98636"/>
                <a:gd name="connsiteY9" fmla="*/ 32226 h 214165"/>
                <a:gd name="connsiteX10" fmla="*/ 0 w 98636"/>
                <a:gd name="connsiteY10" fmla="*/ 58409 h 214165"/>
                <a:gd name="connsiteX11" fmla="*/ 0 w 98636"/>
                <a:gd name="connsiteY11" fmla="*/ 214166 h 214165"/>
                <a:gd name="connsiteX12" fmla="*/ 17446 w 98636"/>
                <a:gd name="connsiteY12" fmla="*/ 214166 h 214165"/>
                <a:gd name="connsiteX13" fmla="*/ 17446 w 98636"/>
                <a:gd name="connsiteY13" fmla="*/ 58409 h 214165"/>
                <a:gd name="connsiteX14" fmla="*/ 17446 w 98636"/>
                <a:gd name="connsiteY14" fmla="*/ 58409 h 21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636" h="214165">
                  <a:moveTo>
                    <a:pt x="17446" y="58409"/>
                  </a:moveTo>
                  <a:cubicBezTo>
                    <a:pt x="17446" y="53709"/>
                    <a:pt x="21472" y="49681"/>
                    <a:pt x="26169" y="49681"/>
                  </a:cubicBezTo>
                  <a:lnTo>
                    <a:pt x="65758" y="49681"/>
                  </a:lnTo>
                  <a:lnTo>
                    <a:pt x="45628" y="69822"/>
                  </a:lnTo>
                  <a:lnTo>
                    <a:pt x="57706" y="81907"/>
                  </a:lnTo>
                  <a:lnTo>
                    <a:pt x="98637" y="40953"/>
                  </a:lnTo>
                  <a:lnTo>
                    <a:pt x="57706" y="0"/>
                  </a:lnTo>
                  <a:lnTo>
                    <a:pt x="45628" y="12085"/>
                  </a:lnTo>
                  <a:lnTo>
                    <a:pt x="65758" y="32226"/>
                  </a:lnTo>
                  <a:lnTo>
                    <a:pt x="26169" y="32226"/>
                  </a:lnTo>
                  <a:cubicBezTo>
                    <a:pt x="12078" y="32226"/>
                    <a:pt x="0" y="43639"/>
                    <a:pt x="0" y="58409"/>
                  </a:cubicBezTo>
                  <a:lnTo>
                    <a:pt x="0" y="214166"/>
                  </a:lnTo>
                  <a:lnTo>
                    <a:pt x="17446" y="214166"/>
                  </a:lnTo>
                  <a:lnTo>
                    <a:pt x="17446" y="58409"/>
                  </a:lnTo>
                  <a:lnTo>
                    <a:pt x="17446" y="58409"/>
                  </a:lnTo>
                  <a:close/>
                </a:path>
              </a:pathLst>
            </a:custGeom>
            <a:solidFill>
              <a:srgbClr val="FFFFFF"/>
            </a:solidFill>
            <a:ln w="6710" cap="flat">
              <a:noFill/>
              <a:prstDash val="solid"/>
              <a:miter/>
            </a:ln>
          </p:spPr>
          <p:txBody>
            <a:bodyPr rtlCol="0" anchor="ctr"/>
            <a:lstStyle/>
            <a:p>
              <a:endParaRPr lang="en-US"/>
            </a:p>
          </p:txBody>
        </p:sp>
        <p:sp>
          <p:nvSpPr>
            <p:cNvPr id="173" name="Freeform 172">
              <a:extLst>
                <a:ext uri="{FF2B5EF4-FFF2-40B4-BE49-F238E27FC236}">
                  <a16:creationId xmlns:a16="http://schemas.microsoft.com/office/drawing/2014/main" id="{D64EAD45-B6D7-A747-A0DF-89D59F95CFD7}"/>
                </a:ext>
              </a:extLst>
            </p:cNvPr>
            <p:cNvSpPr/>
            <p:nvPr/>
          </p:nvSpPr>
          <p:spPr>
            <a:xfrm>
              <a:off x="4413141" y="3339404"/>
              <a:ext cx="101991" cy="167841"/>
            </a:xfrm>
            <a:custGeom>
              <a:avLst/>
              <a:gdLst>
                <a:gd name="connsiteX0" fmla="*/ 52338 w 101991"/>
                <a:gd name="connsiteY0" fmla="*/ 26183 h 167841"/>
                <a:gd name="connsiteX1" fmla="*/ 52338 w 101991"/>
                <a:gd name="connsiteY1" fmla="*/ 134944 h 167841"/>
                <a:gd name="connsiteX2" fmla="*/ 32208 w 101991"/>
                <a:gd name="connsiteY2" fmla="*/ 114803 h 167841"/>
                <a:gd name="connsiteX3" fmla="*/ 20130 w 101991"/>
                <a:gd name="connsiteY3" fmla="*/ 126888 h 167841"/>
                <a:gd name="connsiteX4" fmla="*/ 61060 w 101991"/>
                <a:gd name="connsiteY4" fmla="*/ 167841 h 167841"/>
                <a:gd name="connsiteX5" fmla="*/ 101992 w 101991"/>
                <a:gd name="connsiteY5" fmla="*/ 126888 h 167841"/>
                <a:gd name="connsiteX6" fmla="*/ 89913 w 101991"/>
                <a:gd name="connsiteY6" fmla="*/ 114803 h 167841"/>
                <a:gd name="connsiteX7" fmla="*/ 69783 w 101991"/>
                <a:gd name="connsiteY7" fmla="*/ 134944 h 167841"/>
                <a:gd name="connsiteX8" fmla="*/ 69783 w 101991"/>
                <a:gd name="connsiteY8" fmla="*/ 26183 h 167841"/>
                <a:gd name="connsiteX9" fmla="*/ 43615 w 101991"/>
                <a:gd name="connsiteY9" fmla="*/ 0 h 167841"/>
                <a:gd name="connsiteX10" fmla="*/ 0 w 101991"/>
                <a:gd name="connsiteY10" fmla="*/ 0 h 167841"/>
                <a:gd name="connsiteX11" fmla="*/ 0 w 101991"/>
                <a:gd name="connsiteY11" fmla="*/ 17455 h 167841"/>
                <a:gd name="connsiteX12" fmla="*/ 43615 w 101991"/>
                <a:gd name="connsiteY12" fmla="*/ 17455 h 167841"/>
                <a:gd name="connsiteX13" fmla="*/ 52338 w 101991"/>
                <a:gd name="connsiteY13" fmla="*/ 26183 h 167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991" h="167841">
                  <a:moveTo>
                    <a:pt x="52338" y="26183"/>
                  </a:moveTo>
                  <a:lnTo>
                    <a:pt x="52338" y="134944"/>
                  </a:lnTo>
                  <a:lnTo>
                    <a:pt x="32208" y="114803"/>
                  </a:lnTo>
                  <a:lnTo>
                    <a:pt x="20130" y="126888"/>
                  </a:lnTo>
                  <a:lnTo>
                    <a:pt x="61060" y="167841"/>
                  </a:lnTo>
                  <a:lnTo>
                    <a:pt x="101992" y="126888"/>
                  </a:lnTo>
                  <a:lnTo>
                    <a:pt x="89913" y="114803"/>
                  </a:lnTo>
                  <a:lnTo>
                    <a:pt x="69783" y="134944"/>
                  </a:lnTo>
                  <a:lnTo>
                    <a:pt x="69783" y="26183"/>
                  </a:lnTo>
                  <a:cubicBezTo>
                    <a:pt x="69783" y="12085"/>
                    <a:pt x="58377" y="0"/>
                    <a:pt x="43615" y="0"/>
                  </a:cubicBezTo>
                  <a:lnTo>
                    <a:pt x="0" y="0"/>
                  </a:lnTo>
                  <a:lnTo>
                    <a:pt x="0" y="17455"/>
                  </a:lnTo>
                  <a:lnTo>
                    <a:pt x="43615" y="17455"/>
                  </a:lnTo>
                  <a:cubicBezTo>
                    <a:pt x="48312" y="18127"/>
                    <a:pt x="52338" y="21484"/>
                    <a:pt x="52338" y="26183"/>
                  </a:cubicBezTo>
                  <a:close/>
                </a:path>
              </a:pathLst>
            </a:custGeom>
            <a:solidFill>
              <a:srgbClr val="FFFFFF"/>
            </a:solidFill>
            <a:ln w="6710" cap="flat">
              <a:noFill/>
              <a:prstDash val="solid"/>
              <a:miter/>
            </a:ln>
          </p:spPr>
          <p:txBody>
            <a:bodyPr rtlCol="0" anchor="ctr"/>
            <a:lstStyle/>
            <a:p>
              <a:endParaRPr lang="en-US"/>
            </a:p>
          </p:txBody>
        </p:sp>
      </p:grpSp>
      <p:grpSp>
        <p:nvGrpSpPr>
          <p:cNvPr id="174" name="Graphic 3">
            <a:extLst>
              <a:ext uri="{FF2B5EF4-FFF2-40B4-BE49-F238E27FC236}">
                <a16:creationId xmlns:a16="http://schemas.microsoft.com/office/drawing/2014/main" id="{26D9F2E4-5E64-024D-A4A0-69B80EFCCCA7}"/>
              </a:ext>
            </a:extLst>
          </p:cNvPr>
          <p:cNvGrpSpPr/>
          <p:nvPr/>
        </p:nvGrpSpPr>
        <p:grpSpPr>
          <a:xfrm>
            <a:off x="4784873" y="4973508"/>
            <a:ext cx="536796" cy="537092"/>
            <a:chOff x="4784873" y="4973508"/>
            <a:chExt cx="536796" cy="537092"/>
          </a:xfrm>
          <a:solidFill>
            <a:srgbClr val="FFFFFF"/>
          </a:solidFill>
        </p:grpSpPr>
        <p:sp>
          <p:nvSpPr>
            <p:cNvPr id="175" name="Freeform 174">
              <a:extLst>
                <a:ext uri="{FF2B5EF4-FFF2-40B4-BE49-F238E27FC236}">
                  <a16:creationId xmlns:a16="http://schemas.microsoft.com/office/drawing/2014/main" id="{71C24866-C9A2-E045-8312-435F328C99FA}"/>
                </a:ext>
              </a:extLst>
            </p:cNvPr>
            <p:cNvSpPr/>
            <p:nvPr/>
          </p:nvSpPr>
          <p:spPr>
            <a:xfrm>
              <a:off x="4901626" y="5206472"/>
              <a:ext cx="142251" cy="250419"/>
            </a:xfrm>
            <a:custGeom>
              <a:avLst/>
              <a:gdLst>
                <a:gd name="connsiteX0" fmla="*/ 124805 w 142251"/>
                <a:gd name="connsiteY0" fmla="*/ 75864 h 250419"/>
                <a:gd name="connsiteX1" fmla="*/ 133528 w 142251"/>
                <a:gd name="connsiteY1" fmla="*/ 84592 h 250419"/>
                <a:gd name="connsiteX2" fmla="*/ 142251 w 142251"/>
                <a:gd name="connsiteY2" fmla="*/ 75864 h 250419"/>
                <a:gd name="connsiteX3" fmla="*/ 79849 w 142251"/>
                <a:gd name="connsiteY3" fmla="*/ 18127 h 250419"/>
                <a:gd name="connsiteX4" fmla="*/ 79849 w 142251"/>
                <a:gd name="connsiteY4" fmla="*/ 8728 h 250419"/>
                <a:gd name="connsiteX5" fmla="*/ 71125 w 142251"/>
                <a:gd name="connsiteY5" fmla="*/ 0 h 250419"/>
                <a:gd name="connsiteX6" fmla="*/ 62403 w 142251"/>
                <a:gd name="connsiteY6" fmla="*/ 8728 h 250419"/>
                <a:gd name="connsiteX7" fmla="*/ 62403 w 142251"/>
                <a:gd name="connsiteY7" fmla="*/ 18127 h 250419"/>
                <a:gd name="connsiteX8" fmla="*/ 0 w 142251"/>
                <a:gd name="connsiteY8" fmla="*/ 75864 h 250419"/>
                <a:gd name="connsiteX9" fmla="*/ 62403 w 142251"/>
                <a:gd name="connsiteY9" fmla="*/ 133602 h 250419"/>
                <a:gd name="connsiteX10" fmla="*/ 62403 w 142251"/>
                <a:gd name="connsiteY10" fmla="*/ 214166 h 250419"/>
                <a:gd name="connsiteX11" fmla="*/ 17446 w 142251"/>
                <a:gd name="connsiteY11" fmla="*/ 174555 h 250419"/>
                <a:gd name="connsiteX12" fmla="*/ 8723 w 142251"/>
                <a:gd name="connsiteY12" fmla="*/ 165827 h 250419"/>
                <a:gd name="connsiteX13" fmla="*/ 0 w 142251"/>
                <a:gd name="connsiteY13" fmla="*/ 174555 h 250419"/>
                <a:gd name="connsiteX14" fmla="*/ 62403 w 142251"/>
                <a:gd name="connsiteY14" fmla="*/ 232293 h 250419"/>
                <a:gd name="connsiteX15" fmla="*/ 62403 w 142251"/>
                <a:gd name="connsiteY15" fmla="*/ 241692 h 250419"/>
                <a:gd name="connsiteX16" fmla="*/ 71125 w 142251"/>
                <a:gd name="connsiteY16" fmla="*/ 250419 h 250419"/>
                <a:gd name="connsiteX17" fmla="*/ 79849 w 142251"/>
                <a:gd name="connsiteY17" fmla="*/ 241692 h 250419"/>
                <a:gd name="connsiteX18" fmla="*/ 79849 w 142251"/>
                <a:gd name="connsiteY18" fmla="*/ 232293 h 250419"/>
                <a:gd name="connsiteX19" fmla="*/ 142251 w 142251"/>
                <a:gd name="connsiteY19" fmla="*/ 174555 h 250419"/>
                <a:gd name="connsiteX20" fmla="*/ 79849 w 142251"/>
                <a:gd name="connsiteY20" fmla="*/ 116818 h 250419"/>
                <a:gd name="connsiteX21" fmla="*/ 79849 w 142251"/>
                <a:gd name="connsiteY21" fmla="*/ 36254 h 250419"/>
                <a:gd name="connsiteX22" fmla="*/ 124805 w 142251"/>
                <a:gd name="connsiteY22" fmla="*/ 75864 h 250419"/>
                <a:gd name="connsiteX23" fmla="*/ 17446 w 142251"/>
                <a:gd name="connsiteY23" fmla="*/ 75864 h 250419"/>
                <a:gd name="connsiteX24" fmla="*/ 62403 w 142251"/>
                <a:gd name="connsiteY24" fmla="*/ 36254 h 250419"/>
                <a:gd name="connsiteX25" fmla="*/ 62403 w 142251"/>
                <a:gd name="connsiteY25" fmla="*/ 115475 h 250419"/>
                <a:gd name="connsiteX26" fmla="*/ 17446 w 142251"/>
                <a:gd name="connsiteY26" fmla="*/ 75864 h 250419"/>
                <a:gd name="connsiteX27" fmla="*/ 124805 w 142251"/>
                <a:gd name="connsiteY27" fmla="*/ 173884 h 250419"/>
                <a:gd name="connsiteX28" fmla="*/ 79849 w 142251"/>
                <a:gd name="connsiteY28" fmla="*/ 213494 h 250419"/>
                <a:gd name="connsiteX29" fmla="*/ 79849 w 142251"/>
                <a:gd name="connsiteY29" fmla="*/ 134273 h 250419"/>
                <a:gd name="connsiteX30" fmla="*/ 124805 w 142251"/>
                <a:gd name="connsiteY30" fmla="*/ 173884 h 250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2251" h="250419">
                  <a:moveTo>
                    <a:pt x="124805" y="75864"/>
                  </a:moveTo>
                  <a:cubicBezTo>
                    <a:pt x="124805" y="80564"/>
                    <a:pt x="128831" y="84592"/>
                    <a:pt x="133528" y="84592"/>
                  </a:cubicBezTo>
                  <a:cubicBezTo>
                    <a:pt x="138225" y="84592"/>
                    <a:pt x="142251" y="80564"/>
                    <a:pt x="142251" y="75864"/>
                  </a:cubicBezTo>
                  <a:cubicBezTo>
                    <a:pt x="142251" y="46324"/>
                    <a:pt x="114740" y="21484"/>
                    <a:pt x="79849" y="18127"/>
                  </a:cubicBezTo>
                  <a:lnTo>
                    <a:pt x="79849" y="8728"/>
                  </a:lnTo>
                  <a:cubicBezTo>
                    <a:pt x="79849" y="4028"/>
                    <a:pt x="75822" y="0"/>
                    <a:pt x="71125" y="0"/>
                  </a:cubicBezTo>
                  <a:cubicBezTo>
                    <a:pt x="66429" y="0"/>
                    <a:pt x="62403" y="4028"/>
                    <a:pt x="62403" y="8728"/>
                  </a:cubicBezTo>
                  <a:lnTo>
                    <a:pt x="62403" y="18127"/>
                  </a:lnTo>
                  <a:cubicBezTo>
                    <a:pt x="26840" y="21484"/>
                    <a:pt x="0" y="46324"/>
                    <a:pt x="0" y="75864"/>
                  </a:cubicBezTo>
                  <a:cubicBezTo>
                    <a:pt x="0" y="105404"/>
                    <a:pt x="27511" y="130245"/>
                    <a:pt x="62403" y="133602"/>
                  </a:cubicBezTo>
                  <a:lnTo>
                    <a:pt x="62403" y="214166"/>
                  </a:lnTo>
                  <a:cubicBezTo>
                    <a:pt x="36905" y="210809"/>
                    <a:pt x="17446" y="194696"/>
                    <a:pt x="17446" y="174555"/>
                  </a:cubicBezTo>
                  <a:cubicBezTo>
                    <a:pt x="17446" y="169855"/>
                    <a:pt x="13420" y="165827"/>
                    <a:pt x="8723" y="165827"/>
                  </a:cubicBezTo>
                  <a:cubicBezTo>
                    <a:pt x="4026" y="165827"/>
                    <a:pt x="0" y="169855"/>
                    <a:pt x="0" y="174555"/>
                  </a:cubicBezTo>
                  <a:cubicBezTo>
                    <a:pt x="0" y="204095"/>
                    <a:pt x="27511" y="228936"/>
                    <a:pt x="62403" y="232293"/>
                  </a:cubicBezTo>
                  <a:lnTo>
                    <a:pt x="62403" y="241692"/>
                  </a:lnTo>
                  <a:cubicBezTo>
                    <a:pt x="62403" y="246391"/>
                    <a:pt x="66429" y="250419"/>
                    <a:pt x="71125" y="250419"/>
                  </a:cubicBezTo>
                  <a:cubicBezTo>
                    <a:pt x="75822" y="250419"/>
                    <a:pt x="79849" y="246391"/>
                    <a:pt x="79849" y="241692"/>
                  </a:cubicBezTo>
                  <a:lnTo>
                    <a:pt x="79849" y="232293"/>
                  </a:lnTo>
                  <a:cubicBezTo>
                    <a:pt x="115411" y="228936"/>
                    <a:pt x="142251" y="204095"/>
                    <a:pt x="142251" y="174555"/>
                  </a:cubicBezTo>
                  <a:cubicBezTo>
                    <a:pt x="142251" y="145015"/>
                    <a:pt x="114740" y="120175"/>
                    <a:pt x="79849" y="116818"/>
                  </a:cubicBezTo>
                  <a:lnTo>
                    <a:pt x="79849" y="36254"/>
                  </a:lnTo>
                  <a:cubicBezTo>
                    <a:pt x="105346" y="38939"/>
                    <a:pt x="124805" y="55723"/>
                    <a:pt x="124805" y="75864"/>
                  </a:cubicBezTo>
                  <a:close/>
                  <a:moveTo>
                    <a:pt x="17446" y="75864"/>
                  </a:moveTo>
                  <a:cubicBezTo>
                    <a:pt x="17446" y="55723"/>
                    <a:pt x="36905" y="39611"/>
                    <a:pt x="62403" y="36254"/>
                  </a:cubicBezTo>
                  <a:lnTo>
                    <a:pt x="62403" y="115475"/>
                  </a:lnTo>
                  <a:cubicBezTo>
                    <a:pt x="36905" y="112118"/>
                    <a:pt x="17446" y="95334"/>
                    <a:pt x="17446" y="75864"/>
                  </a:cubicBezTo>
                  <a:close/>
                  <a:moveTo>
                    <a:pt x="124805" y="173884"/>
                  </a:moveTo>
                  <a:cubicBezTo>
                    <a:pt x="124805" y="194025"/>
                    <a:pt x="105346" y="210137"/>
                    <a:pt x="79849" y="213494"/>
                  </a:cubicBezTo>
                  <a:lnTo>
                    <a:pt x="79849" y="134273"/>
                  </a:lnTo>
                  <a:cubicBezTo>
                    <a:pt x="105346" y="137630"/>
                    <a:pt x="124805" y="154414"/>
                    <a:pt x="124805" y="173884"/>
                  </a:cubicBezTo>
                  <a:close/>
                </a:path>
              </a:pathLst>
            </a:custGeom>
            <a:solidFill>
              <a:srgbClr val="FFFFFF"/>
            </a:solidFill>
            <a:ln w="6710"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23E15338-A206-8E49-A1CB-7923EE8B9DAB}"/>
                </a:ext>
              </a:extLst>
            </p:cNvPr>
            <p:cNvSpPr/>
            <p:nvPr/>
          </p:nvSpPr>
          <p:spPr>
            <a:xfrm>
              <a:off x="4784873" y="5242607"/>
              <a:ext cx="268743" cy="267407"/>
            </a:xfrm>
            <a:custGeom>
              <a:avLst/>
              <a:gdLst>
                <a:gd name="connsiteX0" fmla="*/ 32208 w 268743"/>
                <a:gd name="connsiteY0" fmla="*/ 790 h 267407"/>
                <a:gd name="connsiteX1" fmla="*/ 20130 w 268743"/>
                <a:gd name="connsiteY1" fmla="*/ 4819 h 267407"/>
                <a:gd name="connsiteX2" fmla="*/ 0 w 268743"/>
                <a:gd name="connsiteY2" fmla="*/ 97467 h 267407"/>
                <a:gd name="connsiteX3" fmla="*/ 187879 w 268743"/>
                <a:gd name="connsiteY3" fmla="*/ 267322 h 267407"/>
                <a:gd name="connsiteX4" fmla="*/ 262360 w 268743"/>
                <a:gd name="connsiteY4" fmla="*/ 258595 h 267407"/>
                <a:gd name="connsiteX5" fmla="*/ 268398 w 268743"/>
                <a:gd name="connsiteY5" fmla="*/ 247853 h 267407"/>
                <a:gd name="connsiteX6" fmla="*/ 257663 w 268743"/>
                <a:gd name="connsiteY6" fmla="*/ 241811 h 267407"/>
                <a:gd name="connsiteX7" fmla="*/ 187208 w 268743"/>
                <a:gd name="connsiteY7" fmla="*/ 249867 h 267407"/>
                <a:gd name="connsiteX8" fmla="*/ 17446 w 268743"/>
                <a:gd name="connsiteY8" fmla="*/ 97467 h 267407"/>
                <a:gd name="connsiteX9" fmla="*/ 36234 w 268743"/>
                <a:gd name="connsiteY9" fmla="*/ 12203 h 267407"/>
                <a:gd name="connsiteX10" fmla="*/ 32208 w 268743"/>
                <a:gd name="connsiteY10" fmla="*/ 790 h 267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8743" h="267407">
                  <a:moveTo>
                    <a:pt x="32208" y="790"/>
                  </a:moveTo>
                  <a:cubicBezTo>
                    <a:pt x="27511" y="-1224"/>
                    <a:pt x="22143" y="790"/>
                    <a:pt x="20130" y="4819"/>
                  </a:cubicBezTo>
                  <a:cubicBezTo>
                    <a:pt x="6710" y="33687"/>
                    <a:pt x="0" y="65241"/>
                    <a:pt x="0" y="97467"/>
                  </a:cubicBezTo>
                  <a:cubicBezTo>
                    <a:pt x="0" y="210256"/>
                    <a:pt x="63074" y="267322"/>
                    <a:pt x="187879" y="267322"/>
                  </a:cubicBezTo>
                  <a:cubicBezTo>
                    <a:pt x="213377" y="267994"/>
                    <a:pt x="238204" y="264637"/>
                    <a:pt x="262360" y="258595"/>
                  </a:cubicBezTo>
                  <a:cubicBezTo>
                    <a:pt x="267057" y="257252"/>
                    <a:pt x="269741" y="252552"/>
                    <a:pt x="268398" y="247853"/>
                  </a:cubicBezTo>
                  <a:cubicBezTo>
                    <a:pt x="267057" y="243153"/>
                    <a:pt x="262360" y="240468"/>
                    <a:pt x="257663" y="241811"/>
                  </a:cubicBezTo>
                  <a:cubicBezTo>
                    <a:pt x="234849" y="247181"/>
                    <a:pt x="211364" y="249867"/>
                    <a:pt x="187208" y="249867"/>
                  </a:cubicBezTo>
                  <a:cubicBezTo>
                    <a:pt x="73139" y="249867"/>
                    <a:pt x="17446" y="200186"/>
                    <a:pt x="17446" y="97467"/>
                  </a:cubicBezTo>
                  <a:cubicBezTo>
                    <a:pt x="17446" y="67927"/>
                    <a:pt x="23485" y="39058"/>
                    <a:pt x="36234" y="12203"/>
                  </a:cubicBezTo>
                  <a:cubicBezTo>
                    <a:pt x="38247" y="8175"/>
                    <a:pt x="36234" y="2804"/>
                    <a:pt x="32208" y="790"/>
                  </a:cubicBezTo>
                  <a:close/>
                </a:path>
              </a:pathLst>
            </a:custGeom>
            <a:solidFill>
              <a:srgbClr val="FFFFFF"/>
            </a:solidFill>
            <a:ln w="6710" cap="flat">
              <a:no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FC6646BB-4DA4-074D-8D3E-FF57DEF7CC23}"/>
                </a:ext>
              </a:extLst>
            </p:cNvPr>
            <p:cNvSpPr/>
            <p:nvPr/>
          </p:nvSpPr>
          <p:spPr>
            <a:xfrm>
              <a:off x="5071388" y="5197073"/>
              <a:ext cx="250281" cy="313527"/>
            </a:xfrm>
            <a:custGeom>
              <a:avLst/>
              <a:gdLst>
                <a:gd name="connsiteX0" fmla="*/ 223442 w 250281"/>
                <a:gd name="connsiteY0" fmla="*/ 0 h 313527"/>
                <a:gd name="connsiteX1" fmla="*/ 26840 w 250281"/>
                <a:gd name="connsiteY1" fmla="*/ 0 h 313527"/>
                <a:gd name="connsiteX2" fmla="*/ 0 w 250281"/>
                <a:gd name="connsiteY2" fmla="*/ 26855 h 313527"/>
                <a:gd name="connsiteX3" fmla="*/ 0 w 250281"/>
                <a:gd name="connsiteY3" fmla="*/ 286673 h 313527"/>
                <a:gd name="connsiteX4" fmla="*/ 26840 w 250281"/>
                <a:gd name="connsiteY4" fmla="*/ 313527 h 313527"/>
                <a:gd name="connsiteX5" fmla="*/ 223442 w 250281"/>
                <a:gd name="connsiteY5" fmla="*/ 313527 h 313527"/>
                <a:gd name="connsiteX6" fmla="*/ 250281 w 250281"/>
                <a:gd name="connsiteY6" fmla="*/ 286673 h 313527"/>
                <a:gd name="connsiteX7" fmla="*/ 250281 w 250281"/>
                <a:gd name="connsiteY7" fmla="*/ 26855 h 313527"/>
                <a:gd name="connsiteX8" fmla="*/ 223442 w 250281"/>
                <a:gd name="connsiteY8" fmla="*/ 0 h 313527"/>
                <a:gd name="connsiteX9" fmla="*/ 232165 w 250281"/>
                <a:gd name="connsiteY9" fmla="*/ 286673 h 313527"/>
                <a:gd name="connsiteX10" fmla="*/ 223442 w 250281"/>
                <a:gd name="connsiteY10" fmla="*/ 295401 h 313527"/>
                <a:gd name="connsiteX11" fmla="*/ 26840 w 250281"/>
                <a:gd name="connsiteY11" fmla="*/ 295401 h 313527"/>
                <a:gd name="connsiteX12" fmla="*/ 18117 w 250281"/>
                <a:gd name="connsiteY12" fmla="*/ 286673 h 313527"/>
                <a:gd name="connsiteX13" fmla="*/ 18117 w 250281"/>
                <a:gd name="connsiteY13" fmla="*/ 26855 h 313527"/>
                <a:gd name="connsiteX14" fmla="*/ 26840 w 250281"/>
                <a:gd name="connsiteY14" fmla="*/ 18127 h 313527"/>
                <a:gd name="connsiteX15" fmla="*/ 223442 w 250281"/>
                <a:gd name="connsiteY15" fmla="*/ 18127 h 313527"/>
                <a:gd name="connsiteX16" fmla="*/ 232165 w 250281"/>
                <a:gd name="connsiteY16" fmla="*/ 26855 h 313527"/>
                <a:gd name="connsiteX17" fmla="*/ 232165 w 250281"/>
                <a:gd name="connsiteY17" fmla="*/ 286673 h 31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0281" h="313527">
                  <a:moveTo>
                    <a:pt x="223442" y="0"/>
                  </a:moveTo>
                  <a:lnTo>
                    <a:pt x="26840" y="0"/>
                  </a:lnTo>
                  <a:cubicBezTo>
                    <a:pt x="12078" y="0"/>
                    <a:pt x="0" y="12085"/>
                    <a:pt x="0" y="26855"/>
                  </a:cubicBezTo>
                  <a:lnTo>
                    <a:pt x="0" y="286673"/>
                  </a:lnTo>
                  <a:cubicBezTo>
                    <a:pt x="0" y="301443"/>
                    <a:pt x="12078" y="313527"/>
                    <a:pt x="26840" y="313527"/>
                  </a:cubicBezTo>
                  <a:lnTo>
                    <a:pt x="223442" y="313527"/>
                  </a:lnTo>
                  <a:cubicBezTo>
                    <a:pt x="238204" y="313527"/>
                    <a:pt x="250281" y="301443"/>
                    <a:pt x="250281" y="286673"/>
                  </a:cubicBezTo>
                  <a:lnTo>
                    <a:pt x="250281" y="26855"/>
                  </a:lnTo>
                  <a:cubicBezTo>
                    <a:pt x="250281" y="12085"/>
                    <a:pt x="238204" y="0"/>
                    <a:pt x="223442" y="0"/>
                  </a:cubicBezTo>
                  <a:close/>
                  <a:moveTo>
                    <a:pt x="232165" y="286673"/>
                  </a:moveTo>
                  <a:cubicBezTo>
                    <a:pt x="232165" y="291372"/>
                    <a:pt x="228139" y="295401"/>
                    <a:pt x="223442" y="295401"/>
                  </a:cubicBezTo>
                  <a:lnTo>
                    <a:pt x="26840" y="295401"/>
                  </a:lnTo>
                  <a:cubicBezTo>
                    <a:pt x="22143" y="295401"/>
                    <a:pt x="18117" y="291372"/>
                    <a:pt x="18117" y="286673"/>
                  </a:cubicBezTo>
                  <a:lnTo>
                    <a:pt x="18117" y="26855"/>
                  </a:lnTo>
                  <a:cubicBezTo>
                    <a:pt x="18117" y="22155"/>
                    <a:pt x="22143" y="18127"/>
                    <a:pt x="26840" y="18127"/>
                  </a:cubicBezTo>
                  <a:lnTo>
                    <a:pt x="223442" y="18127"/>
                  </a:lnTo>
                  <a:cubicBezTo>
                    <a:pt x="228139" y="18127"/>
                    <a:pt x="232165" y="22155"/>
                    <a:pt x="232165" y="26855"/>
                  </a:cubicBezTo>
                  <a:lnTo>
                    <a:pt x="232165" y="286673"/>
                  </a:lnTo>
                  <a:close/>
                </a:path>
              </a:pathLst>
            </a:custGeom>
            <a:solidFill>
              <a:srgbClr val="FFFFFF"/>
            </a:solidFill>
            <a:ln w="6710"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11BBE5D5-51A1-DB47-A6EC-98BC5DDD722E}"/>
                </a:ext>
              </a:extLst>
            </p:cNvPr>
            <p:cNvSpPr/>
            <p:nvPr/>
          </p:nvSpPr>
          <p:spPr>
            <a:xfrm>
              <a:off x="5115674" y="5241383"/>
              <a:ext cx="161709" cy="71836"/>
            </a:xfrm>
            <a:custGeom>
              <a:avLst/>
              <a:gdLst>
                <a:gd name="connsiteX0" fmla="*/ 18117 w 161709"/>
                <a:gd name="connsiteY0" fmla="*/ 71836 h 71836"/>
                <a:gd name="connsiteX1" fmla="*/ 143593 w 161709"/>
                <a:gd name="connsiteY1" fmla="*/ 71836 h 71836"/>
                <a:gd name="connsiteX2" fmla="*/ 161710 w 161709"/>
                <a:gd name="connsiteY2" fmla="*/ 53709 h 71836"/>
                <a:gd name="connsiteX3" fmla="*/ 161710 w 161709"/>
                <a:gd name="connsiteY3" fmla="*/ 18127 h 71836"/>
                <a:gd name="connsiteX4" fmla="*/ 143593 w 161709"/>
                <a:gd name="connsiteY4" fmla="*/ 0 h 71836"/>
                <a:gd name="connsiteX5" fmla="*/ 18117 w 161709"/>
                <a:gd name="connsiteY5" fmla="*/ 0 h 71836"/>
                <a:gd name="connsiteX6" fmla="*/ 0 w 161709"/>
                <a:gd name="connsiteY6" fmla="*/ 18127 h 71836"/>
                <a:gd name="connsiteX7" fmla="*/ 0 w 161709"/>
                <a:gd name="connsiteY7" fmla="*/ 53709 h 71836"/>
                <a:gd name="connsiteX8" fmla="*/ 18117 w 161709"/>
                <a:gd name="connsiteY8" fmla="*/ 71836 h 71836"/>
                <a:gd name="connsiteX9" fmla="*/ 18117 w 161709"/>
                <a:gd name="connsiteY9" fmla="*/ 18127 h 71836"/>
                <a:gd name="connsiteX10" fmla="*/ 143593 w 161709"/>
                <a:gd name="connsiteY10" fmla="*/ 18127 h 71836"/>
                <a:gd name="connsiteX11" fmla="*/ 143593 w 161709"/>
                <a:gd name="connsiteY11" fmla="*/ 53709 h 71836"/>
                <a:gd name="connsiteX12" fmla="*/ 18117 w 161709"/>
                <a:gd name="connsiteY12" fmla="*/ 53709 h 71836"/>
                <a:gd name="connsiteX13" fmla="*/ 18117 w 161709"/>
                <a:gd name="connsiteY13" fmla="*/ 18127 h 7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1709" h="71836">
                  <a:moveTo>
                    <a:pt x="18117" y="71836"/>
                  </a:moveTo>
                  <a:lnTo>
                    <a:pt x="143593" y="71836"/>
                  </a:lnTo>
                  <a:cubicBezTo>
                    <a:pt x="153658" y="71836"/>
                    <a:pt x="161710" y="63780"/>
                    <a:pt x="161710" y="53709"/>
                  </a:cubicBezTo>
                  <a:lnTo>
                    <a:pt x="161710" y="18127"/>
                  </a:lnTo>
                  <a:cubicBezTo>
                    <a:pt x="161710" y="8056"/>
                    <a:pt x="153658" y="0"/>
                    <a:pt x="143593" y="0"/>
                  </a:cubicBezTo>
                  <a:lnTo>
                    <a:pt x="18117" y="0"/>
                  </a:lnTo>
                  <a:cubicBezTo>
                    <a:pt x="8052" y="0"/>
                    <a:pt x="0" y="8056"/>
                    <a:pt x="0" y="18127"/>
                  </a:cubicBezTo>
                  <a:lnTo>
                    <a:pt x="0" y="53709"/>
                  </a:lnTo>
                  <a:cubicBezTo>
                    <a:pt x="0" y="63780"/>
                    <a:pt x="8052" y="71836"/>
                    <a:pt x="18117" y="71836"/>
                  </a:cubicBezTo>
                  <a:close/>
                  <a:moveTo>
                    <a:pt x="18117" y="18127"/>
                  </a:moveTo>
                  <a:lnTo>
                    <a:pt x="143593" y="18127"/>
                  </a:lnTo>
                  <a:lnTo>
                    <a:pt x="143593" y="53709"/>
                  </a:lnTo>
                  <a:lnTo>
                    <a:pt x="18117" y="53709"/>
                  </a:lnTo>
                  <a:lnTo>
                    <a:pt x="18117" y="18127"/>
                  </a:lnTo>
                  <a:close/>
                </a:path>
              </a:pathLst>
            </a:custGeom>
            <a:solidFill>
              <a:srgbClr val="FFFFFF"/>
            </a:solidFill>
            <a:ln w="6710" cap="flat">
              <a:no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31C58E7C-3215-9440-B0DF-12E06E5BEA29}"/>
                </a:ext>
              </a:extLst>
            </p:cNvPr>
            <p:cNvSpPr/>
            <p:nvPr/>
          </p:nvSpPr>
          <p:spPr>
            <a:xfrm>
              <a:off x="5115674" y="5340074"/>
              <a:ext cx="44358" cy="17455"/>
            </a:xfrm>
            <a:custGeom>
              <a:avLst/>
              <a:gdLst>
                <a:gd name="connsiteX0" fmla="*/ 35563 w 44358"/>
                <a:gd name="connsiteY0" fmla="*/ 0 h 17455"/>
                <a:gd name="connsiteX1" fmla="*/ 8723 w 44358"/>
                <a:gd name="connsiteY1" fmla="*/ 0 h 17455"/>
                <a:gd name="connsiteX2" fmla="*/ 0 w 44358"/>
                <a:gd name="connsiteY2" fmla="*/ 8728 h 17455"/>
                <a:gd name="connsiteX3" fmla="*/ 8723 w 44358"/>
                <a:gd name="connsiteY3" fmla="*/ 17455 h 17455"/>
                <a:gd name="connsiteX4" fmla="*/ 35563 w 44358"/>
                <a:gd name="connsiteY4" fmla="*/ 17455 h 17455"/>
                <a:gd name="connsiteX5" fmla="*/ 44286 w 44358"/>
                <a:gd name="connsiteY5" fmla="*/ 8728 h 17455"/>
                <a:gd name="connsiteX6" fmla="*/ 35563 w 44358"/>
                <a:gd name="connsiteY6" fmla="*/ 0 h 1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58" h="17455">
                  <a:moveTo>
                    <a:pt x="35563" y="0"/>
                  </a:moveTo>
                  <a:lnTo>
                    <a:pt x="8723" y="0"/>
                  </a:lnTo>
                  <a:cubicBezTo>
                    <a:pt x="4026" y="0"/>
                    <a:pt x="0" y="4028"/>
                    <a:pt x="0" y="8728"/>
                  </a:cubicBezTo>
                  <a:cubicBezTo>
                    <a:pt x="0" y="13427"/>
                    <a:pt x="4026" y="17455"/>
                    <a:pt x="8723" y="17455"/>
                  </a:cubicBezTo>
                  <a:lnTo>
                    <a:pt x="35563" y="17455"/>
                  </a:lnTo>
                  <a:cubicBezTo>
                    <a:pt x="40260" y="17455"/>
                    <a:pt x="44286" y="13427"/>
                    <a:pt x="44286" y="8728"/>
                  </a:cubicBezTo>
                  <a:cubicBezTo>
                    <a:pt x="44956" y="4028"/>
                    <a:pt x="40931" y="0"/>
                    <a:pt x="35563" y="0"/>
                  </a:cubicBezTo>
                  <a:close/>
                </a:path>
              </a:pathLst>
            </a:custGeom>
            <a:solidFill>
              <a:srgbClr val="FFFFFF"/>
            </a:solidFill>
            <a:ln w="6710"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13E1BE33-6A7F-1C4E-87FF-C0A164269E3D}"/>
                </a:ext>
              </a:extLst>
            </p:cNvPr>
            <p:cNvSpPr/>
            <p:nvPr/>
          </p:nvSpPr>
          <p:spPr>
            <a:xfrm>
              <a:off x="5115674" y="5376328"/>
              <a:ext cx="44358" cy="17455"/>
            </a:xfrm>
            <a:custGeom>
              <a:avLst/>
              <a:gdLst>
                <a:gd name="connsiteX0" fmla="*/ 35563 w 44358"/>
                <a:gd name="connsiteY0" fmla="*/ 0 h 17455"/>
                <a:gd name="connsiteX1" fmla="*/ 8723 w 44358"/>
                <a:gd name="connsiteY1" fmla="*/ 0 h 17455"/>
                <a:gd name="connsiteX2" fmla="*/ 0 w 44358"/>
                <a:gd name="connsiteY2" fmla="*/ 8728 h 17455"/>
                <a:gd name="connsiteX3" fmla="*/ 8723 w 44358"/>
                <a:gd name="connsiteY3" fmla="*/ 17456 h 17455"/>
                <a:gd name="connsiteX4" fmla="*/ 35563 w 44358"/>
                <a:gd name="connsiteY4" fmla="*/ 17456 h 17455"/>
                <a:gd name="connsiteX5" fmla="*/ 44286 w 44358"/>
                <a:gd name="connsiteY5" fmla="*/ 8728 h 17455"/>
                <a:gd name="connsiteX6" fmla="*/ 35563 w 44358"/>
                <a:gd name="connsiteY6" fmla="*/ 0 h 1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58" h="17455">
                  <a:moveTo>
                    <a:pt x="35563" y="0"/>
                  </a:moveTo>
                  <a:lnTo>
                    <a:pt x="8723" y="0"/>
                  </a:lnTo>
                  <a:cubicBezTo>
                    <a:pt x="4026" y="0"/>
                    <a:pt x="0" y="4028"/>
                    <a:pt x="0" y="8728"/>
                  </a:cubicBezTo>
                  <a:cubicBezTo>
                    <a:pt x="0" y="13427"/>
                    <a:pt x="4026" y="17456"/>
                    <a:pt x="8723" y="17456"/>
                  </a:cubicBezTo>
                  <a:lnTo>
                    <a:pt x="35563" y="17456"/>
                  </a:lnTo>
                  <a:cubicBezTo>
                    <a:pt x="40260" y="17456"/>
                    <a:pt x="44286" y="13427"/>
                    <a:pt x="44286" y="8728"/>
                  </a:cubicBezTo>
                  <a:cubicBezTo>
                    <a:pt x="44956" y="4028"/>
                    <a:pt x="40931" y="0"/>
                    <a:pt x="35563" y="0"/>
                  </a:cubicBezTo>
                  <a:close/>
                </a:path>
              </a:pathLst>
            </a:custGeom>
            <a:solidFill>
              <a:srgbClr val="FFFFFF"/>
            </a:solidFill>
            <a:ln w="6710"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2117DD30-031B-8B40-962C-271D218D142C}"/>
                </a:ext>
              </a:extLst>
            </p:cNvPr>
            <p:cNvSpPr/>
            <p:nvPr/>
          </p:nvSpPr>
          <p:spPr>
            <a:xfrm>
              <a:off x="5115674" y="5411910"/>
              <a:ext cx="44285" cy="17455"/>
            </a:xfrm>
            <a:custGeom>
              <a:avLst/>
              <a:gdLst>
                <a:gd name="connsiteX0" fmla="*/ 35563 w 44285"/>
                <a:gd name="connsiteY0" fmla="*/ 0 h 17455"/>
                <a:gd name="connsiteX1" fmla="*/ 8723 w 44285"/>
                <a:gd name="connsiteY1" fmla="*/ 0 h 17455"/>
                <a:gd name="connsiteX2" fmla="*/ 0 w 44285"/>
                <a:gd name="connsiteY2" fmla="*/ 8728 h 17455"/>
                <a:gd name="connsiteX3" fmla="*/ 8723 w 44285"/>
                <a:gd name="connsiteY3" fmla="*/ 17455 h 17455"/>
                <a:gd name="connsiteX4" fmla="*/ 35563 w 44285"/>
                <a:gd name="connsiteY4" fmla="*/ 17455 h 17455"/>
                <a:gd name="connsiteX5" fmla="*/ 44286 w 44285"/>
                <a:gd name="connsiteY5" fmla="*/ 8728 h 17455"/>
                <a:gd name="connsiteX6" fmla="*/ 35563 w 44285"/>
                <a:gd name="connsiteY6" fmla="*/ 0 h 1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85" h="17455">
                  <a:moveTo>
                    <a:pt x="35563" y="0"/>
                  </a:moveTo>
                  <a:lnTo>
                    <a:pt x="8723" y="0"/>
                  </a:lnTo>
                  <a:cubicBezTo>
                    <a:pt x="4026" y="0"/>
                    <a:pt x="0" y="4028"/>
                    <a:pt x="0" y="8728"/>
                  </a:cubicBezTo>
                  <a:cubicBezTo>
                    <a:pt x="0" y="13427"/>
                    <a:pt x="4026" y="17455"/>
                    <a:pt x="8723" y="17455"/>
                  </a:cubicBezTo>
                  <a:lnTo>
                    <a:pt x="35563" y="17455"/>
                  </a:lnTo>
                  <a:cubicBezTo>
                    <a:pt x="40260" y="17455"/>
                    <a:pt x="44286" y="13427"/>
                    <a:pt x="44286" y="8728"/>
                  </a:cubicBezTo>
                  <a:cubicBezTo>
                    <a:pt x="44286" y="4028"/>
                    <a:pt x="40931" y="0"/>
                    <a:pt x="35563" y="0"/>
                  </a:cubicBezTo>
                  <a:close/>
                </a:path>
              </a:pathLst>
            </a:custGeom>
            <a:solidFill>
              <a:srgbClr val="FFFFFF"/>
            </a:solidFill>
            <a:ln w="6710"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2387154A-F73A-EC47-B856-2DDEFA32B819}"/>
                </a:ext>
              </a:extLst>
            </p:cNvPr>
            <p:cNvSpPr/>
            <p:nvPr/>
          </p:nvSpPr>
          <p:spPr>
            <a:xfrm>
              <a:off x="5115674" y="5447493"/>
              <a:ext cx="44285" cy="17455"/>
            </a:xfrm>
            <a:custGeom>
              <a:avLst/>
              <a:gdLst>
                <a:gd name="connsiteX0" fmla="*/ 35563 w 44285"/>
                <a:gd name="connsiteY0" fmla="*/ 0 h 17455"/>
                <a:gd name="connsiteX1" fmla="*/ 8723 w 44285"/>
                <a:gd name="connsiteY1" fmla="*/ 0 h 17455"/>
                <a:gd name="connsiteX2" fmla="*/ 0 w 44285"/>
                <a:gd name="connsiteY2" fmla="*/ 8728 h 17455"/>
                <a:gd name="connsiteX3" fmla="*/ 8723 w 44285"/>
                <a:gd name="connsiteY3" fmla="*/ 17455 h 17455"/>
                <a:gd name="connsiteX4" fmla="*/ 35563 w 44285"/>
                <a:gd name="connsiteY4" fmla="*/ 17455 h 17455"/>
                <a:gd name="connsiteX5" fmla="*/ 44286 w 44285"/>
                <a:gd name="connsiteY5" fmla="*/ 8728 h 17455"/>
                <a:gd name="connsiteX6" fmla="*/ 35563 w 44285"/>
                <a:gd name="connsiteY6" fmla="*/ 0 h 1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85" h="17455">
                  <a:moveTo>
                    <a:pt x="35563" y="0"/>
                  </a:moveTo>
                  <a:lnTo>
                    <a:pt x="8723" y="0"/>
                  </a:lnTo>
                  <a:cubicBezTo>
                    <a:pt x="4026" y="0"/>
                    <a:pt x="0" y="4028"/>
                    <a:pt x="0" y="8728"/>
                  </a:cubicBezTo>
                  <a:cubicBezTo>
                    <a:pt x="0" y="13427"/>
                    <a:pt x="4026" y="17455"/>
                    <a:pt x="8723" y="17455"/>
                  </a:cubicBezTo>
                  <a:lnTo>
                    <a:pt x="35563" y="17455"/>
                  </a:lnTo>
                  <a:cubicBezTo>
                    <a:pt x="40260" y="17455"/>
                    <a:pt x="44286" y="13427"/>
                    <a:pt x="44286" y="8728"/>
                  </a:cubicBezTo>
                  <a:cubicBezTo>
                    <a:pt x="44286" y="4028"/>
                    <a:pt x="40931" y="0"/>
                    <a:pt x="35563" y="0"/>
                  </a:cubicBezTo>
                  <a:close/>
                </a:path>
              </a:pathLst>
            </a:custGeom>
            <a:solidFill>
              <a:srgbClr val="FFFFFF"/>
            </a:solidFill>
            <a:ln w="6710"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E1E6010F-A482-9A41-ABAD-55620ED9E9AE}"/>
                </a:ext>
              </a:extLst>
            </p:cNvPr>
            <p:cNvSpPr/>
            <p:nvPr/>
          </p:nvSpPr>
          <p:spPr>
            <a:xfrm>
              <a:off x="5178748" y="5340074"/>
              <a:ext cx="44285" cy="17455"/>
            </a:xfrm>
            <a:custGeom>
              <a:avLst/>
              <a:gdLst>
                <a:gd name="connsiteX0" fmla="*/ 35563 w 44285"/>
                <a:gd name="connsiteY0" fmla="*/ 0 h 17455"/>
                <a:gd name="connsiteX1" fmla="*/ 8723 w 44285"/>
                <a:gd name="connsiteY1" fmla="*/ 0 h 17455"/>
                <a:gd name="connsiteX2" fmla="*/ 0 w 44285"/>
                <a:gd name="connsiteY2" fmla="*/ 8728 h 17455"/>
                <a:gd name="connsiteX3" fmla="*/ 8723 w 44285"/>
                <a:gd name="connsiteY3" fmla="*/ 17455 h 17455"/>
                <a:gd name="connsiteX4" fmla="*/ 35563 w 44285"/>
                <a:gd name="connsiteY4" fmla="*/ 17455 h 17455"/>
                <a:gd name="connsiteX5" fmla="*/ 44286 w 44285"/>
                <a:gd name="connsiteY5" fmla="*/ 8728 h 17455"/>
                <a:gd name="connsiteX6" fmla="*/ 35563 w 44285"/>
                <a:gd name="connsiteY6" fmla="*/ 0 h 1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85" h="17455">
                  <a:moveTo>
                    <a:pt x="35563" y="0"/>
                  </a:moveTo>
                  <a:lnTo>
                    <a:pt x="8723" y="0"/>
                  </a:lnTo>
                  <a:cubicBezTo>
                    <a:pt x="4026" y="0"/>
                    <a:pt x="0" y="4028"/>
                    <a:pt x="0" y="8728"/>
                  </a:cubicBezTo>
                  <a:cubicBezTo>
                    <a:pt x="0" y="13427"/>
                    <a:pt x="4026" y="17455"/>
                    <a:pt x="8723" y="17455"/>
                  </a:cubicBezTo>
                  <a:lnTo>
                    <a:pt x="35563" y="17455"/>
                  </a:lnTo>
                  <a:cubicBezTo>
                    <a:pt x="40260" y="17455"/>
                    <a:pt x="44286" y="13427"/>
                    <a:pt x="44286" y="8728"/>
                  </a:cubicBezTo>
                  <a:cubicBezTo>
                    <a:pt x="44286" y="4028"/>
                    <a:pt x="40260" y="0"/>
                    <a:pt x="35563" y="0"/>
                  </a:cubicBezTo>
                  <a:close/>
                </a:path>
              </a:pathLst>
            </a:custGeom>
            <a:solidFill>
              <a:srgbClr val="FFFFFF"/>
            </a:solidFill>
            <a:ln w="6710"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068D244A-72B8-CA45-A754-6FB6AE7CF188}"/>
                </a:ext>
              </a:extLst>
            </p:cNvPr>
            <p:cNvSpPr/>
            <p:nvPr/>
          </p:nvSpPr>
          <p:spPr>
            <a:xfrm>
              <a:off x="5178748" y="5376328"/>
              <a:ext cx="44285" cy="17455"/>
            </a:xfrm>
            <a:custGeom>
              <a:avLst/>
              <a:gdLst>
                <a:gd name="connsiteX0" fmla="*/ 35563 w 44285"/>
                <a:gd name="connsiteY0" fmla="*/ 0 h 17455"/>
                <a:gd name="connsiteX1" fmla="*/ 8723 w 44285"/>
                <a:gd name="connsiteY1" fmla="*/ 0 h 17455"/>
                <a:gd name="connsiteX2" fmla="*/ 0 w 44285"/>
                <a:gd name="connsiteY2" fmla="*/ 8728 h 17455"/>
                <a:gd name="connsiteX3" fmla="*/ 8723 w 44285"/>
                <a:gd name="connsiteY3" fmla="*/ 17456 h 17455"/>
                <a:gd name="connsiteX4" fmla="*/ 35563 w 44285"/>
                <a:gd name="connsiteY4" fmla="*/ 17456 h 17455"/>
                <a:gd name="connsiteX5" fmla="*/ 44286 w 44285"/>
                <a:gd name="connsiteY5" fmla="*/ 8728 h 17455"/>
                <a:gd name="connsiteX6" fmla="*/ 35563 w 44285"/>
                <a:gd name="connsiteY6" fmla="*/ 0 h 1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85" h="17455">
                  <a:moveTo>
                    <a:pt x="35563" y="0"/>
                  </a:moveTo>
                  <a:lnTo>
                    <a:pt x="8723" y="0"/>
                  </a:lnTo>
                  <a:cubicBezTo>
                    <a:pt x="4026" y="0"/>
                    <a:pt x="0" y="4028"/>
                    <a:pt x="0" y="8728"/>
                  </a:cubicBezTo>
                  <a:cubicBezTo>
                    <a:pt x="0" y="13427"/>
                    <a:pt x="4026" y="17456"/>
                    <a:pt x="8723" y="17456"/>
                  </a:cubicBezTo>
                  <a:lnTo>
                    <a:pt x="35563" y="17456"/>
                  </a:lnTo>
                  <a:cubicBezTo>
                    <a:pt x="40260" y="17456"/>
                    <a:pt x="44286" y="13427"/>
                    <a:pt x="44286" y="8728"/>
                  </a:cubicBezTo>
                  <a:cubicBezTo>
                    <a:pt x="44286" y="4028"/>
                    <a:pt x="40260" y="0"/>
                    <a:pt x="35563" y="0"/>
                  </a:cubicBezTo>
                  <a:close/>
                </a:path>
              </a:pathLst>
            </a:custGeom>
            <a:solidFill>
              <a:srgbClr val="FFFFFF"/>
            </a:solidFill>
            <a:ln w="6710"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5DB6990C-B99E-EB47-A4AA-14E8619AA5A8}"/>
                </a:ext>
              </a:extLst>
            </p:cNvPr>
            <p:cNvSpPr/>
            <p:nvPr/>
          </p:nvSpPr>
          <p:spPr>
            <a:xfrm>
              <a:off x="5178748" y="5411910"/>
              <a:ext cx="44285" cy="17455"/>
            </a:xfrm>
            <a:custGeom>
              <a:avLst/>
              <a:gdLst>
                <a:gd name="connsiteX0" fmla="*/ 35563 w 44285"/>
                <a:gd name="connsiteY0" fmla="*/ 0 h 17455"/>
                <a:gd name="connsiteX1" fmla="*/ 8723 w 44285"/>
                <a:gd name="connsiteY1" fmla="*/ 0 h 17455"/>
                <a:gd name="connsiteX2" fmla="*/ 0 w 44285"/>
                <a:gd name="connsiteY2" fmla="*/ 8728 h 17455"/>
                <a:gd name="connsiteX3" fmla="*/ 8723 w 44285"/>
                <a:gd name="connsiteY3" fmla="*/ 17455 h 17455"/>
                <a:gd name="connsiteX4" fmla="*/ 35563 w 44285"/>
                <a:gd name="connsiteY4" fmla="*/ 17455 h 17455"/>
                <a:gd name="connsiteX5" fmla="*/ 44286 w 44285"/>
                <a:gd name="connsiteY5" fmla="*/ 8728 h 17455"/>
                <a:gd name="connsiteX6" fmla="*/ 35563 w 44285"/>
                <a:gd name="connsiteY6" fmla="*/ 0 h 1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85" h="17455">
                  <a:moveTo>
                    <a:pt x="35563" y="0"/>
                  </a:moveTo>
                  <a:lnTo>
                    <a:pt x="8723" y="0"/>
                  </a:lnTo>
                  <a:cubicBezTo>
                    <a:pt x="4026" y="0"/>
                    <a:pt x="0" y="4028"/>
                    <a:pt x="0" y="8728"/>
                  </a:cubicBezTo>
                  <a:cubicBezTo>
                    <a:pt x="0" y="13427"/>
                    <a:pt x="4026" y="17455"/>
                    <a:pt x="8723" y="17455"/>
                  </a:cubicBezTo>
                  <a:lnTo>
                    <a:pt x="35563" y="17455"/>
                  </a:lnTo>
                  <a:cubicBezTo>
                    <a:pt x="40260" y="17455"/>
                    <a:pt x="44286" y="13427"/>
                    <a:pt x="44286" y="8728"/>
                  </a:cubicBezTo>
                  <a:cubicBezTo>
                    <a:pt x="44286" y="4028"/>
                    <a:pt x="40260" y="0"/>
                    <a:pt x="35563" y="0"/>
                  </a:cubicBezTo>
                  <a:close/>
                </a:path>
              </a:pathLst>
            </a:custGeom>
            <a:solidFill>
              <a:srgbClr val="FFFFFF"/>
            </a:solidFill>
            <a:ln w="6710"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6F54CB80-958A-1E45-9051-79F77AFF6168}"/>
                </a:ext>
              </a:extLst>
            </p:cNvPr>
            <p:cNvSpPr/>
            <p:nvPr/>
          </p:nvSpPr>
          <p:spPr>
            <a:xfrm>
              <a:off x="5178748" y="5447493"/>
              <a:ext cx="44285" cy="17455"/>
            </a:xfrm>
            <a:custGeom>
              <a:avLst/>
              <a:gdLst>
                <a:gd name="connsiteX0" fmla="*/ 35563 w 44285"/>
                <a:gd name="connsiteY0" fmla="*/ 0 h 17455"/>
                <a:gd name="connsiteX1" fmla="*/ 8723 w 44285"/>
                <a:gd name="connsiteY1" fmla="*/ 0 h 17455"/>
                <a:gd name="connsiteX2" fmla="*/ 0 w 44285"/>
                <a:gd name="connsiteY2" fmla="*/ 8728 h 17455"/>
                <a:gd name="connsiteX3" fmla="*/ 8723 w 44285"/>
                <a:gd name="connsiteY3" fmla="*/ 17455 h 17455"/>
                <a:gd name="connsiteX4" fmla="*/ 35563 w 44285"/>
                <a:gd name="connsiteY4" fmla="*/ 17455 h 17455"/>
                <a:gd name="connsiteX5" fmla="*/ 44286 w 44285"/>
                <a:gd name="connsiteY5" fmla="*/ 8728 h 17455"/>
                <a:gd name="connsiteX6" fmla="*/ 35563 w 44285"/>
                <a:gd name="connsiteY6" fmla="*/ 0 h 1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85" h="17455">
                  <a:moveTo>
                    <a:pt x="35563" y="0"/>
                  </a:moveTo>
                  <a:lnTo>
                    <a:pt x="8723" y="0"/>
                  </a:lnTo>
                  <a:cubicBezTo>
                    <a:pt x="4026" y="0"/>
                    <a:pt x="0" y="4028"/>
                    <a:pt x="0" y="8728"/>
                  </a:cubicBezTo>
                  <a:cubicBezTo>
                    <a:pt x="0" y="13427"/>
                    <a:pt x="4026" y="17455"/>
                    <a:pt x="8723" y="17455"/>
                  </a:cubicBezTo>
                  <a:lnTo>
                    <a:pt x="35563" y="17455"/>
                  </a:lnTo>
                  <a:cubicBezTo>
                    <a:pt x="40260" y="17455"/>
                    <a:pt x="44286" y="13427"/>
                    <a:pt x="44286" y="8728"/>
                  </a:cubicBezTo>
                  <a:cubicBezTo>
                    <a:pt x="44286" y="4028"/>
                    <a:pt x="40260" y="0"/>
                    <a:pt x="35563" y="0"/>
                  </a:cubicBezTo>
                  <a:close/>
                </a:path>
              </a:pathLst>
            </a:custGeom>
            <a:solidFill>
              <a:srgbClr val="FFFFFF"/>
            </a:solidFill>
            <a:ln w="6710"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C5E26A7B-43DD-3047-8DFC-7A856E0AE018}"/>
                </a:ext>
              </a:extLst>
            </p:cNvPr>
            <p:cNvSpPr/>
            <p:nvPr/>
          </p:nvSpPr>
          <p:spPr>
            <a:xfrm>
              <a:off x="5241150" y="5340074"/>
              <a:ext cx="44285" cy="17455"/>
            </a:xfrm>
            <a:custGeom>
              <a:avLst/>
              <a:gdLst>
                <a:gd name="connsiteX0" fmla="*/ 35563 w 44285"/>
                <a:gd name="connsiteY0" fmla="*/ 0 h 17455"/>
                <a:gd name="connsiteX1" fmla="*/ 8723 w 44285"/>
                <a:gd name="connsiteY1" fmla="*/ 0 h 17455"/>
                <a:gd name="connsiteX2" fmla="*/ 0 w 44285"/>
                <a:gd name="connsiteY2" fmla="*/ 8728 h 17455"/>
                <a:gd name="connsiteX3" fmla="*/ 8723 w 44285"/>
                <a:gd name="connsiteY3" fmla="*/ 17455 h 17455"/>
                <a:gd name="connsiteX4" fmla="*/ 35563 w 44285"/>
                <a:gd name="connsiteY4" fmla="*/ 17455 h 17455"/>
                <a:gd name="connsiteX5" fmla="*/ 44286 w 44285"/>
                <a:gd name="connsiteY5" fmla="*/ 8728 h 17455"/>
                <a:gd name="connsiteX6" fmla="*/ 35563 w 44285"/>
                <a:gd name="connsiteY6" fmla="*/ 0 h 1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85" h="17455">
                  <a:moveTo>
                    <a:pt x="35563" y="0"/>
                  </a:moveTo>
                  <a:lnTo>
                    <a:pt x="8723" y="0"/>
                  </a:lnTo>
                  <a:cubicBezTo>
                    <a:pt x="4026" y="0"/>
                    <a:pt x="0" y="4028"/>
                    <a:pt x="0" y="8728"/>
                  </a:cubicBezTo>
                  <a:cubicBezTo>
                    <a:pt x="0" y="13427"/>
                    <a:pt x="4026" y="17455"/>
                    <a:pt x="8723" y="17455"/>
                  </a:cubicBezTo>
                  <a:lnTo>
                    <a:pt x="35563" y="17455"/>
                  </a:lnTo>
                  <a:cubicBezTo>
                    <a:pt x="40260" y="17455"/>
                    <a:pt x="44286" y="13427"/>
                    <a:pt x="44286" y="8728"/>
                  </a:cubicBezTo>
                  <a:cubicBezTo>
                    <a:pt x="44286" y="4028"/>
                    <a:pt x="40260" y="0"/>
                    <a:pt x="35563" y="0"/>
                  </a:cubicBezTo>
                  <a:close/>
                </a:path>
              </a:pathLst>
            </a:custGeom>
            <a:solidFill>
              <a:srgbClr val="FFFFFF"/>
            </a:solidFill>
            <a:ln w="6710"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BF837BCD-0FFD-A34D-A4FB-55E45D9142E3}"/>
                </a:ext>
              </a:extLst>
            </p:cNvPr>
            <p:cNvSpPr/>
            <p:nvPr/>
          </p:nvSpPr>
          <p:spPr>
            <a:xfrm>
              <a:off x="5241150" y="5376328"/>
              <a:ext cx="44285" cy="17455"/>
            </a:xfrm>
            <a:custGeom>
              <a:avLst/>
              <a:gdLst>
                <a:gd name="connsiteX0" fmla="*/ 35563 w 44285"/>
                <a:gd name="connsiteY0" fmla="*/ 0 h 17455"/>
                <a:gd name="connsiteX1" fmla="*/ 8723 w 44285"/>
                <a:gd name="connsiteY1" fmla="*/ 0 h 17455"/>
                <a:gd name="connsiteX2" fmla="*/ 0 w 44285"/>
                <a:gd name="connsiteY2" fmla="*/ 8728 h 17455"/>
                <a:gd name="connsiteX3" fmla="*/ 8723 w 44285"/>
                <a:gd name="connsiteY3" fmla="*/ 17456 h 17455"/>
                <a:gd name="connsiteX4" fmla="*/ 35563 w 44285"/>
                <a:gd name="connsiteY4" fmla="*/ 17456 h 17455"/>
                <a:gd name="connsiteX5" fmla="*/ 44286 w 44285"/>
                <a:gd name="connsiteY5" fmla="*/ 8728 h 17455"/>
                <a:gd name="connsiteX6" fmla="*/ 35563 w 44285"/>
                <a:gd name="connsiteY6" fmla="*/ 0 h 1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85" h="17455">
                  <a:moveTo>
                    <a:pt x="35563" y="0"/>
                  </a:moveTo>
                  <a:lnTo>
                    <a:pt x="8723" y="0"/>
                  </a:lnTo>
                  <a:cubicBezTo>
                    <a:pt x="4026" y="0"/>
                    <a:pt x="0" y="4028"/>
                    <a:pt x="0" y="8728"/>
                  </a:cubicBezTo>
                  <a:cubicBezTo>
                    <a:pt x="0" y="13427"/>
                    <a:pt x="4026" y="17456"/>
                    <a:pt x="8723" y="17456"/>
                  </a:cubicBezTo>
                  <a:lnTo>
                    <a:pt x="35563" y="17456"/>
                  </a:lnTo>
                  <a:cubicBezTo>
                    <a:pt x="40260" y="17456"/>
                    <a:pt x="44286" y="13427"/>
                    <a:pt x="44286" y="8728"/>
                  </a:cubicBezTo>
                  <a:cubicBezTo>
                    <a:pt x="44286" y="4028"/>
                    <a:pt x="40260" y="0"/>
                    <a:pt x="35563" y="0"/>
                  </a:cubicBezTo>
                  <a:close/>
                </a:path>
              </a:pathLst>
            </a:custGeom>
            <a:solidFill>
              <a:srgbClr val="FFFFFF"/>
            </a:solidFill>
            <a:ln w="6710"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21D61733-F5B7-3342-A22F-7500FA567276}"/>
                </a:ext>
              </a:extLst>
            </p:cNvPr>
            <p:cNvSpPr/>
            <p:nvPr/>
          </p:nvSpPr>
          <p:spPr>
            <a:xfrm>
              <a:off x="5241150" y="5411910"/>
              <a:ext cx="44285" cy="17455"/>
            </a:xfrm>
            <a:custGeom>
              <a:avLst/>
              <a:gdLst>
                <a:gd name="connsiteX0" fmla="*/ 35563 w 44285"/>
                <a:gd name="connsiteY0" fmla="*/ 0 h 17455"/>
                <a:gd name="connsiteX1" fmla="*/ 8723 w 44285"/>
                <a:gd name="connsiteY1" fmla="*/ 0 h 17455"/>
                <a:gd name="connsiteX2" fmla="*/ 0 w 44285"/>
                <a:gd name="connsiteY2" fmla="*/ 8728 h 17455"/>
                <a:gd name="connsiteX3" fmla="*/ 8723 w 44285"/>
                <a:gd name="connsiteY3" fmla="*/ 17455 h 17455"/>
                <a:gd name="connsiteX4" fmla="*/ 35563 w 44285"/>
                <a:gd name="connsiteY4" fmla="*/ 17455 h 17455"/>
                <a:gd name="connsiteX5" fmla="*/ 44286 w 44285"/>
                <a:gd name="connsiteY5" fmla="*/ 8728 h 17455"/>
                <a:gd name="connsiteX6" fmla="*/ 35563 w 44285"/>
                <a:gd name="connsiteY6" fmla="*/ 0 h 1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85" h="17455">
                  <a:moveTo>
                    <a:pt x="35563" y="0"/>
                  </a:moveTo>
                  <a:lnTo>
                    <a:pt x="8723" y="0"/>
                  </a:lnTo>
                  <a:cubicBezTo>
                    <a:pt x="4026" y="0"/>
                    <a:pt x="0" y="4028"/>
                    <a:pt x="0" y="8728"/>
                  </a:cubicBezTo>
                  <a:cubicBezTo>
                    <a:pt x="0" y="13427"/>
                    <a:pt x="4026" y="17455"/>
                    <a:pt x="8723" y="17455"/>
                  </a:cubicBezTo>
                  <a:lnTo>
                    <a:pt x="35563" y="17455"/>
                  </a:lnTo>
                  <a:cubicBezTo>
                    <a:pt x="40260" y="17455"/>
                    <a:pt x="44286" y="13427"/>
                    <a:pt x="44286" y="8728"/>
                  </a:cubicBezTo>
                  <a:cubicBezTo>
                    <a:pt x="44286" y="4028"/>
                    <a:pt x="40260" y="0"/>
                    <a:pt x="35563" y="0"/>
                  </a:cubicBezTo>
                  <a:close/>
                </a:path>
              </a:pathLst>
            </a:custGeom>
            <a:solidFill>
              <a:srgbClr val="FFFFFF"/>
            </a:solidFill>
            <a:ln w="6710"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C40EC3C9-4833-5A4D-BFBD-784C90A0E90A}"/>
                </a:ext>
              </a:extLst>
            </p:cNvPr>
            <p:cNvSpPr/>
            <p:nvPr/>
          </p:nvSpPr>
          <p:spPr>
            <a:xfrm>
              <a:off x="5241150" y="5447493"/>
              <a:ext cx="44285" cy="17455"/>
            </a:xfrm>
            <a:custGeom>
              <a:avLst/>
              <a:gdLst>
                <a:gd name="connsiteX0" fmla="*/ 35563 w 44285"/>
                <a:gd name="connsiteY0" fmla="*/ 0 h 17455"/>
                <a:gd name="connsiteX1" fmla="*/ 8723 w 44285"/>
                <a:gd name="connsiteY1" fmla="*/ 0 h 17455"/>
                <a:gd name="connsiteX2" fmla="*/ 0 w 44285"/>
                <a:gd name="connsiteY2" fmla="*/ 8728 h 17455"/>
                <a:gd name="connsiteX3" fmla="*/ 8723 w 44285"/>
                <a:gd name="connsiteY3" fmla="*/ 17455 h 17455"/>
                <a:gd name="connsiteX4" fmla="*/ 35563 w 44285"/>
                <a:gd name="connsiteY4" fmla="*/ 17455 h 17455"/>
                <a:gd name="connsiteX5" fmla="*/ 44286 w 44285"/>
                <a:gd name="connsiteY5" fmla="*/ 8728 h 17455"/>
                <a:gd name="connsiteX6" fmla="*/ 35563 w 44285"/>
                <a:gd name="connsiteY6" fmla="*/ 0 h 1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85" h="17455">
                  <a:moveTo>
                    <a:pt x="35563" y="0"/>
                  </a:moveTo>
                  <a:lnTo>
                    <a:pt x="8723" y="0"/>
                  </a:lnTo>
                  <a:cubicBezTo>
                    <a:pt x="4026" y="0"/>
                    <a:pt x="0" y="4028"/>
                    <a:pt x="0" y="8728"/>
                  </a:cubicBezTo>
                  <a:cubicBezTo>
                    <a:pt x="0" y="13427"/>
                    <a:pt x="4026" y="17455"/>
                    <a:pt x="8723" y="17455"/>
                  </a:cubicBezTo>
                  <a:lnTo>
                    <a:pt x="35563" y="17455"/>
                  </a:lnTo>
                  <a:cubicBezTo>
                    <a:pt x="40260" y="17455"/>
                    <a:pt x="44286" y="13427"/>
                    <a:pt x="44286" y="8728"/>
                  </a:cubicBezTo>
                  <a:cubicBezTo>
                    <a:pt x="44286" y="4028"/>
                    <a:pt x="40260" y="0"/>
                    <a:pt x="35563" y="0"/>
                  </a:cubicBezTo>
                  <a:close/>
                </a:path>
              </a:pathLst>
            </a:custGeom>
            <a:solidFill>
              <a:srgbClr val="FFFFFF"/>
            </a:solidFill>
            <a:ln w="6710"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72FB9B19-B31F-9C4E-8EC2-31D7B1CCC6FA}"/>
                </a:ext>
              </a:extLst>
            </p:cNvPr>
            <p:cNvSpPr/>
            <p:nvPr/>
          </p:nvSpPr>
          <p:spPr>
            <a:xfrm>
              <a:off x="4831574" y="4973508"/>
              <a:ext cx="279642" cy="241288"/>
            </a:xfrm>
            <a:custGeom>
              <a:avLst/>
              <a:gdLst>
                <a:gd name="connsiteX0" fmla="*/ 9662 w 279642"/>
                <a:gd name="connsiteY0" fmla="*/ 10742 h 241288"/>
                <a:gd name="connsiteX1" fmla="*/ 51935 w 279642"/>
                <a:gd name="connsiteY1" fmla="*/ 133602 h 241288"/>
                <a:gd name="connsiteX2" fmla="*/ 47238 w 279642"/>
                <a:gd name="connsiteY2" fmla="*/ 133602 h 241288"/>
                <a:gd name="connsiteX3" fmla="*/ 25095 w 279642"/>
                <a:gd name="connsiteY3" fmla="*/ 143001 h 241288"/>
                <a:gd name="connsiteX4" fmla="*/ 15701 w 279642"/>
                <a:gd name="connsiteY4" fmla="*/ 165156 h 241288"/>
                <a:gd name="connsiteX5" fmla="*/ 31134 w 279642"/>
                <a:gd name="connsiteY5" fmla="*/ 192011 h 241288"/>
                <a:gd name="connsiteX6" fmla="*/ 1610 w 279642"/>
                <a:gd name="connsiteY6" fmla="*/ 226922 h 241288"/>
                <a:gd name="connsiteX7" fmla="*/ 3623 w 279642"/>
                <a:gd name="connsiteY7" fmla="*/ 239678 h 241288"/>
                <a:gd name="connsiteX8" fmla="*/ 16372 w 279642"/>
                <a:gd name="connsiteY8" fmla="*/ 237664 h 241288"/>
                <a:gd name="connsiteX9" fmla="*/ 51935 w 279642"/>
                <a:gd name="connsiteY9" fmla="*/ 196710 h 241288"/>
                <a:gd name="connsiteX10" fmla="*/ 235117 w 279642"/>
                <a:gd name="connsiteY10" fmla="*/ 196710 h 241288"/>
                <a:gd name="connsiteX11" fmla="*/ 261957 w 279642"/>
                <a:gd name="connsiteY11" fmla="*/ 181269 h 241288"/>
                <a:gd name="connsiteX12" fmla="*/ 261957 w 279642"/>
                <a:gd name="connsiteY12" fmla="*/ 149715 h 241288"/>
                <a:gd name="connsiteX13" fmla="*/ 235117 w 279642"/>
                <a:gd name="connsiteY13" fmla="*/ 134273 h 241288"/>
                <a:gd name="connsiteX14" fmla="*/ 230420 w 279642"/>
                <a:gd name="connsiteY14" fmla="*/ 134273 h 241288"/>
                <a:gd name="connsiteX15" fmla="*/ 272693 w 279642"/>
                <a:gd name="connsiteY15" fmla="*/ 11413 h 241288"/>
                <a:gd name="connsiteX16" fmla="*/ 237801 w 279642"/>
                <a:gd name="connsiteY16" fmla="*/ 14770 h 241288"/>
                <a:gd name="connsiteX17" fmla="*/ 203580 w 279642"/>
                <a:gd name="connsiteY17" fmla="*/ 26855 h 241288"/>
                <a:gd name="connsiteX18" fmla="*/ 178082 w 279642"/>
                <a:gd name="connsiteY18" fmla="*/ 15442 h 241288"/>
                <a:gd name="connsiteX19" fmla="*/ 141177 w 279642"/>
                <a:gd name="connsiteY19" fmla="*/ 0 h 241288"/>
                <a:gd name="connsiteX20" fmla="*/ 104273 w 279642"/>
                <a:gd name="connsiteY20" fmla="*/ 15442 h 241288"/>
                <a:gd name="connsiteX21" fmla="*/ 78775 w 279642"/>
                <a:gd name="connsiteY21" fmla="*/ 26855 h 241288"/>
                <a:gd name="connsiteX22" fmla="*/ 44554 w 279642"/>
                <a:gd name="connsiteY22" fmla="*/ 14770 h 241288"/>
                <a:gd name="connsiteX23" fmla="*/ 9662 w 279642"/>
                <a:gd name="connsiteY23" fmla="*/ 10742 h 241288"/>
                <a:gd name="connsiteX24" fmla="*/ 9662 w 279642"/>
                <a:gd name="connsiteY24" fmla="*/ 10742 h 241288"/>
                <a:gd name="connsiteX25" fmla="*/ 244511 w 279642"/>
                <a:gd name="connsiteY25" fmla="*/ 155757 h 241288"/>
                <a:gd name="connsiteX26" fmla="*/ 247195 w 279642"/>
                <a:gd name="connsiteY26" fmla="*/ 170527 h 241288"/>
                <a:gd name="connsiteX27" fmla="*/ 234446 w 279642"/>
                <a:gd name="connsiteY27" fmla="*/ 178584 h 241288"/>
                <a:gd name="connsiteX28" fmla="*/ 46567 w 279642"/>
                <a:gd name="connsiteY28" fmla="*/ 178584 h 241288"/>
                <a:gd name="connsiteX29" fmla="*/ 33147 w 279642"/>
                <a:gd name="connsiteY29" fmla="*/ 165156 h 241288"/>
                <a:gd name="connsiteX30" fmla="*/ 46567 w 279642"/>
                <a:gd name="connsiteY30" fmla="*/ 151729 h 241288"/>
                <a:gd name="connsiteX31" fmla="*/ 234446 w 279642"/>
                <a:gd name="connsiteY31" fmla="*/ 151729 h 241288"/>
                <a:gd name="connsiteX32" fmla="*/ 244511 w 279642"/>
                <a:gd name="connsiteY32" fmla="*/ 155757 h 241288"/>
                <a:gd name="connsiteX33" fmla="*/ 78104 w 279642"/>
                <a:gd name="connsiteY33" fmla="*/ 44310 h 241288"/>
                <a:gd name="connsiteX34" fmla="*/ 115009 w 279642"/>
                <a:gd name="connsiteY34" fmla="*/ 28869 h 241288"/>
                <a:gd name="connsiteX35" fmla="*/ 140507 w 279642"/>
                <a:gd name="connsiteY35" fmla="*/ 17456 h 241288"/>
                <a:gd name="connsiteX36" fmla="*/ 166004 w 279642"/>
                <a:gd name="connsiteY36" fmla="*/ 28869 h 241288"/>
                <a:gd name="connsiteX37" fmla="*/ 202909 w 279642"/>
                <a:gd name="connsiteY37" fmla="*/ 44310 h 241288"/>
                <a:gd name="connsiteX38" fmla="*/ 245853 w 279642"/>
                <a:gd name="connsiteY38" fmla="*/ 30211 h 241288"/>
                <a:gd name="connsiteX39" fmla="*/ 259273 w 279642"/>
                <a:gd name="connsiteY39" fmla="*/ 24169 h 241288"/>
                <a:gd name="connsiteX40" fmla="*/ 206935 w 279642"/>
                <a:gd name="connsiteY40" fmla="*/ 134273 h 241288"/>
                <a:gd name="connsiteX41" fmla="*/ 184792 w 279642"/>
                <a:gd name="connsiteY41" fmla="*/ 134273 h 241288"/>
                <a:gd name="connsiteX42" fmla="*/ 184792 w 279642"/>
                <a:gd name="connsiteY42" fmla="*/ 89292 h 241288"/>
                <a:gd name="connsiteX43" fmla="*/ 176069 w 279642"/>
                <a:gd name="connsiteY43" fmla="*/ 80564 h 241288"/>
                <a:gd name="connsiteX44" fmla="*/ 167346 w 279642"/>
                <a:gd name="connsiteY44" fmla="*/ 89292 h 241288"/>
                <a:gd name="connsiteX45" fmla="*/ 167346 w 279642"/>
                <a:gd name="connsiteY45" fmla="*/ 134273 h 241288"/>
                <a:gd name="connsiteX46" fmla="*/ 113667 w 279642"/>
                <a:gd name="connsiteY46" fmla="*/ 134273 h 241288"/>
                <a:gd name="connsiteX47" fmla="*/ 113667 w 279642"/>
                <a:gd name="connsiteY47" fmla="*/ 89292 h 241288"/>
                <a:gd name="connsiteX48" fmla="*/ 104944 w 279642"/>
                <a:gd name="connsiteY48" fmla="*/ 80564 h 241288"/>
                <a:gd name="connsiteX49" fmla="*/ 96221 w 279642"/>
                <a:gd name="connsiteY49" fmla="*/ 89292 h 241288"/>
                <a:gd name="connsiteX50" fmla="*/ 96221 w 279642"/>
                <a:gd name="connsiteY50" fmla="*/ 134273 h 241288"/>
                <a:gd name="connsiteX51" fmla="*/ 74078 w 279642"/>
                <a:gd name="connsiteY51" fmla="*/ 134273 h 241288"/>
                <a:gd name="connsiteX52" fmla="*/ 21740 w 279642"/>
                <a:gd name="connsiteY52" fmla="*/ 24169 h 241288"/>
                <a:gd name="connsiteX53" fmla="*/ 35160 w 279642"/>
                <a:gd name="connsiteY53" fmla="*/ 30211 h 241288"/>
                <a:gd name="connsiteX54" fmla="*/ 78104 w 279642"/>
                <a:gd name="connsiteY54" fmla="*/ 44310 h 241288"/>
                <a:gd name="connsiteX55" fmla="*/ 78104 w 279642"/>
                <a:gd name="connsiteY55" fmla="*/ 44310 h 24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79642" h="241288">
                  <a:moveTo>
                    <a:pt x="9662" y="10742"/>
                  </a:moveTo>
                  <a:cubicBezTo>
                    <a:pt x="-13823" y="32226"/>
                    <a:pt x="27779" y="98691"/>
                    <a:pt x="51935" y="133602"/>
                  </a:cubicBezTo>
                  <a:lnTo>
                    <a:pt x="47238" y="133602"/>
                  </a:lnTo>
                  <a:cubicBezTo>
                    <a:pt x="39186" y="133602"/>
                    <a:pt x="31134" y="136959"/>
                    <a:pt x="25095" y="143001"/>
                  </a:cubicBezTo>
                  <a:cubicBezTo>
                    <a:pt x="19056" y="149043"/>
                    <a:pt x="15701" y="157100"/>
                    <a:pt x="15701" y="165156"/>
                  </a:cubicBezTo>
                  <a:cubicBezTo>
                    <a:pt x="15701" y="176570"/>
                    <a:pt x="21740" y="186640"/>
                    <a:pt x="31134" y="192011"/>
                  </a:cubicBezTo>
                  <a:cubicBezTo>
                    <a:pt x="20398" y="202753"/>
                    <a:pt x="11004" y="214837"/>
                    <a:pt x="1610" y="226922"/>
                  </a:cubicBezTo>
                  <a:cubicBezTo>
                    <a:pt x="-1073" y="230950"/>
                    <a:pt x="-403" y="236321"/>
                    <a:pt x="3623" y="239678"/>
                  </a:cubicBezTo>
                  <a:cubicBezTo>
                    <a:pt x="7649" y="242363"/>
                    <a:pt x="13017" y="241692"/>
                    <a:pt x="16372" y="237664"/>
                  </a:cubicBezTo>
                  <a:cubicBezTo>
                    <a:pt x="27108" y="222893"/>
                    <a:pt x="39186" y="209466"/>
                    <a:pt x="51935" y="196710"/>
                  </a:cubicBezTo>
                  <a:lnTo>
                    <a:pt x="235117" y="196710"/>
                  </a:lnTo>
                  <a:cubicBezTo>
                    <a:pt x="246524" y="196710"/>
                    <a:pt x="256589" y="190668"/>
                    <a:pt x="261957" y="181269"/>
                  </a:cubicBezTo>
                  <a:cubicBezTo>
                    <a:pt x="267325" y="171870"/>
                    <a:pt x="267325" y="159785"/>
                    <a:pt x="261957" y="149715"/>
                  </a:cubicBezTo>
                  <a:cubicBezTo>
                    <a:pt x="256589" y="140316"/>
                    <a:pt x="245853" y="134273"/>
                    <a:pt x="235117" y="134273"/>
                  </a:cubicBezTo>
                  <a:lnTo>
                    <a:pt x="230420" y="134273"/>
                  </a:lnTo>
                  <a:cubicBezTo>
                    <a:pt x="254576" y="99362"/>
                    <a:pt x="296178" y="32897"/>
                    <a:pt x="272693" y="11413"/>
                  </a:cubicBezTo>
                  <a:cubicBezTo>
                    <a:pt x="261957" y="1343"/>
                    <a:pt x="249208" y="8728"/>
                    <a:pt x="237801" y="14770"/>
                  </a:cubicBezTo>
                  <a:cubicBezTo>
                    <a:pt x="227736" y="21484"/>
                    <a:pt x="215658" y="25512"/>
                    <a:pt x="203580" y="26855"/>
                  </a:cubicBezTo>
                  <a:cubicBezTo>
                    <a:pt x="194186" y="26855"/>
                    <a:pt x="184792" y="22827"/>
                    <a:pt x="178082" y="15442"/>
                  </a:cubicBezTo>
                  <a:cubicBezTo>
                    <a:pt x="168017" y="5371"/>
                    <a:pt x="154597" y="0"/>
                    <a:pt x="141177" y="0"/>
                  </a:cubicBezTo>
                  <a:cubicBezTo>
                    <a:pt x="127087" y="0"/>
                    <a:pt x="113667" y="5371"/>
                    <a:pt x="104273" y="15442"/>
                  </a:cubicBezTo>
                  <a:cubicBezTo>
                    <a:pt x="97563" y="22827"/>
                    <a:pt x="88169" y="26855"/>
                    <a:pt x="78775" y="26855"/>
                  </a:cubicBezTo>
                  <a:cubicBezTo>
                    <a:pt x="66697" y="26183"/>
                    <a:pt x="54619" y="22155"/>
                    <a:pt x="44554" y="14770"/>
                  </a:cubicBezTo>
                  <a:cubicBezTo>
                    <a:pt x="33147" y="8056"/>
                    <a:pt x="20398" y="1343"/>
                    <a:pt x="9662" y="10742"/>
                  </a:cubicBezTo>
                  <a:lnTo>
                    <a:pt x="9662" y="10742"/>
                  </a:lnTo>
                  <a:close/>
                  <a:moveTo>
                    <a:pt x="244511" y="155757"/>
                  </a:moveTo>
                  <a:cubicBezTo>
                    <a:pt x="248537" y="159785"/>
                    <a:pt x="249208" y="165156"/>
                    <a:pt x="247195" y="170527"/>
                  </a:cubicBezTo>
                  <a:cubicBezTo>
                    <a:pt x="245182" y="175898"/>
                    <a:pt x="240485" y="178584"/>
                    <a:pt x="234446" y="178584"/>
                  </a:cubicBezTo>
                  <a:lnTo>
                    <a:pt x="46567" y="178584"/>
                  </a:lnTo>
                  <a:cubicBezTo>
                    <a:pt x="39186" y="178584"/>
                    <a:pt x="33147" y="172541"/>
                    <a:pt x="33147" y="165156"/>
                  </a:cubicBezTo>
                  <a:cubicBezTo>
                    <a:pt x="33147" y="157771"/>
                    <a:pt x="39186" y="151729"/>
                    <a:pt x="46567" y="151729"/>
                  </a:cubicBezTo>
                  <a:lnTo>
                    <a:pt x="234446" y="151729"/>
                  </a:lnTo>
                  <a:cubicBezTo>
                    <a:pt x="238472" y="151729"/>
                    <a:pt x="241827" y="153072"/>
                    <a:pt x="244511" y="155757"/>
                  </a:cubicBezTo>
                  <a:close/>
                  <a:moveTo>
                    <a:pt x="78104" y="44310"/>
                  </a:moveTo>
                  <a:cubicBezTo>
                    <a:pt x="92195" y="44310"/>
                    <a:pt x="105615" y="38940"/>
                    <a:pt x="115009" y="28869"/>
                  </a:cubicBezTo>
                  <a:cubicBezTo>
                    <a:pt x="121719" y="21484"/>
                    <a:pt x="131112" y="17456"/>
                    <a:pt x="140507" y="17456"/>
                  </a:cubicBezTo>
                  <a:cubicBezTo>
                    <a:pt x="149901" y="17456"/>
                    <a:pt x="159294" y="21484"/>
                    <a:pt x="166004" y="28869"/>
                  </a:cubicBezTo>
                  <a:cubicBezTo>
                    <a:pt x="176069" y="38940"/>
                    <a:pt x="189489" y="44310"/>
                    <a:pt x="202909" y="44310"/>
                  </a:cubicBezTo>
                  <a:cubicBezTo>
                    <a:pt x="218342" y="43639"/>
                    <a:pt x="233104" y="38268"/>
                    <a:pt x="245853" y="30211"/>
                  </a:cubicBezTo>
                  <a:cubicBezTo>
                    <a:pt x="249879" y="27526"/>
                    <a:pt x="254576" y="25512"/>
                    <a:pt x="259273" y="24169"/>
                  </a:cubicBezTo>
                  <a:cubicBezTo>
                    <a:pt x="268667" y="32897"/>
                    <a:pt x="244511" y="83250"/>
                    <a:pt x="206935" y="134273"/>
                  </a:cubicBezTo>
                  <a:lnTo>
                    <a:pt x="184792" y="134273"/>
                  </a:lnTo>
                  <a:lnTo>
                    <a:pt x="184792" y="89292"/>
                  </a:lnTo>
                  <a:cubicBezTo>
                    <a:pt x="184792" y="84592"/>
                    <a:pt x="180766" y="80564"/>
                    <a:pt x="176069" y="80564"/>
                  </a:cubicBezTo>
                  <a:cubicBezTo>
                    <a:pt x="171372" y="80564"/>
                    <a:pt x="167346" y="84592"/>
                    <a:pt x="167346" y="89292"/>
                  </a:cubicBezTo>
                  <a:lnTo>
                    <a:pt x="167346" y="134273"/>
                  </a:lnTo>
                  <a:lnTo>
                    <a:pt x="113667" y="134273"/>
                  </a:lnTo>
                  <a:lnTo>
                    <a:pt x="113667" y="89292"/>
                  </a:lnTo>
                  <a:cubicBezTo>
                    <a:pt x="113667" y="84592"/>
                    <a:pt x="109641" y="80564"/>
                    <a:pt x="104944" y="80564"/>
                  </a:cubicBezTo>
                  <a:cubicBezTo>
                    <a:pt x="100247" y="80564"/>
                    <a:pt x="96221" y="84592"/>
                    <a:pt x="96221" y="89292"/>
                  </a:cubicBezTo>
                  <a:lnTo>
                    <a:pt x="96221" y="134273"/>
                  </a:lnTo>
                  <a:lnTo>
                    <a:pt x="74078" y="134273"/>
                  </a:lnTo>
                  <a:cubicBezTo>
                    <a:pt x="37173" y="83921"/>
                    <a:pt x="13017" y="32897"/>
                    <a:pt x="21740" y="24169"/>
                  </a:cubicBezTo>
                  <a:cubicBezTo>
                    <a:pt x="26437" y="25512"/>
                    <a:pt x="31134" y="27526"/>
                    <a:pt x="35160" y="30211"/>
                  </a:cubicBezTo>
                  <a:cubicBezTo>
                    <a:pt x="47909" y="38940"/>
                    <a:pt x="62671" y="43639"/>
                    <a:pt x="78104" y="44310"/>
                  </a:cubicBezTo>
                  <a:lnTo>
                    <a:pt x="78104" y="44310"/>
                  </a:lnTo>
                  <a:close/>
                </a:path>
              </a:pathLst>
            </a:custGeom>
            <a:solidFill>
              <a:srgbClr val="FFFFFF"/>
            </a:solidFill>
            <a:ln w="6710" cap="flat">
              <a:noFill/>
              <a:prstDash val="solid"/>
              <a:miter/>
            </a:ln>
          </p:spPr>
          <p:txBody>
            <a:bodyPr rtlCol="0" anchor="ctr"/>
            <a:lstStyle/>
            <a:p>
              <a:endParaRPr lang="en-US"/>
            </a:p>
          </p:txBody>
        </p:sp>
      </p:grpSp>
      <p:sp>
        <p:nvSpPr>
          <p:cNvPr id="192" name="Freeform 191">
            <a:extLst>
              <a:ext uri="{FF2B5EF4-FFF2-40B4-BE49-F238E27FC236}">
                <a16:creationId xmlns:a16="http://schemas.microsoft.com/office/drawing/2014/main" id="{E7429108-7A48-D24E-B112-EAF430680B2A}"/>
              </a:ext>
            </a:extLst>
          </p:cNvPr>
          <p:cNvSpPr/>
          <p:nvPr/>
        </p:nvSpPr>
        <p:spPr>
          <a:xfrm>
            <a:off x="8460590" y="3300465"/>
            <a:ext cx="1390974" cy="1392412"/>
          </a:xfrm>
          <a:custGeom>
            <a:avLst/>
            <a:gdLst>
              <a:gd name="connsiteX0" fmla="*/ 1112511 w 1390974"/>
              <a:gd name="connsiteY0" fmla="*/ 556562 h 1392412"/>
              <a:gd name="connsiteX1" fmla="*/ 1390304 w 1390974"/>
              <a:gd name="connsiteY1" fmla="*/ 278617 h 1392412"/>
              <a:gd name="connsiteX2" fmla="*/ 1112511 w 1390974"/>
              <a:gd name="connsiteY2" fmla="*/ 671 h 1392412"/>
              <a:gd name="connsiteX3" fmla="*/ 860888 w 1390974"/>
              <a:gd name="connsiteY3" fmla="*/ 161128 h 1392412"/>
              <a:gd name="connsiteX4" fmla="*/ 786407 w 1390974"/>
              <a:gd name="connsiteY4" fmla="*/ 133602 h 1392412"/>
              <a:gd name="connsiteX5" fmla="*/ 788421 w 1390974"/>
              <a:gd name="connsiteY5" fmla="*/ 116146 h 1392412"/>
              <a:gd name="connsiteX6" fmla="*/ 672338 w 1390974"/>
              <a:gd name="connsiteY6" fmla="*/ 0 h 1392412"/>
              <a:gd name="connsiteX7" fmla="*/ 556256 w 1390974"/>
              <a:gd name="connsiteY7" fmla="*/ 116146 h 1392412"/>
              <a:gd name="connsiteX8" fmla="*/ 672338 w 1390974"/>
              <a:gd name="connsiteY8" fmla="*/ 232293 h 1392412"/>
              <a:gd name="connsiteX9" fmla="*/ 770303 w 1390974"/>
              <a:gd name="connsiteY9" fmla="*/ 177241 h 1392412"/>
              <a:gd name="connsiteX10" fmla="*/ 844784 w 1390974"/>
              <a:gd name="connsiteY10" fmla="*/ 204767 h 1392412"/>
              <a:gd name="connsiteX11" fmla="*/ 834719 w 1390974"/>
              <a:gd name="connsiteY11" fmla="*/ 278617 h 1392412"/>
              <a:gd name="connsiteX12" fmla="*/ 848810 w 1390974"/>
              <a:gd name="connsiteY12" fmla="*/ 365223 h 1392412"/>
              <a:gd name="connsiteX13" fmla="*/ 593832 w 1390974"/>
              <a:gd name="connsiteY13" fmla="*/ 473313 h 1392412"/>
              <a:gd name="connsiteX14" fmla="*/ 348247 w 1390974"/>
              <a:gd name="connsiteY14" fmla="*/ 324941 h 1392412"/>
              <a:gd name="connsiteX15" fmla="*/ 250281 w 1390974"/>
              <a:gd name="connsiteY15" fmla="*/ 343068 h 1392412"/>
              <a:gd name="connsiteX16" fmla="*/ 185866 w 1390974"/>
              <a:gd name="connsiteY16" fmla="*/ 208123 h 1392412"/>
              <a:gd name="connsiteX17" fmla="*/ 232165 w 1390974"/>
              <a:gd name="connsiteY17" fmla="*/ 116146 h 1392412"/>
              <a:gd name="connsiteX18" fmla="*/ 116082 w 1390974"/>
              <a:gd name="connsiteY18" fmla="*/ 0 h 1392412"/>
              <a:gd name="connsiteX19" fmla="*/ 0 w 1390974"/>
              <a:gd name="connsiteY19" fmla="*/ 116146 h 1392412"/>
              <a:gd name="connsiteX20" fmla="*/ 116082 w 1390974"/>
              <a:gd name="connsiteY20" fmla="*/ 232293 h 1392412"/>
              <a:gd name="connsiteX21" fmla="*/ 144264 w 1390974"/>
              <a:gd name="connsiteY21" fmla="*/ 228264 h 1392412"/>
              <a:gd name="connsiteX22" fmla="*/ 208009 w 1390974"/>
              <a:gd name="connsiteY22" fmla="*/ 363209 h 1392412"/>
              <a:gd name="connsiteX23" fmla="*/ 69784 w 1390974"/>
              <a:gd name="connsiteY23" fmla="*/ 603558 h 1392412"/>
              <a:gd name="connsiteX24" fmla="*/ 193246 w 1390974"/>
              <a:gd name="connsiteY24" fmla="*/ 834508 h 1392412"/>
              <a:gd name="connsiteX25" fmla="*/ 150974 w 1390974"/>
              <a:gd name="connsiteY25" fmla="*/ 911043 h 1392412"/>
              <a:gd name="connsiteX26" fmla="*/ 116082 w 1390974"/>
              <a:gd name="connsiteY26" fmla="*/ 905001 h 1392412"/>
              <a:gd name="connsiteX27" fmla="*/ 0 w 1390974"/>
              <a:gd name="connsiteY27" fmla="*/ 1021147 h 1392412"/>
              <a:gd name="connsiteX28" fmla="*/ 116082 w 1390974"/>
              <a:gd name="connsiteY28" fmla="*/ 1137294 h 1392412"/>
              <a:gd name="connsiteX29" fmla="*/ 232165 w 1390974"/>
              <a:gd name="connsiteY29" fmla="*/ 1021147 h 1392412"/>
              <a:gd name="connsiteX30" fmla="*/ 191234 w 1390974"/>
              <a:gd name="connsiteY30" fmla="*/ 933870 h 1392412"/>
              <a:gd name="connsiteX31" fmla="*/ 233506 w 1390974"/>
              <a:gd name="connsiteY31" fmla="*/ 857334 h 1392412"/>
              <a:gd name="connsiteX32" fmla="*/ 347576 w 1390974"/>
              <a:gd name="connsiteY32" fmla="*/ 882175 h 1392412"/>
              <a:gd name="connsiteX33" fmla="*/ 516667 w 1390974"/>
              <a:gd name="connsiteY33" fmla="*/ 824437 h 1392412"/>
              <a:gd name="connsiteX34" fmla="*/ 607922 w 1390974"/>
              <a:gd name="connsiteY34" fmla="*/ 925142 h 1392412"/>
              <a:gd name="connsiteX35" fmla="*/ 533442 w 1390974"/>
              <a:gd name="connsiteY35" fmla="*/ 1114467 h 1392412"/>
              <a:gd name="connsiteX36" fmla="*/ 536797 w 1390974"/>
              <a:gd name="connsiteY36" fmla="*/ 1156092 h 1392412"/>
              <a:gd name="connsiteX37" fmla="*/ 429438 w 1390974"/>
              <a:gd name="connsiteY37" fmla="*/ 1181604 h 1392412"/>
              <a:gd name="connsiteX38" fmla="*/ 324762 w 1390974"/>
              <a:gd name="connsiteY38" fmla="*/ 1114467 h 1392412"/>
              <a:gd name="connsiteX39" fmla="*/ 208680 w 1390974"/>
              <a:gd name="connsiteY39" fmla="*/ 1230613 h 1392412"/>
              <a:gd name="connsiteX40" fmla="*/ 324762 w 1390974"/>
              <a:gd name="connsiteY40" fmla="*/ 1346760 h 1392412"/>
              <a:gd name="connsiteX41" fmla="*/ 440844 w 1390974"/>
              <a:gd name="connsiteY41" fmla="*/ 1230613 h 1392412"/>
              <a:gd name="connsiteX42" fmla="*/ 440173 w 1390974"/>
              <a:gd name="connsiteY42" fmla="*/ 1226585 h 1392412"/>
              <a:gd name="connsiteX43" fmla="*/ 547533 w 1390974"/>
              <a:gd name="connsiteY43" fmla="*/ 1201073 h 1392412"/>
              <a:gd name="connsiteX44" fmla="*/ 811235 w 1390974"/>
              <a:gd name="connsiteY44" fmla="*/ 1392412 h 1392412"/>
              <a:gd name="connsiteX45" fmla="*/ 1089026 w 1390974"/>
              <a:gd name="connsiteY45" fmla="*/ 1114467 h 1392412"/>
              <a:gd name="connsiteX46" fmla="*/ 1056148 w 1390974"/>
              <a:gd name="connsiteY46" fmla="*/ 982879 h 1392412"/>
              <a:gd name="connsiteX47" fmla="*/ 1192360 w 1390974"/>
              <a:gd name="connsiteY47" fmla="*/ 894259 h 1392412"/>
              <a:gd name="connsiteX48" fmla="*/ 1274893 w 1390974"/>
              <a:gd name="connsiteY48" fmla="*/ 929170 h 1392412"/>
              <a:gd name="connsiteX49" fmla="*/ 1390975 w 1390974"/>
              <a:gd name="connsiteY49" fmla="*/ 813024 h 1392412"/>
              <a:gd name="connsiteX50" fmla="*/ 1274893 w 1390974"/>
              <a:gd name="connsiteY50" fmla="*/ 696878 h 1392412"/>
              <a:gd name="connsiteX51" fmla="*/ 1158810 w 1390974"/>
              <a:gd name="connsiteY51" fmla="*/ 813024 h 1392412"/>
              <a:gd name="connsiteX52" fmla="*/ 1166863 w 1390974"/>
              <a:gd name="connsiteY52" fmla="*/ 855320 h 1392412"/>
              <a:gd name="connsiteX53" fmla="*/ 1030650 w 1390974"/>
              <a:gd name="connsiteY53" fmla="*/ 943940 h 1392412"/>
              <a:gd name="connsiteX54" fmla="*/ 927316 w 1390974"/>
              <a:gd name="connsiteY54" fmla="*/ 861362 h 1392412"/>
              <a:gd name="connsiteX55" fmla="*/ 1040715 w 1390974"/>
              <a:gd name="connsiteY55" fmla="*/ 547834 h 1392412"/>
              <a:gd name="connsiteX56" fmla="*/ 1112511 w 1390974"/>
              <a:gd name="connsiteY56" fmla="*/ 556562 h 1392412"/>
              <a:gd name="connsiteX57" fmla="*/ 672338 w 1390974"/>
              <a:gd name="connsiteY57" fmla="*/ 185968 h 1392412"/>
              <a:gd name="connsiteX58" fmla="*/ 602554 w 1390974"/>
              <a:gd name="connsiteY58" fmla="*/ 116146 h 1392412"/>
              <a:gd name="connsiteX59" fmla="*/ 672338 w 1390974"/>
              <a:gd name="connsiteY59" fmla="*/ 46324 h 1392412"/>
              <a:gd name="connsiteX60" fmla="*/ 742122 w 1390974"/>
              <a:gd name="connsiteY60" fmla="*/ 116146 h 1392412"/>
              <a:gd name="connsiteX61" fmla="*/ 672338 w 1390974"/>
              <a:gd name="connsiteY61" fmla="*/ 185968 h 1392412"/>
              <a:gd name="connsiteX62" fmla="*/ 46970 w 1390974"/>
              <a:gd name="connsiteY62" fmla="*/ 116146 h 1392412"/>
              <a:gd name="connsiteX63" fmla="*/ 116753 w 1390974"/>
              <a:gd name="connsiteY63" fmla="*/ 46324 h 1392412"/>
              <a:gd name="connsiteX64" fmla="*/ 186536 w 1390974"/>
              <a:gd name="connsiteY64" fmla="*/ 116146 h 1392412"/>
              <a:gd name="connsiteX65" fmla="*/ 116753 w 1390974"/>
              <a:gd name="connsiteY65" fmla="*/ 185968 h 1392412"/>
              <a:gd name="connsiteX66" fmla="*/ 46970 w 1390974"/>
              <a:gd name="connsiteY66" fmla="*/ 116146 h 1392412"/>
              <a:gd name="connsiteX67" fmla="*/ 116082 w 1390974"/>
              <a:gd name="connsiteY67" fmla="*/ 1090298 h 1392412"/>
              <a:gd name="connsiteX68" fmla="*/ 46299 w 1390974"/>
              <a:gd name="connsiteY68" fmla="*/ 1020476 h 1392412"/>
              <a:gd name="connsiteX69" fmla="*/ 116082 w 1390974"/>
              <a:gd name="connsiteY69" fmla="*/ 950654 h 1392412"/>
              <a:gd name="connsiteX70" fmla="*/ 185866 w 1390974"/>
              <a:gd name="connsiteY70" fmla="*/ 1020476 h 1392412"/>
              <a:gd name="connsiteX71" fmla="*/ 116082 w 1390974"/>
              <a:gd name="connsiteY71" fmla="*/ 1090298 h 1392412"/>
              <a:gd name="connsiteX72" fmla="*/ 324762 w 1390974"/>
              <a:gd name="connsiteY72" fmla="*/ 1298421 h 1392412"/>
              <a:gd name="connsiteX73" fmla="*/ 254979 w 1390974"/>
              <a:gd name="connsiteY73" fmla="*/ 1228599 h 1392412"/>
              <a:gd name="connsiteX74" fmla="*/ 324762 w 1390974"/>
              <a:gd name="connsiteY74" fmla="*/ 1158777 h 1392412"/>
              <a:gd name="connsiteX75" fmla="*/ 394545 w 1390974"/>
              <a:gd name="connsiteY75" fmla="*/ 1228599 h 1392412"/>
              <a:gd name="connsiteX76" fmla="*/ 324762 w 1390974"/>
              <a:gd name="connsiteY76" fmla="*/ 1298421 h 1392412"/>
              <a:gd name="connsiteX77" fmla="*/ 1274893 w 1390974"/>
              <a:gd name="connsiteY77" fmla="*/ 742531 h 1392412"/>
              <a:gd name="connsiteX78" fmla="*/ 1344677 w 1390974"/>
              <a:gd name="connsiteY78" fmla="*/ 812353 h 1392412"/>
              <a:gd name="connsiteX79" fmla="*/ 1274893 w 1390974"/>
              <a:gd name="connsiteY79" fmla="*/ 882175 h 1392412"/>
              <a:gd name="connsiteX80" fmla="*/ 1205109 w 1390974"/>
              <a:gd name="connsiteY80" fmla="*/ 812353 h 1392412"/>
              <a:gd name="connsiteX81" fmla="*/ 1274893 w 1390974"/>
              <a:gd name="connsiteY81" fmla="*/ 742531 h 1392412"/>
              <a:gd name="connsiteX82" fmla="*/ 976299 w 1390974"/>
              <a:gd name="connsiteY82" fmla="*/ 465928 h 1392412"/>
              <a:gd name="connsiteX83" fmla="*/ 1089698 w 1390974"/>
              <a:gd name="connsiteY83" fmla="*/ 371937 h 1392412"/>
              <a:gd name="connsiteX84" fmla="*/ 1135996 w 1390974"/>
              <a:gd name="connsiteY84" fmla="*/ 371937 h 1392412"/>
              <a:gd name="connsiteX85" fmla="*/ 1249395 w 1390974"/>
              <a:gd name="connsiteY85" fmla="*/ 465928 h 1392412"/>
              <a:gd name="connsiteX86" fmla="*/ 1113183 w 1390974"/>
              <a:gd name="connsiteY86" fmla="*/ 510909 h 1392412"/>
              <a:gd name="connsiteX87" fmla="*/ 976299 w 1390974"/>
              <a:gd name="connsiteY87" fmla="*/ 465928 h 1392412"/>
              <a:gd name="connsiteX88" fmla="*/ 1112511 w 1390974"/>
              <a:gd name="connsiteY88" fmla="*/ 324941 h 1392412"/>
              <a:gd name="connsiteX89" fmla="*/ 1042728 w 1390974"/>
              <a:gd name="connsiteY89" fmla="*/ 255119 h 1392412"/>
              <a:gd name="connsiteX90" fmla="*/ 1112511 w 1390974"/>
              <a:gd name="connsiteY90" fmla="*/ 185297 h 1392412"/>
              <a:gd name="connsiteX91" fmla="*/ 1182295 w 1390974"/>
              <a:gd name="connsiteY91" fmla="*/ 255119 h 1392412"/>
              <a:gd name="connsiteX92" fmla="*/ 1112511 w 1390974"/>
              <a:gd name="connsiteY92" fmla="*/ 324941 h 1392412"/>
              <a:gd name="connsiteX93" fmla="*/ 1112511 w 1390974"/>
              <a:gd name="connsiteY93" fmla="*/ 46996 h 1392412"/>
              <a:gd name="connsiteX94" fmla="*/ 1344005 w 1390974"/>
              <a:gd name="connsiteY94" fmla="*/ 278617 h 1392412"/>
              <a:gd name="connsiteX95" fmla="*/ 1286970 w 1390974"/>
              <a:gd name="connsiteY95" fmla="*/ 430345 h 1392412"/>
              <a:gd name="connsiteX96" fmla="*/ 1195044 w 1390974"/>
              <a:gd name="connsiteY96" fmla="*/ 336354 h 1392412"/>
              <a:gd name="connsiteX97" fmla="*/ 1228594 w 1390974"/>
              <a:gd name="connsiteY97" fmla="*/ 255119 h 1392412"/>
              <a:gd name="connsiteX98" fmla="*/ 1112511 w 1390974"/>
              <a:gd name="connsiteY98" fmla="*/ 138973 h 1392412"/>
              <a:gd name="connsiteX99" fmla="*/ 996429 w 1390974"/>
              <a:gd name="connsiteY99" fmla="*/ 255119 h 1392412"/>
              <a:gd name="connsiteX100" fmla="*/ 1029979 w 1390974"/>
              <a:gd name="connsiteY100" fmla="*/ 336354 h 1392412"/>
              <a:gd name="connsiteX101" fmla="*/ 938052 w 1390974"/>
              <a:gd name="connsiteY101" fmla="*/ 430345 h 1392412"/>
              <a:gd name="connsiteX102" fmla="*/ 881017 w 1390974"/>
              <a:gd name="connsiteY102" fmla="*/ 278617 h 1392412"/>
              <a:gd name="connsiteX103" fmla="*/ 1112511 w 1390974"/>
              <a:gd name="connsiteY103" fmla="*/ 46996 h 1392412"/>
              <a:gd name="connsiteX104" fmla="*/ 116082 w 1390974"/>
              <a:gd name="connsiteY104" fmla="*/ 602887 h 1392412"/>
              <a:gd name="connsiteX105" fmla="*/ 347576 w 1390974"/>
              <a:gd name="connsiteY105" fmla="*/ 371265 h 1392412"/>
              <a:gd name="connsiteX106" fmla="*/ 579069 w 1390974"/>
              <a:gd name="connsiteY106" fmla="*/ 602887 h 1392412"/>
              <a:gd name="connsiteX107" fmla="*/ 522035 w 1390974"/>
              <a:gd name="connsiteY107" fmla="*/ 754615 h 1392412"/>
              <a:gd name="connsiteX108" fmla="*/ 429438 w 1390974"/>
              <a:gd name="connsiteY108" fmla="*/ 660624 h 1392412"/>
              <a:gd name="connsiteX109" fmla="*/ 462317 w 1390974"/>
              <a:gd name="connsiteY109" fmla="*/ 579389 h 1392412"/>
              <a:gd name="connsiteX110" fmla="*/ 346234 w 1390974"/>
              <a:gd name="connsiteY110" fmla="*/ 463242 h 1392412"/>
              <a:gd name="connsiteX111" fmla="*/ 230151 w 1390974"/>
              <a:gd name="connsiteY111" fmla="*/ 579389 h 1392412"/>
              <a:gd name="connsiteX112" fmla="*/ 263701 w 1390974"/>
              <a:gd name="connsiteY112" fmla="*/ 660624 h 1392412"/>
              <a:gd name="connsiteX113" fmla="*/ 171775 w 1390974"/>
              <a:gd name="connsiteY113" fmla="*/ 753944 h 1392412"/>
              <a:gd name="connsiteX114" fmla="*/ 116082 w 1390974"/>
              <a:gd name="connsiteY114" fmla="*/ 602887 h 1392412"/>
              <a:gd name="connsiteX115" fmla="*/ 277793 w 1390974"/>
              <a:gd name="connsiteY115" fmla="*/ 580060 h 1392412"/>
              <a:gd name="connsiteX116" fmla="*/ 347576 w 1390974"/>
              <a:gd name="connsiteY116" fmla="*/ 510238 h 1392412"/>
              <a:gd name="connsiteX117" fmla="*/ 417359 w 1390974"/>
              <a:gd name="connsiteY117" fmla="*/ 580060 h 1392412"/>
              <a:gd name="connsiteX118" fmla="*/ 347576 w 1390974"/>
              <a:gd name="connsiteY118" fmla="*/ 649882 h 1392412"/>
              <a:gd name="connsiteX119" fmla="*/ 277793 w 1390974"/>
              <a:gd name="connsiteY119" fmla="*/ 580060 h 1392412"/>
              <a:gd name="connsiteX120" fmla="*/ 211364 w 1390974"/>
              <a:gd name="connsiteY120" fmla="*/ 789526 h 1392412"/>
              <a:gd name="connsiteX121" fmla="*/ 324762 w 1390974"/>
              <a:gd name="connsiteY121" fmla="*/ 695535 h 1392412"/>
              <a:gd name="connsiteX122" fmla="*/ 371060 w 1390974"/>
              <a:gd name="connsiteY122" fmla="*/ 695535 h 1392412"/>
              <a:gd name="connsiteX123" fmla="*/ 484459 w 1390974"/>
              <a:gd name="connsiteY123" fmla="*/ 790197 h 1392412"/>
              <a:gd name="connsiteX124" fmla="*/ 348247 w 1390974"/>
              <a:gd name="connsiteY124" fmla="*/ 834508 h 1392412"/>
              <a:gd name="connsiteX125" fmla="*/ 211364 w 1390974"/>
              <a:gd name="connsiteY125" fmla="*/ 789526 h 1392412"/>
              <a:gd name="connsiteX126" fmla="*/ 674351 w 1390974"/>
              <a:gd name="connsiteY126" fmla="*/ 1299764 h 1392412"/>
              <a:gd name="connsiteX127" fmla="*/ 787750 w 1390974"/>
              <a:gd name="connsiteY127" fmla="*/ 1205773 h 1392412"/>
              <a:gd name="connsiteX128" fmla="*/ 834048 w 1390974"/>
              <a:gd name="connsiteY128" fmla="*/ 1205773 h 1392412"/>
              <a:gd name="connsiteX129" fmla="*/ 947446 w 1390974"/>
              <a:gd name="connsiteY129" fmla="*/ 1300435 h 1392412"/>
              <a:gd name="connsiteX130" fmla="*/ 811235 w 1390974"/>
              <a:gd name="connsiteY130" fmla="*/ 1344746 h 1392412"/>
              <a:gd name="connsiteX131" fmla="*/ 674351 w 1390974"/>
              <a:gd name="connsiteY131" fmla="*/ 1299764 h 1392412"/>
              <a:gd name="connsiteX132" fmla="*/ 810563 w 1390974"/>
              <a:gd name="connsiteY132" fmla="*/ 1159448 h 1392412"/>
              <a:gd name="connsiteX133" fmla="*/ 740780 w 1390974"/>
              <a:gd name="connsiteY133" fmla="*/ 1089627 h 1392412"/>
              <a:gd name="connsiteX134" fmla="*/ 810563 w 1390974"/>
              <a:gd name="connsiteY134" fmla="*/ 1019804 h 1392412"/>
              <a:gd name="connsiteX135" fmla="*/ 880347 w 1390974"/>
              <a:gd name="connsiteY135" fmla="*/ 1089627 h 1392412"/>
              <a:gd name="connsiteX136" fmla="*/ 810563 w 1390974"/>
              <a:gd name="connsiteY136" fmla="*/ 1159448 h 1392412"/>
              <a:gd name="connsiteX137" fmla="*/ 1042728 w 1390974"/>
              <a:gd name="connsiteY137" fmla="*/ 1113125 h 1392412"/>
              <a:gd name="connsiteX138" fmla="*/ 985694 w 1390974"/>
              <a:gd name="connsiteY138" fmla="*/ 1264853 h 1392412"/>
              <a:gd name="connsiteX139" fmla="*/ 893096 w 1390974"/>
              <a:gd name="connsiteY139" fmla="*/ 1170862 h 1392412"/>
              <a:gd name="connsiteX140" fmla="*/ 925975 w 1390974"/>
              <a:gd name="connsiteY140" fmla="*/ 1089627 h 1392412"/>
              <a:gd name="connsiteX141" fmla="*/ 809892 w 1390974"/>
              <a:gd name="connsiteY141" fmla="*/ 973480 h 1392412"/>
              <a:gd name="connsiteX142" fmla="*/ 693810 w 1390974"/>
              <a:gd name="connsiteY142" fmla="*/ 1089627 h 1392412"/>
              <a:gd name="connsiteX143" fmla="*/ 727360 w 1390974"/>
              <a:gd name="connsiteY143" fmla="*/ 1170862 h 1392412"/>
              <a:gd name="connsiteX144" fmla="*/ 635433 w 1390974"/>
              <a:gd name="connsiteY144" fmla="*/ 1264182 h 1392412"/>
              <a:gd name="connsiteX145" fmla="*/ 579069 w 1390974"/>
              <a:gd name="connsiteY145" fmla="*/ 1113125 h 1392412"/>
              <a:gd name="connsiteX146" fmla="*/ 810563 w 1390974"/>
              <a:gd name="connsiteY146" fmla="*/ 881503 h 1392412"/>
              <a:gd name="connsiteX147" fmla="*/ 1042728 w 1390974"/>
              <a:gd name="connsiteY147" fmla="*/ 1113125 h 1392412"/>
              <a:gd name="connsiteX148" fmla="*/ 883702 w 1390974"/>
              <a:gd name="connsiteY148" fmla="*/ 844578 h 1392412"/>
              <a:gd name="connsiteX149" fmla="*/ 811235 w 1390974"/>
              <a:gd name="connsiteY149" fmla="*/ 834508 h 1392412"/>
              <a:gd name="connsiteX150" fmla="*/ 642143 w 1390974"/>
              <a:gd name="connsiteY150" fmla="*/ 892245 h 1392412"/>
              <a:gd name="connsiteX151" fmla="*/ 550888 w 1390974"/>
              <a:gd name="connsiteY151" fmla="*/ 791540 h 1392412"/>
              <a:gd name="connsiteX152" fmla="*/ 625368 w 1390974"/>
              <a:gd name="connsiteY152" fmla="*/ 602215 h 1392412"/>
              <a:gd name="connsiteX153" fmla="*/ 611277 w 1390974"/>
              <a:gd name="connsiteY153" fmla="*/ 515609 h 1392412"/>
              <a:gd name="connsiteX154" fmla="*/ 866256 w 1390974"/>
              <a:gd name="connsiteY154" fmla="*/ 407519 h 1392412"/>
              <a:gd name="connsiteX155" fmla="*/ 996429 w 1390974"/>
              <a:gd name="connsiteY155" fmla="*/ 530379 h 1392412"/>
              <a:gd name="connsiteX156" fmla="*/ 883702 w 1390974"/>
              <a:gd name="connsiteY156" fmla="*/ 844578 h 139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390974" h="1392412">
                <a:moveTo>
                  <a:pt x="1112511" y="556562"/>
                </a:moveTo>
                <a:cubicBezTo>
                  <a:pt x="1265499" y="556562"/>
                  <a:pt x="1390304" y="431688"/>
                  <a:pt x="1390304" y="278617"/>
                </a:cubicBezTo>
                <a:cubicBezTo>
                  <a:pt x="1390304" y="125545"/>
                  <a:pt x="1265499" y="671"/>
                  <a:pt x="1112511" y="671"/>
                </a:cubicBezTo>
                <a:cubicBezTo>
                  <a:pt x="1001126" y="671"/>
                  <a:pt x="905174" y="66465"/>
                  <a:pt x="860888" y="161128"/>
                </a:cubicBezTo>
                <a:lnTo>
                  <a:pt x="786407" y="133602"/>
                </a:lnTo>
                <a:cubicBezTo>
                  <a:pt x="787078" y="128231"/>
                  <a:pt x="788421" y="122189"/>
                  <a:pt x="788421" y="116146"/>
                </a:cubicBezTo>
                <a:cubicBezTo>
                  <a:pt x="788421" y="52367"/>
                  <a:pt x="736753" y="0"/>
                  <a:pt x="672338" y="0"/>
                </a:cubicBezTo>
                <a:cubicBezTo>
                  <a:pt x="608593" y="0"/>
                  <a:pt x="556256" y="51695"/>
                  <a:pt x="556256" y="116146"/>
                </a:cubicBezTo>
                <a:cubicBezTo>
                  <a:pt x="556256" y="179926"/>
                  <a:pt x="607922" y="232293"/>
                  <a:pt x="672338" y="232293"/>
                </a:cubicBezTo>
                <a:cubicBezTo>
                  <a:pt x="713940" y="232293"/>
                  <a:pt x="750173" y="210138"/>
                  <a:pt x="770303" y="177241"/>
                </a:cubicBezTo>
                <a:lnTo>
                  <a:pt x="844784" y="204767"/>
                </a:lnTo>
                <a:cubicBezTo>
                  <a:pt x="838074" y="228264"/>
                  <a:pt x="834719" y="253105"/>
                  <a:pt x="834719" y="278617"/>
                </a:cubicBezTo>
                <a:cubicBezTo>
                  <a:pt x="834719" y="308828"/>
                  <a:pt x="840087" y="338368"/>
                  <a:pt x="848810" y="365223"/>
                </a:cubicBezTo>
                <a:lnTo>
                  <a:pt x="593832" y="473313"/>
                </a:lnTo>
                <a:cubicBezTo>
                  <a:pt x="546862" y="385364"/>
                  <a:pt x="454264" y="324941"/>
                  <a:pt x="348247" y="324941"/>
                </a:cubicBezTo>
                <a:cubicBezTo>
                  <a:pt x="314026" y="324941"/>
                  <a:pt x="280476" y="331655"/>
                  <a:pt x="250281" y="343068"/>
                </a:cubicBezTo>
                <a:lnTo>
                  <a:pt x="185866" y="208123"/>
                </a:lnTo>
                <a:cubicBezTo>
                  <a:pt x="214048" y="186640"/>
                  <a:pt x="232165" y="153743"/>
                  <a:pt x="232165" y="116146"/>
                </a:cubicBezTo>
                <a:cubicBezTo>
                  <a:pt x="232165" y="52367"/>
                  <a:pt x="180498" y="0"/>
                  <a:pt x="116082" y="0"/>
                </a:cubicBezTo>
                <a:cubicBezTo>
                  <a:pt x="52337" y="0"/>
                  <a:pt x="0" y="51695"/>
                  <a:pt x="0" y="116146"/>
                </a:cubicBezTo>
                <a:cubicBezTo>
                  <a:pt x="0" y="179926"/>
                  <a:pt x="51666" y="232293"/>
                  <a:pt x="116082" y="232293"/>
                </a:cubicBezTo>
                <a:cubicBezTo>
                  <a:pt x="125476" y="232293"/>
                  <a:pt x="134870" y="230950"/>
                  <a:pt x="144264" y="228264"/>
                </a:cubicBezTo>
                <a:lnTo>
                  <a:pt x="208009" y="363209"/>
                </a:lnTo>
                <a:cubicBezTo>
                  <a:pt x="125476" y="411547"/>
                  <a:pt x="69784" y="500839"/>
                  <a:pt x="69784" y="603558"/>
                </a:cubicBezTo>
                <a:cubicBezTo>
                  <a:pt x="69784" y="699563"/>
                  <a:pt x="118766" y="784826"/>
                  <a:pt x="193246" y="834508"/>
                </a:cubicBezTo>
                <a:lnTo>
                  <a:pt x="150974" y="911043"/>
                </a:lnTo>
                <a:cubicBezTo>
                  <a:pt x="140238" y="907686"/>
                  <a:pt x="128160" y="905001"/>
                  <a:pt x="116082" y="905001"/>
                </a:cubicBezTo>
                <a:cubicBezTo>
                  <a:pt x="52337" y="905001"/>
                  <a:pt x="0" y="956696"/>
                  <a:pt x="0" y="1021147"/>
                </a:cubicBezTo>
                <a:cubicBezTo>
                  <a:pt x="0" y="1085598"/>
                  <a:pt x="51666" y="1137294"/>
                  <a:pt x="116082" y="1137294"/>
                </a:cubicBezTo>
                <a:cubicBezTo>
                  <a:pt x="179826" y="1137294"/>
                  <a:pt x="232165" y="1085598"/>
                  <a:pt x="232165" y="1021147"/>
                </a:cubicBezTo>
                <a:cubicBezTo>
                  <a:pt x="232165" y="986236"/>
                  <a:pt x="216060" y="954682"/>
                  <a:pt x="191234" y="933870"/>
                </a:cubicBezTo>
                <a:lnTo>
                  <a:pt x="233506" y="857334"/>
                </a:lnTo>
                <a:cubicBezTo>
                  <a:pt x="268398" y="873447"/>
                  <a:pt x="306645" y="882175"/>
                  <a:pt x="347576" y="882175"/>
                </a:cubicBezTo>
                <a:cubicBezTo>
                  <a:pt x="411320" y="882175"/>
                  <a:pt x="469697" y="860691"/>
                  <a:pt x="516667" y="824437"/>
                </a:cubicBezTo>
                <a:lnTo>
                  <a:pt x="607922" y="925142"/>
                </a:lnTo>
                <a:cubicBezTo>
                  <a:pt x="561623" y="974823"/>
                  <a:pt x="533442" y="1041288"/>
                  <a:pt x="533442" y="1114467"/>
                </a:cubicBezTo>
                <a:cubicBezTo>
                  <a:pt x="533442" y="1128566"/>
                  <a:pt x="534784" y="1142664"/>
                  <a:pt x="536797" y="1156092"/>
                </a:cubicBezTo>
                <a:lnTo>
                  <a:pt x="429438" y="1181604"/>
                </a:lnTo>
                <a:cubicBezTo>
                  <a:pt x="410649" y="1141993"/>
                  <a:pt x="371060" y="1114467"/>
                  <a:pt x="324762" y="1114467"/>
                </a:cubicBezTo>
                <a:cubicBezTo>
                  <a:pt x="261018" y="1114467"/>
                  <a:pt x="208680" y="1166162"/>
                  <a:pt x="208680" y="1230613"/>
                </a:cubicBezTo>
                <a:cubicBezTo>
                  <a:pt x="208680" y="1295064"/>
                  <a:pt x="260346" y="1346760"/>
                  <a:pt x="324762" y="1346760"/>
                </a:cubicBezTo>
                <a:cubicBezTo>
                  <a:pt x="389178" y="1346760"/>
                  <a:pt x="440844" y="1295064"/>
                  <a:pt x="440844" y="1230613"/>
                </a:cubicBezTo>
                <a:cubicBezTo>
                  <a:pt x="440844" y="1229271"/>
                  <a:pt x="440173" y="1227928"/>
                  <a:pt x="440173" y="1226585"/>
                </a:cubicBezTo>
                <a:lnTo>
                  <a:pt x="547533" y="1201073"/>
                </a:lnTo>
                <a:cubicBezTo>
                  <a:pt x="583767" y="1311849"/>
                  <a:pt x="688442" y="1392412"/>
                  <a:pt x="811235" y="1392412"/>
                </a:cubicBezTo>
                <a:cubicBezTo>
                  <a:pt x="964221" y="1392412"/>
                  <a:pt x="1089026" y="1267539"/>
                  <a:pt x="1089026" y="1114467"/>
                </a:cubicBezTo>
                <a:cubicBezTo>
                  <a:pt x="1089026" y="1066800"/>
                  <a:pt x="1076949" y="1021818"/>
                  <a:pt x="1056148" y="982879"/>
                </a:cubicBezTo>
                <a:lnTo>
                  <a:pt x="1192360" y="894259"/>
                </a:lnTo>
                <a:cubicBezTo>
                  <a:pt x="1213161" y="915743"/>
                  <a:pt x="1242685" y="929170"/>
                  <a:pt x="1274893" y="929170"/>
                </a:cubicBezTo>
                <a:cubicBezTo>
                  <a:pt x="1338637" y="929170"/>
                  <a:pt x="1390975" y="877475"/>
                  <a:pt x="1390975" y="813024"/>
                </a:cubicBezTo>
                <a:cubicBezTo>
                  <a:pt x="1390975" y="748573"/>
                  <a:pt x="1339308" y="696878"/>
                  <a:pt x="1274893" y="696878"/>
                </a:cubicBezTo>
                <a:cubicBezTo>
                  <a:pt x="1211148" y="696878"/>
                  <a:pt x="1158810" y="748573"/>
                  <a:pt x="1158810" y="813024"/>
                </a:cubicBezTo>
                <a:cubicBezTo>
                  <a:pt x="1158810" y="827794"/>
                  <a:pt x="1162165" y="841893"/>
                  <a:pt x="1166863" y="855320"/>
                </a:cubicBezTo>
                <a:lnTo>
                  <a:pt x="1030650" y="943940"/>
                </a:lnTo>
                <a:cubicBezTo>
                  <a:pt x="1003139" y="909029"/>
                  <a:pt x="967576" y="880160"/>
                  <a:pt x="927316" y="861362"/>
                </a:cubicBezTo>
                <a:lnTo>
                  <a:pt x="1040715" y="547834"/>
                </a:lnTo>
                <a:cubicBezTo>
                  <a:pt x="1063529" y="553205"/>
                  <a:pt x="1087685" y="556562"/>
                  <a:pt x="1112511" y="556562"/>
                </a:cubicBezTo>
                <a:close/>
                <a:moveTo>
                  <a:pt x="672338" y="185968"/>
                </a:moveTo>
                <a:cubicBezTo>
                  <a:pt x="634091" y="185968"/>
                  <a:pt x="602554" y="155086"/>
                  <a:pt x="602554" y="116146"/>
                </a:cubicBezTo>
                <a:cubicBezTo>
                  <a:pt x="602554" y="77878"/>
                  <a:pt x="633421" y="46324"/>
                  <a:pt x="672338" y="46324"/>
                </a:cubicBezTo>
                <a:cubicBezTo>
                  <a:pt x="710585" y="46324"/>
                  <a:pt x="742122" y="77207"/>
                  <a:pt x="742122" y="116146"/>
                </a:cubicBezTo>
                <a:cubicBezTo>
                  <a:pt x="742122" y="154414"/>
                  <a:pt x="710585" y="185968"/>
                  <a:pt x="672338" y="185968"/>
                </a:cubicBezTo>
                <a:close/>
                <a:moveTo>
                  <a:pt x="46970" y="116146"/>
                </a:moveTo>
                <a:cubicBezTo>
                  <a:pt x="46970" y="77878"/>
                  <a:pt x="77835" y="46324"/>
                  <a:pt x="116753" y="46324"/>
                </a:cubicBezTo>
                <a:cubicBezTo>
                  <a:pt x="155000" y="46324"/>
                  <a:pt x="186536" y="77207"/>
                  <a:pt x="186536" y="116146"/>
                </a:cubicBezTo>
                <a:cubicBezTo>
                  <a:pt x="186536" y="154414"/>
                  <a:pt x="155671" y="185968"/>
                  <a:pt x="116753" y="185968"/>
                </a:cubicBezTo>
                <a:cubicBezTo>
                  <a:pt x="77835" y="185968"/>
                  <a:pt x="46970" y="154414"/>
                  <a:pt x="46970" y="116146"/>
                </a:cubicBezTo>
                <a:close/>
                <a:moveTo>
                  <a:pt x="116082" y="1090298"/>
                </a:moveTo>
                <a:cubicBezTo>
                  <a:pt x="77835" y="1090298"/>
                  <a:pt x="46299" y="1059415"/>
                  <a:pt x="46299" y="1020476"/>
                </a:cubicBezTo>
                <a:cubicBezTo>
                  <a:pt x="46299" y="982208"/>
                  <a:pt x="77165" y="950654"/>
                  <a:pt x="116082" y="950654"/>
                </a:cubicBezTo>
                <a:cubicBezTo>
                  <a:pt x="154329" y="950654"/>
                  <a:pt x="185866" y="981537"/>
                  <a:pt x="185866" y="1020476"/>
                </a:cubicBezTo>
                <a:cubicBezTo>
                  <a:pt x="185866" y="1058744"/>
                  <a:pt x="154329" y="1090298"/>
                  <a:pt x="116082" y="1090298"/>
                </a:cubicBezTo>
                <a:close/>
                <a:moveTo>
                  <a:pt x="324762" y="1298421"/>
                </a:moveTo>
                <a:cubicBezTo>
                  <a:pt x="286515" y="1298421"/>
                  <a:pt x="254979" y="1267539"/>
                  <a:pt x="254979" y="1228599"/>
                </a:cubicBezTo>
                <a:cubicBezTo>
                  <a:pt x="254979" y="1190332"/>
                  <a:pt x="285844" y="1158777"/>
                  <a:pt x="324762" y="1158777"/>
                </a:cubicBezTo>
                <a:cubicBezTo>
                  <a:pt x="363680" y="1158777"/>
                  <a:pt x="394545" y="1189660"/>
                  <a:pt x="394545" y="1228599"/>
                </a:cubicBezTo>
                <a:cubicBezTo>
                  <a:pt x="394545" y="1267539"/>
                  <a:pt x="363009" y="1298421"/>
                  <a:pt x="324762" y="1298421"/>
                </a:cubicBezTo>
                <a:close/>
                <a:moveTo>
                  <a:pt x="1274893" y="742531"/>
                </a:moveTo>
                <a:cubicBezTo>
                  <a:pt x="1313139" y="742531"/>
                  <a:pt x="1344677" y="773413"/>
                  <a:pt x="1344677" y="812353"/>
                </a:cubicBezTo>
                <a:cubicBezTo>
                  <a:pt x="1344677" y="851292"/>
                  <a:pt x="1313810" y="882175"/>
                  <a:pt x="1274893" y="882175"/>
                </a:cubicBezTo>
                <a:cubicBezTo>
                  <a:pt x="1236645" y="882175"/>
                  <a:pt x="1205109" y="851292"/>
                  <a:pt x="1205109" y="812353"/>
                </a:cubicBezTo>
                <a:cubicBezTo>
                  <a:pt x="1205109" y="773413"/>
                  <a:pt x="1236645" y="742531"/>
                  <a:pt x="1274893" y="742531"/>
                </a:cubicBezTo>
                <a:close/>
                <a:moveTo>
                  <a:pt x="976299" y="465928"/>
                </a:moveTo>
                <a:cubicBezTo>
                  <a:pt x="986364" y="412219"/>
                  <a:pt x="1034005" y="371937"/>
                  <a:pt x="1089698" y="371937"/>
                </a:cubicBezTo>
                <a:lnTo>
                  <a:pt x="1135996" y="371937"/>
                </a:lnTo>
                <a:cubicBezTo>
                  <a:pt x="1191689" y="371937"/>
                  <a:pt x="1238659" y="412219"/>
                  <a:pt x="1249395" y="465928"/>
                </a:cubicBezTo>
                <a:cubicBezTo>
                  <a:pt x="1211148" y="494125"/>
                  <a:pt x="1164178" y="510909"/>
                  <a:pt x="1113183" y="510909"/>
                </a:cubicBezTo>
                <a:cubicBezTo>
                  <a:pt x="1061516" y="510238"/>
                  <a:pt x="1014546" y="493454"/>
                  <a:pt x="976299" y="465928"/>
                </a:cubicBezTo>
                <a:close/>
                <a:moveTo>
                  <a:pt x="1112511" y="324941"/>
                </a:moveTo>
                <a:cubicBezTo>
                  <a:pt x="1074265" y="324941"/>
                  <a:pt x="1042728" y="294058"/>
                  <a:pt x="1042728" y="255119"/>
                </a:cubicBezTo>
                <a:cubicBezTo>
                  <a:pt x="1042728" y="216851"/>
                  <a:pt x="1073594" y="185297"/>
                  <a:pt x="1112511" y="185297"/>
                </a:cubicBezTo>
                <a:cubicBezTo>
                  <a:pt x="1150758" y="185297"/>
                  <a:pt x="1182295" y="216180"/>
                  <a:pt x="1182295" y="255119"/>
                </a:cubicBezTo>
                <a:cubicBezTo>
                  <a:pt x="1182295" y="294058"/>
                  <a:pt x="1150758" y="324941"/>
                  <a:pt x="1112511" y="324941"/>
                </a:cubicBezTo>
                <a:close/>
                <a:moveTo>
                  <a:pt x="1112511" y="46996"/>
                </a:moveTo>
                <a:cubicBezTo>
                  <a:pt x="1240000" y="46996"/>
                  <a:pt x="1344005" y="151057"/>
                  <a:pt x="1344005" y="278617"/>
                </a:cubicBezTo>
                <a:cubicBezTo>
                  <a:pt x="1344005" y="336354"/>
                  <a:pt x="1322533" y="389392"/>
                  <a:pt x="1286970" y="430345"/>
                </a:cubicBezTo>
                <a:cubicBezTo>
                  <a:pt x="1270867" y="387378"/>
                  <a:pt x="1236645" y="353138"/>
                  <a:pt x="1195044" y="336354"/>
                </a:cubicBezTo>
                <a:cubicBezTo>
                  <a:pt x="1215845" y="315542"/>
                  <a:pt x="1228594" y="286673"/>
                  <a:pt x="1228594" y="255119"/>
                </a:cubicBezTo>
                <a:cubicBezTo>
                  <a:pt x="1228594" y="191339"/>
                  <a:pt x="1176927" y="138973"/>
                  <a:pt x="1112511" y="138973"/>
                </a:cubicBezTo>
                <a:cubicBezTo>
                  <a:pt x="1048767" y="138973"/>
                  <a:pt x="996429" y="190668"/>
                  <a:pt x="996429" y="255119"/>
                </a:cubicBezTo>
                <a:cubicBezTo>
                  <a:pt x="996429" y="286673"/>
                  <a:pt x="1009178" y="314870"/>
                  <a:pt x="1029979" y="336354"/>
                </a:cubicBezTo>
                <a:cubicBezTo>
                  <a:pt x="987706" y="353138"/>
                  <a:pt x="954156" y="387378"/>
                  <a:pt x="938052" y="430345"/>
                </a:cubicBezTo>
                <a:cubicBezTo>
                  <a:pt x="902490" y="389392"/>
                  <a:pt x="881017" y="337026"/>
                  <a:pt x="881017" y="278617"/>
                </a:cubicBezTo>
                <a:cubicBezTo>
                  <a:pt x="881017" y="151057"/>
                  <a:pt x="985022" y="46996"/>
                  <a:pt x="1112511" y="46996"/>
                </a:cubicBezTo>
                <a:close/>
                <a:moveTo>
                  <a:pt x="116082" y="602887"/>
                </a:moveTo>
                <a:cubicBezTo>
                  <a:pt x="116082" y="475327"/>
                  <a:pt x="220086" y="371265"/>
                  <a:pt x="347576" y="371265"/>
                </a:cubicBezTo>
                <a:cubicBezTo>
                  <a:pt x="475065" y="371265"/>
                  <a:pt x="579069" y="475327"/>
                  <a:pt x="579069" y="602887"/>
                </a:cubicBezTo>
                <a:cubicBezTo>
                  <a:pt x="579069" y="661295"/>
                  <a:pt x="557598" y="714333"/>
                  <a:pt x="522035" y="754615"/>
                </a:cubicBezTo>
                <a:cubicBezTo>
                  <a:pt x="505931" y="711648"/>
                  <a:pt x="471710" y="677408"/>
                  <a:pt x="429438" y="660624"/>
                </a:cubicBezTo>
                <a:cubicBezTo>
                  <a:pt x="450238" y="639812"/>
                  <a:pt x="462317" y="610943"/>
                  <a:pt x="462317" y="579389"/>
                </a:cubicBezTo>
                <a:cubicBezTo>
                  <a:pt x="462317" y="515609"/>
                  <a:pt x="410649" y="463242"/>
                  <a:pt x="346234" y="463242"/>
                </a:cubicBezTo>
                <a:cubicBezTo>
                  <a:pt x="282489" y="463242"/>
                  <a:pt x="230151" y="514937"/>
                  <a:pt x="230151" y="579389"/>
                </a:cubicBezTo>
                <a:cubicBezTo>
                  <a:pt x="230151" y="610943"/>
                  <a:pt x="242900" y="639140"/>
                  <a:pt x="263701" y="660624"/>
                </a:cubicBezTo>
                <a:cubicBezTo>
                  <a:pt x="221429" y="677408"/>
                  <a:pt x="187879" y="711648"/>
                  <a:pt x="171775" y="753944"/>
                </a:cubicBezTo>
                <a:cubicBezTo>
                  <a:pt x="137554" y="713662"/>
                  <a:pt x="116082" y="661295"/>
                  <a:pt x="116082" y="602887"/>
                </a:cubicBezTo>
                <a:close/>
                <a:moveTo>
                  <a:pt x="277793" y="580060"/>
                </a:moveTo>
                <a:cubicBezTo>
                  <a:pt x="277793" y="541792"/>
                  <a:pt x="308658" y="510238"/>
                  <a:pt x="347576" y="510238"/>
                </a:cubicBezTo>
                <a:cubicBezTo>
                  <a:pt x="385823" y="510238"/>
                  <a:pt x="417359" y="541121"/>
                  <a:pt x="417359" y="580060"/>
                </a:cubicBezTo>
                <a:cubicBezTo>
                  <a:pt x="417359" y="618999"/>
                  <a:pt x="386494" y="649882"/>
                  <a:pt x="347576" y="649882"/>
                </a:cubicBezTo>
                <a:cubicBezTo>
                  <a:pt x="309329" y="649882"/>
                  <a:pt x="277793" y="618328"/>
                  <a:pt x="277793" y="580060"/>
                </a:cubicBezTo>
                <a:close/>
                <a:moveTo>
                  <a:pt x="211364" y="789526"/>
                </a:moveTo>
                <a:cubicBezTo>
                  <a:pt x="222100" y="735817"/>
                  <a:pt x="269069" y="695535"/>
                  <a:pt x="324762" y="695535"/>
                </a:cubicBezTo>
                <a:lnTo>
                  <a:pt x="371060" y="695535"/>
                </a:lnTo>
                <a:cubicBezTo>
                  <a:pt x="426753" y="695535"/>
                  <a:pt x="474394" y="736488"/>
                  <a:pt x="484459" y="790197"/>
                </a:cubicBezTo>
                <a:cubicBezTo>
                  <a:pt x="446212" y="818395"/>
                  <a:pt x="399243" y="834508"/>
                  <a:pt x="348247" y="834508"/>
                </a:cubicBezTo>
                <a:cubicBezTo>
                  <a:pt x="296580" y="835179"/>
                  <a:pt x="249610" y="818395"/>
                  <a:pt x="211364" y="789526"/>
                </a:cubicBezTo>
                <a:close/>
                <a:moveTo>
                  <a:pt x="674351" y="1299764"/>
                </a:moveTo>
                <a:cubicBezTo>
                  <a:pt x="685087" y="1246055"/>
                  <a:pt x="732057" y="1205773"/>
                  <a:pt x="787750" y="1205773"/>
                </a:cubicBezTo>
                <a:lnTo>
                  <a:pt x="834048" y="1205773"/>
                </a:lnTo>
                <a:cubicBezTo>
                  <a:pt x="889741" y="1205773"/>
                  <a:pt x="937381" y="1246726"/>
                  <a:pt x="947446" y="1300435"/>
                </a:cubicBezTo>
                <a:cubicBezTo>
                  <a:pt x="909200" y="1328633"/>
                  <a:pt x="862230" y="1344746"/>
                  <a:pt x="811235" y="1344746"/>
                </a:cubicBezTo>
                <a:cubicBezTo>
                  <a:pt x="760238" y="1344746"/>
                  <a:pt x="712598" y="1327962"/>
                  <a:pt x="674351" y="1299764"/>
                </a:cubicBezTo>
                <a:close/>
                <a:moveTo>
                  <a:pt x="810563" y="1159448"/>
                </a:moveTo>
                <a:cubicBezTo>
                  <a:pt x="772316" y="1159448"/>
                  <a:pt x="740780" y="1128566"/>
                  <a:pt x="740780" y="1089627"/>
                </a:cubicBezTo>
                <a:cubicBezTo>
                  <a:pt x="740780" y="1051359"/>
                  <a:pt x="771646" y="1019804"/>
                  <a:pt x="810563" y="1019804"/>
                </a:cubicBezTo>
                <a:cubicBezTo>
                  <a:pt x="848810" y="1019804"/>
                  <a:pt x="880347" y="1050688"/>
                  <a:pt x="880347" y="1089627"/>
                </a:cubicBezTo>
                <a:cubicBezTo>
                  <a:pt x="880347" y="1128566"/>
                  <a:pt x="849481" y="1159448"/>
                  <a:pt x="810563" y="1159448"/>
                </a:cubicBezTo>
                <a:close/>
                <a:moveTo>
                  <a:pt x="1042728" y="1113125"/>
                </a:moveTo>
                <a:cubicBezTo>
                  <a:pt x="1042728" y="1171533"/>
                  <a:pt x="1021256" y="1224571"/>
                  <a:pt x="985694" y="1264853"/>
                </a:cubicBezTo>
                <a:cubicBezTo>
                  <a:pt x="969589" y="1221886"/>
                  <a:pt x="935369" y="1187646"/>
                  <a:pt x="893096" y="1170862"/>
                </a:cubicBezTo>
                <a:cubicBezTo>
                  <a:pt x="913896" y="1150050"/>
                  <a:pt x="925975" y="1121181"/>
                  <a:pt x="925975" y="1089627"/>
                </a:cubicBezTo>
                <a:cubicBezTo>
                  <a:pt x="925975" y="1025847"/>
                  <a:pt x="874308" y="973480"/>
                  <a:pt x="809892" y="973480"/>
                </a:cubicBezTo>
                <a:cubicBezTo>
                  <a:pt x="746147" y="973480"/>
                  <a:pt x="693810" y="1025175"/>
                  <a:pt x="693810" y="1089627"/>
                </a:cubicBezTo>
                <a:cubicBezTo>
                  <a:pt x="693810" y="1121181"/>
                  <a:pt x="706558" y="1149378"/>
                  <a:pt x="727360" y="1170862"/>
                </a:cubicBezTo>
                <a:cubicBezTo>
                  <a:pt x="685087" y="1187646"/>
                  <a:pt x="651537" y="1221886"/>
                  <a:pt x="635433" y="1264182"/>
                </a:cubicBezTo>
                <a:cubicBezTo>
                  <a:pt x="600542" y="1223228"/>
                  <a:pt x="579069" y="1170862"/>
                  <a:pt x="579069" y="1113125"/>
                </a:cubicBezTo>
                <a:cubicBezTo>
                  <a:pt x="579069" y="985565"/>
                  <a:pt x="683074" y="881503"/>
                  <a:pt x="810563" y="881503"/>
                </a:cubicBezTo>
                <a:cubicBezTo>
                  <a:pt x="939395" y="881503"/>
                  <a:pt x="1042728" y="985565"/>
                  <a:pt x="1042728" y="1113125"/>
                </a:cubicBezTo>
                <a:close/>
                <a:moveTo>
                  <a:pt x="883702" y="844578"/>
                </a:moveTo>
                <a:cubicBezTo>
                  <a:pt x="860888" y="838536"/>
                  <a:pt x="836732" y="834508"/>
                  <a:pt x="811235" y="834508"/>
                </a:cubicBezTo>
                <a:cubicBezTo>
                  <a:pt x="747490" y="834508"/>
                  <a:pt x="689113" y="855991"/>
                  <a:pt x="642143" y="892245"/>
                </a:cubicBezTo>
                <a:lnTo>
                  <a:pt x="550888" y="791540"/>
                </a:lnTo>
                <a:cubicBezTo>
                  <a:pt x="597187" y="741859"/>
                  <a:pt x="625368" y="675394"/>
                  <a:pt x="625368" y="602215"/>
                </a:cubicBezTo>
                <a:cubicBezTo>
                  <a:pt x="625368" y="572003"/>
                  <a:pt x="620001" y="542464"/>
                  <a:pt x="611277" y="515609"/>
                </a:cubicBezTo>
                <a:lnTo>
                  <a:pt x="866256" y="407519"/>
                </a:lnTo>
                <a:cubicBezTo>
                  <a:pt x="895109" y="461228"/>
                  <a:pt x="940736" y="504867"/>
                  <a:pt x="996429" y="530379"/>
                </a:cubicBezTo>
                <a:lnTo>
                  <a:pt x="883702" y="844578"/>
                </a:lnTo>
                <a:close/>
              </a:path>
            </a:pathLst>
          </a:custGeom>
          <a:solidFill>
            <a:srgbClr val="788591"/>
          </a:solidFill>
          <a:ln w="6710" cap="flat">
            <a:noFill/>
            <a:prstDash val="solid"/>
            <a:miter/>
          </a:ln>
        </p:spPr>
        <p:txBody>
          <a:bodyPr rtlCol="0" anchor="ctr"/>
          <a:lstStyle/>
          <a:p>
            <a:endParaRPr lang="en-US"/>
          </a:p>
        </p:txBody>
      </p:sp>
      <p:sp>
        <p:nvSpPr>
          <p:cNvPr id="195" name="Freeform 194">
            <a:extLst>
              <a:ext uri="{FF2B5EF4-FFF2-40B4-BE49-F238E27FC236}">
                <a16:creationId xmlns:a16="http://schemas.microsoft.com/office/drawing/2014/main" id="{6D0847CC-8465-6449-B7A5-ED719388E2E9}"/>
              </a:ext>
            </a:extLst>
          </p:cNvPr>
          <p:cNvSpPr/>
          <p:nvPr/>
        </p:nvSpPr>
        <p:spPr>
          <a:xfrm rot="19028644">
            <a:off x="5895195" y="1555900"/>
            <a:ext cx="521420" cy="483191"/>
          </a:xfrm>
          <a:custGeom>
            <a:avLst/>
            <a:gdLst>
              <a:gd name="connsiteX0" fmla="*/ 0 w 280476"/>
              <a:gd name="connsiteY0" fmla="*/ 0 h 280630"/>
              <a:gd name="connsiteX1" fmla="*/ 280476 w 280476"/>
              <a:gd name="connsiteY1" fmla="*/ 280631 h 280630"/>
            </a:gdLst>
            <a:ahLst/>
            <a:cxnLst>
              <a:cxn ang="0">
                <a:pos x="connsiteX0" y="connsiteY0"/>
              </a:cxn>
              <a:cxn ang="0">
                <a:pos x="connsiteX1" y="connsiteY1"/>
              </a:cxn>
            </a:cxnLst>
            <a:rect l="l" t="t" r="r" b="b"/>
            <a:pathLst>
              <a:path w="280476" h="280630">
                <a:moveTo>
                  <a:pt x="0" y="0"/>
                </a:moveTo>
                <a:lnTo>
                  <a:pt x="280476" y="280631"/>
                </a:lnTo>
              </a:path>
            </a:pathLst>
          </a:custGeom>
          <a:ln w="40260" cap="rnd">
            <a:solidFill>
              <a:srgbClr val="F27921"/>
            </a:solidFill>
            <a:prstDash val="solid"/>
            <a:round/>
          </a:ln>
        </p:spPr>
        <p:txBody>
          <a:bodyPr rtlCol="0" anchor="ctr"/>
          <a:lstStyle/>
          <a:p>
            <a:endParaRPr lang="en-US"/>
          </a:p>
        </p:txBody>
      </p:sp>
      <p:sp>
        <p:nvSpPr>
          <p:cNvPr id="3" name="Slide Number Placeholder 1">
            <a:extLst>
              <a:ext uri="{FF2B5EF4-FFF2-40B4-BE49-F238E27FC236}">
                <a16:creationId xmlns:a16="http://schemas.microsoft.com/office/drawing/2014/main" id="{9B752D43-54E6-0BBD-DAAA-446AD017719D}"/>
              </a:ext>
            </a:extLst>
          </p:cNvPr>
          <p:cNvSpPr txBox="1">
            <a:spLocks/>
          </p:cNvSpPr>
          <p:nvPr/>
        </p:nvSpPr>
        <p:spPr>
          <a:xfrm>
            <a:off x="11510617" y="363071"/>
            <a:ext cx="437029" cy="429768"/>
          </a:xfrm>
          <a:prstGeom prst="ellipse">
            <a:avLst/>
          </a:prstGeom>
          <a:solidFill>
            <a:schemeClr val="accent1"/>
          </a:solidFill>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499CF0-C8E2-4E59-9052-1B24C1960F75}" type="slidenum">
              <a:rPr lang="en-US" sz="1200" smtClean="0">
                <a:solidFill>
                  <a:schemeClr val="bg1"/>
                </a:solidFill>
                <a:latin typeface="Lato" panose="020F0502020204030203" pitchFamily="34" charset="0"/>
              </a:rPr>
              <a:pPr algn="ctr"/>
              <a:t>26</a:t>
            </a:fld>
            <a:endParaRPr lang="en-US" sz="1200">
              <a:solidFill>
                <a:schemeClr val="bg1"/>
              </a:solidFill>
              <a:latin typeface="Lato" panose="020F0502020204030203" pitchFamily="34" charset="0"/>
            </a:endParaRPr>
          </a:p>
        </p:txBody>
      </p:sp>
    </p:spTree>
    <p:extLst>
      <p:ext uri="{BB962C8B-B14F-4D97-AF65-F5344CB8AC3E}">
        <p14:creationId xmlns:p14="http://schemas.microsoft.com/office/powerpoint/2010/main" val="29719790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57B82AD-B7F0-4F56-BF0D-F113BE31C62B}"/>
              </a:ext>
            </a:extLst>
          </p:cNvPr>
          <p:cNvSpPr txBox="1"/>
          <p:nvPr/>
        </p:nvSpPr>
        <p:spPr>
          <a:xfrm>
            <a:off x="421435" y="498239"/>
            <a:ext cx="11165526" cy="707886"/>
          </a:xfrm>
          <a:prstGeom prst="rect">
            <a:avLst/>
          </a:prstGeom>
          <a:noFill/>
        </p:spPr>
        <p:txBody>
          <a:bodyPr wrap="square" rtlCol="0">
            <a:spAutoFit/>
          </a:bodyPr>
          <a:lstStyle>
            <a:defPPr>
              <a:defRPr lang="zh-CN"/>
            </a:defPPr>
            <a:lvl1pPr>
              <a:spcBef>
                <a:spcPts val="1200"/>
              </a:spcBef>
              <a:defRPr sz="4000">
                <a:solidFill>
                  <a:schemeClr val="tx1">
                    <a:lumMod val="85000"/>
                    <a:lumOff val="15000"/>
                  </a:schemeClr>
                </a:solidFill>
                <a:latin typeface="+mj-lt"/>
                <a:ea typeface="Permanent Marker" panose="02000000000000000000" pitchFamily="2" charset="0"/>
                <a:cs typeface="Times New Roman" panose="02020603050405020304" pitchFamily="18" charset="0"/>
              </a:defRPr>
            </a:lvl1pPr>
          </a:lstStyle>
          <a:p>
            <a:r>
              <a:rPr lang="en-US" dirty="0">
                <a:solidFill>
                  <a:schemeClr val="tx2"/>
                </a:solidFill>
              </a:rPr>
              <a:t>4 Service Delivery Options</a:t>
            </a:r>
          </a:p>
        </p:txBody>
      </p:sp>
      <p:sp>
        <p:nvSpPr>
          <p:cNvPr id="5" name="TextBox 4">
            <a:extLst>
              <a:ext uri="{FF2B5EF4-FFF2-40B4-BE49-F238E27FC236}">
                <a16:creationId xmlns:a16="http://schemas.microsoft.com/office/drawing/2014/main" id="{DA3FCEEA-87B4-954E-9A39-FD3A34D67577}"/>
              </a:ext>
            </a:extLst>
          </p:cNvPr>
          <p:cNvSpPr txBox="1"/>
          <p:nvPr/>
        </p:nvSpPr>
        <p:spPr>
          <a:xfrm>
            <a:off x="1507178" y="4162083"/>
            <a:ext cx="4430234" cy="1477328"/>
          </a:xfrm>
          <a:prstGeom prst="rect">
            <a:avLst/>
          </a:prstGeom>
          <a:noFill/>
        </p:spPr>
        <p:txBody>
          <a:bodyPr wrap="square" rtlCol="0">
            <a:spAutoFit/>
          </a:bodyPr>
          <a:lstStyle/>
          <a:p>
            <a:pPr marL="320040" indent="-320040">
              <a:buClr>
                <a:schemeClr val="accent1"/>
              </a:buClr>
            </a:pPr>
            <a:r>
              <a:rPr lang="en-US" sz="2000" b="1" dirty="0">
                <a:solidFill>
                  <a:schemeClr val="accent2"/>
                </a:solidFill>
              </a:rPr>
              <a:t>2. Defining the Cybersecurity Risks</a:t>
            </a:r>
            <a:br>
              <a:rPr lang="en-US" sz="2400" b="1" dirty="0">
                <a:solidFill>
                  <a:schemeClr val="accent2"/>
                </a:solidFill>
                <a:latin typeface="Bebas Neue" panose="020B0606020202050201" pitchFamily="34" charset="77"/>
              </a:rPr>
            </a:br>
            <a:r>
              <a:rPr lang="en-US" sz="1400" dirty="0"/>
              <a:t>Understand if the organization has potential cybersecurity risks.  Aprio will review the existing state of technology and processes designed to protect the organization's information technology assets and data.</a:t>
            </a:r>
          </a:p>
        </p:txBody>
      </p:sp>
      <p:sp>
        <p:nvSpPr>
          <p:cNvPr id="6" name="TextBox 5">
            <a:extLst>
              <a:ext uri="{FF2B5EF4-FFF2-40B4-BE49-F238E27FC236}">
                <a16:creationId xmlns:a16="http://schemas.microsoft.com/office/drawing/2014/main" id="{C57D1FDE-15FA-6E41-9E0A-9BAB938B6C34}"/>
              </a:ext>
            </a:extLst>
          </p:cNvPr>
          <p:cNvSpPr txBox="1"/>
          <p:nvPr/>
        </p:nvSpPr>
        <p:spPr>
          <a:xfrm>
            <a:off x="1479026" y="1828538"/>
            <a:ext cx="4611187" cy="1692771"/>
          </a:xfrm>
          <a:prstGeom prst="rect">
            <a:avLst/>
          </a:prstGeom>
          <a:noFill/>
        </p:spPr>
        <p:txBody>
          <a:bodyPr wrap="square" rtlCol="0">
            <a:spAutoFit/>
          </a:bodyPr>
          <a:lstStyle/>
          <a:p>
            <a:pPr marL="320040" indent="-320040">
              <a:buClr>
                <a:schemeClr val="accent1"/>
              </a:buClr>
            </a:pPr>
            <a:r>
              <a:rPr lang="en-US" sz="2000" b="1" dirty="0">
                <a:solidFill>
                  <a:schemeClr val="accent1"/>
                </a:solidFill>
              </a:rPr>
              <a:t>1. Understand the Technology</a:t>
            </a:r>
            <a:br>
              <a:rPr lang="en-US" sz="2400" b="1" dirty="0">
                <a:solidFill>
                  <a:schemeClr val="accent1"/>
                </a:solidFill>
                <a:latin typeface="Bebas Neue" panose="020B0606020202050201" pitchFamily="34" charset="77"/>
              </a:rPr>
            </a:br>
            <a:r>
              <a:rPr lang="en-US" sz="1400" dirty="0"/>
              <a:t>Baseline assessment of the technology program’s solutions, design, and workforce. Examples include data centers, servers, hardware, software, user, client computing, locations, networking, disaster recovery, cloud services, complete security program, IoT, and vendors.</a:t>
            </a:r>
          </a:p>
        </p:txBody>
      </p:sp>
      <p:sp>
        <p:nvSpPr>
          <p:cNvPr id="7" name="TextBox 6">
            <a:extLst>
              <a:ext uri="{FF2B5EF4-FFF2-40B4-BE49-F238E27FC236}">
                <a16:creationId xmlns:a16="http://schemas.microsoft.com/office/drawing/2014/main" id="{9DB55925-B579-B949-A012-097CF256A687}"/>
              </a:ext>
            </a:extLst>
          </p:cNvPr>
          <p:cNvSpPr txBox="1"/>
          <p:nvPr/>
        </p:nvSpPr>
        <p:spPr>
          <a:xfrm>
            <a:off x="7253405" y="1828538"/>
            <a:ext cx="4261546" cy="1692771"/>
          </a:xfrm>
          <a:prstGeom prst="rect">
            <a:avLst/>
          </a:prstGeom>
          <a:noFill/>
        </p:spPr>
        <p:txBody>
          <a:bodyPr wrap="square" rtlCol="0">
            <a:spAutoFit/>
          </a:bodyPr>
          <a:lstStyle/>
          <a:p>
            <a:pPr marL="320040" indent="-320040">
              <a:buClr>
                <a:schemeClr val="accent1"/>
              </a:buClr>
            </a:pPr>
            <a:r>
              <a:rPr lang="en-US" sz="2000" b="1" dirty="0"/>
              <a:t>3. Building Repeatable Transitions</a:t>
            </a:r>
            <a:br>
              <a:rPr lang="en-US" sz="2400" b="1" dirty="0">
                <a:latin typeface="Bebas Neue" panose="020B0606020202050201" pitchFamily="34" charset="77"/>
              </a:rPr>
            </a:br>
            <a:r>
              <a:rPr lang="en-US" sz="1400" dirty="0"/>
              <a:t>Review transition plans the organization is currently executing.  Define repeatable process for future M&amp;A transactions that leverage reusable data collection and assessment processes to reduce time and cost for transactions.</a:t>
            </a:r>
          </a:p>
        </p:txBody>
      </p:sp>
      <p:sp>
        <p:nvSpPr>
          <p:cNvPr id="8" name="TextBox 7">
            <a:extLst>
              <a:ext uri="{FF2B5EF4-FFF2-40B4-BE49-F238E27FC236}">
                <a16:creationId xmlns:a16="http://schemas.microsoft.com/office/drawing/2014/main" id="{7FE5D9CA-625B-D64D-BAA8-E413DEFB42AE}"/>
              </a:ext>
            </a:extLst>
          </p:cNvPr>
          <p:cNvSpPr txBox="1"/>
          <p:nvPr/>
        </p:nvSpPr>
        <p:spPr>
          <a:xfrm>
            <a:off x="7253405" y="4162083"/>
            <a:ext cx="4403812" cy="1908215"/>
          </a:xfrm>
          <a:prstGeom prst="rect">
            <a:avLst/>
          </a:prstGeom>
          <a:noFill/>
        </p:spPr>
        <p:txBody>
          <a:bodyPr wrap="square" rtlCol="0">
            <a:spAutoFit/>
          </a:bodyPr>
          <a:lstStyle/>
          <a:p>
            <a:pPr marL="320040" indent="-320040">
              <a:buClr>
                <a:schemeClr val="accent1"/>
              </a:buClr>
            </a:pPr>
            <a:r>
              <a:rPr lang="en-US" sz="2000" b="1" dirty="0">
                <a:solidFill>
                  <a:schemeClr val="accent6">
                    <a:lumMod val="75000"/>
                  </a:schemeClr>
                </a:solidFill>
              </a:rPr>
              <a:t>4. Defining a Digital Roadmap</a:t>
            </a:r>
            <a:br>
              <a:rPr lang="en-US" sz="2400" b="1" dirty="0">
                <a:solidFill>
                  <a:schemeClr val="accent6">
                    <a:lumMod val="75000"/>
                  </a:schemeClr>
                </a:solidFill>
                <a:latin typeface="Bebas Neue" panose="020B0606020202050201" pitchFamily="34" charset="77"/>
              </a:rPr>
            </a:br>
            <a:r>
              <a:rPr lang="en-US" sz="1400" dirty="0"/>
              <a:t>Analyze the long-term digital strategy for core technology service capabilities, develop technology blueprint for service delivery, create core operating models to support the tech portfolio, define vendor management program and create comprehensive cybersecurity protection program.</a:t>
            </a:r>
          </a:p>
        </p:txBody>
      </p:sp>
      <p:grpSp>
        <p:nvGrpSpPr>
          <p:cNvPr id="28" name="Group 27">
            <a:extLst>
              <a:ext uri="{FF2B5EF4-FFF2-40B4-BE49-F238E27FC236}">
                <a16:creationId xmlns:a16="http://schemas.microsoft.com/office/drawing/2014/main" id="{84E39F8C-C21A-B142-AE56-2E1F3E8E9BFF}"/>
              </a:ext>
            </a:extLst>
          </p:cNvPr>
          <p:cNvGrpSpPr/>
          <p:nvPr/>
        </p:nvGrpSpPr>
        <p:grpSpPr>
          <a:xfrm>
            <a:off x="6171962" y="3990220"/>
            <a:ext cx="904481" cy="904481"/>
            <a:chOff x="1483119" y="4980104"/>
            <a:chExt cx="1051560" cy="1051560"/>
          </a:xfrm>
        </p:grpSpPr>
        <p:sp>
          <p:nvSpPr>
            <p:cNvPr id="24" name="Oval 23">
              <a:extLst>
                <a:ext uri="{FF2B5EF4-FFF2-40B4-BE49-F238E27FC236}">
                  <a16:creationId xmlns:a16="http://schemas.microsoft.com/office/drawing/2014/main" id="{878A0451-572E-4843-943F-3B1677534AED}"/>
                </a:ext>
              </a:extLst>
            </p:cNvPr>
            <p:cNvSpPr>
              <a:spLocks noChangeAspect="1"/>
            </p:cNvSpPr>
            <p:nvPr/>
          </p:nvSpPr>
          <p:spPr>
            <a:xfrm>
              <a:off x="1483119" y="4980104"/>
              <a:ext cx="1051560" cy="1051560"/>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C328A91E-0A24-5E4C-B698-F77F76BAB36E}"/>
                </a:ext>
              </a:extLst>
            </p:cNvPr>
            <p:cNvSpPr>
              <a:spLocks noChangeAspect="1"/>
            </p:cNvSpPr>
            <p:nvPr/>
          </p:nvSpPr>
          <p:spPr>
            <a:xfrm>
              <a:off x="1574559" y="5071544"/>
              <a:ext cx="868680" cy="868680"/>
            </a:xfrm>
            <a:prstGeom prst="ellipse">
              <a:avLst/>
            </a:prstGeom>
            <a:solidFill>
              <a:schemeClr val="accent6">
                <a:lumMod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a:extLst>
                <a:ext uri="{FF2B5EF4-FFF2-40B4-BE49-F238E27FC236}">
                  <a16:creationId xmlns:a16="http://schemas.microsoft.com/office/drawing/2014/main" id="{1BA05FA9-9C39-F14A-845D-8C74B8250E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59847" y="5244585"/>
              <a:ext cx="501013" cy="501013"/>
            </a:xfrm>
            <a:prstGeom prst="rect">
              <a:avLst/>
            </a:prstGeom>
          </p:spPr>
        </p:pic>
      </p:grpSp>
      <p:grpSp>
        <p:nvGrpSpPr>
          <p:cNvPr id="14" name="Group 13">
            <a:extLst>
              <a:ext uri="{FF2B5EF4-FFF2-40B4-BE49-F238E27FC236}">
                <a16:creationId xmlns:a16="http://schemas.microsoft.com/office/drawing/2014/main" id="{7D8A62D7-D23E-5D4D-9167-346CBAC517BC}"/>
              </a:ext>
            </a:extLst>
          </p:cNvPr>
          <p:cNvGrpSpPr/>
          <p:nvPr/>
        </p:nvGrpSpPr>
        <p:grpSpPr>
          <a:xfrm>
            <a:off x="421435" y="1683212"/>
            <a:ext cx="904481" cy="904481"/>
            <a:chOff x="1483119" y="1022261"/>
            <a:chExt cx="1051560" cy="1051560"/>
          </a:xfrm>
        </p:grpSpPr>
        <p:sp>
          <p:nvSpPr>
            <p:cNvPr id="21" name="Oval 20">
              <a:extLst>
                <a:ext uri="{FF2B5EF4-FFF2-40B4-BE49-F238E27FC236}">
                  <a16:creationId xmlns:a16="http://schemas.microsoft.com/office/drawing/2014/main" id="{88378E1A-EDD3-D34F-B6E7-62D2BFFA8FE1}"/>
                </a:ext>
              </a:extLst>
            </p:cNvPr>
            <p:cNvSpPr>
              <a:spLocks noChangeAspect="1"/>
            </p:cNvSpPr>
            <p:nvPr/>
          </p:nvSpPr>
          <p:spPr>
            <a:xfrm>
              <a:off x="1483119" y="1022261"/>
              <a:ext cx="1051560" cy="105156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5C3B42DB-C22A-5141-9E02-3216BE3287C1}"/>
                </a:ext>
              </a:extLst>
            </p:cNvPr>
            <p:cNvSpPr>
              <a:spLocks noChangeAspect="1"/>
            </p:cNvSpPr>
            <p:nvPr/>
          </p:nvSpPr>
          <p:spPr>
            <a:xfrm>
              <a:off x="1574559" y="1113701"/>
              <a:ext cx="868680" cy="868680"/>
            </a:xfrm>
            <a:prstGeom prst="ellipse">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Graphic 15">
              <a:extLst>
                <a:ext uri="{FF2B5EF4-FFF2-40B4-BE49-F238E27FC236}">
                  <a16:creationId xmlns:a16="http://schemas.microsoft.com/office/drawing/2014/main" id="{DC1DD04D-E5DC-1848-8FBB-BD8BE537728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80299" y="1321981"/>
              <a:ext cx="457200" cy="457200"/>
            </a:xfrm>
            <a:prstGeom prst="rect">
              <a:avLst/>
            </a:prstGeom>
          </p:spPr>
        </p:pic>
      </p:grpSp>
      <p:grpSp>
        <p:nvGrpSpPr>
          <p:cNvPr id="27" name="Group 26">
            <a:extLst>
              <a:ext uri="{FF2B5EF4-FFF2-40B4-BE49-F238E27FC236}">
                <a16:creationId xmlns:a16="http://schemas.microsoft.com/office/drawing/2014/main" id="{F0F3D252-FA43-0F44-B68B-297B96E1C19E}"/>
              </a:ext>
            </a:extLst>
          </p:cNvPr>
          <p:cNvGrpSpPr/>
          <p:nvPr/>
        </p:nvGrpSpPr>
        <p:grpSpPr>
          <a:xfrm>
            <a:off x="6171961" y="1683212"/>
            <a:ext cx="904481" cy="904481"/>
            <a:chOff x="1483119" y="3685002"/>
            <a:chExt cx="1051560" cy="1051560"/>
          </a:xfrm>
        </p:grpSpPr>
        <p:sp>
          <p:nvSpPr>
            <p:cNvPr id="23" name="Oval 22">
              <a:extLst>
                <a:ext uri="{FF2B5EF4-FFF2-40B4-BE49-F238E27FC236}">
                  <a16:creationId xmlns:a16="http://schemas.microsoft.com/office/drawing/2014/main" id="{1A856F65-2080-C64E-8100-AC6BFD020270}"/>
                </a:ext>
              </a:extLst>
            </p:cNvPr>
            <p:cNvSpPr>
              <a:spLocks noChangeAspect="1"/>
            </p:cNvSpPr>
            <p:nvPr/>
          </p:nvSpPr>
          <p:spPr>
            <a:xfrm>
              <a:off x="1483119" y="3685002"/>
              <a:ext cx="1051560" cy="105156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85E5512A-2F52-8741-B5EE-BC601573FDF5}"/>
                </a:ext>
              </a:extLst>
            </p:cNvPr>
            <p:cNvSpPr>
              <a:spLocks noChangeAspect="1"/>
            </p:cNvSpPr>
            <p:nvPr/>
          </p:nvSpPr>
          <p:spPr>
            <a:xfrm>
              <a:off x="1574559" y="3776442"/>
              <a:ext cx="868680" cy="868680"/>
            </a:xfrm>
            <a:prstGeom prst="ellipse">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Graphic 17">
              <a:extLst>
                <a:ext uri="{FF2B5EF4-FFF2-40B4-BE49-F238E27FC236}">
                  <a16:creationId xmlns:a16="http://schemas.microsoft.com/office/drawing/2014/main" id="{6D62A783-3C4E-9248-82C1-236483707E7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80299" y="3982182"/>
              <a:ext cx="457200" cy="457200"/>
            </a:xfrm>
            <a:prstGeom prst="rect">
              <a:avLst/>
            </a:prstGeom>
          </p:spPr>
        </p:pic>
      </p:grpSp>
      <p:grpSp>
        <p:nvGrpSpPr>
          <p:cNvPr id="15" name="Group 14">
            <a:extLst>
              <a:ext uri="{FF2B5EF4-FFF2-40B4-BE49-F238E27FC236}">
                <a16:creationId xmlns:a16="http://schemas.microsoft.com/office/drawing/2014/main" id="{6BDCC863-CF9A-EE42-9A2A-5FB8375A629C}"/>
              </a:ext>
            </a:extLst>
          </p:cNvPr>
          <p:cNvGrpSpPr/>
          <p:nvPr/>
        </p:nvGrpSpPr>
        <p:grpSpPr>
          <a:xfrm>
            <a:off x="378106" y="3990220"/>
            <a:ext cx="904481" cy="904481"/>
            <a:chOff x="1483119" y="2412761"/>
            <a:chExt cx="1051560" cy="1051560"/>
          </a:xfrm>
        </p:grpSpPr>
        <p:sp>
          <p:nvSpPr>
            <p:cNvPr id="22" name="Oval 21">
              <a:extLst>
                <a:ext uri="{FF2B5EF4-FFF2-40B4-BE49-F238E27FC236}">
                  <a16:creationId xmlns:a16="http://schemas.microsoft.com/office/drawing/2014/main" id="{973BEAFC-099D-D443-AC0F-5CBCBA109429}"/>
                </a:ext>
              </a:extLst>
            </p:cNvPr>
            <p:cNvSpPr>
              <a:spLocks noChangeAspect="1"/>
            </p:cNvSpPr>
            <p:nvPr/>
          </p:nvSpPr>
          <p:spPr>
            <a:xfrm>
              <a:off x="1483119" y="2412761"/>
              <a:ext cx="1051560" cy="105156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F93CBE04-095F-AB46-97CC-2CC67D3FBE6B}"/>
                </a:ext>
              </a:extLst>
            </p:cNvPr>
            <p:cNvSpPr>
              <a:spLocks noChangeAspect="1"/>
            </p:cNvSpPr>
            <p:nvPr/>
          </p:nvSpPr>
          <p:spPr>
            <a:xfrm>
              <a:off x="1588548" y="2518190"/>
              <a:ext cx="868680" cy="868680"/>
            </a:xfrm>
            <a:prstGeom prst="ellipse">
              <a:avLst/>
            </a:pr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1FCB76B8-4C04-C040-B18B-463E19F7EB2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29127" y="2654447"/>
              <a:ext cx="571501" cy="571501"/>
            </a:xfrm>
            <a:prstGeom prst="rect">
              <a:avLst/>
            </a:prstGeom>
          </p:spPr>
        </p:pic>
      </p:grpSp>
      <p:sp>
        <p:nvSpPr>
          <p:cNvPr id="2" name="Slide Number Placeholder 1">
            <a:extLst>
              <a:ext uri="{FF2B5EF4-FFF2-40B4-BE49-F238E27FC236}">
                <a16:creationId xmlns:a16="http://schemas.microsoft.com/office/drawing/2014/main" id="{2E545B28-0609-9995-76D4-592AF228C878}"/>
              </a:ext>
            </a:extLst>
          </p:cNvPr>
          <p:cNvSpPr txBox="1">
            <a:spLocks/>
          </p:cNvSpPr>
          <p:nvPr/>
        </p:nvSpPr>
        <p:spPr>
          <a:xfrm>
            <a:off x="11510617" y="363071"/>
            <a:ext cx="437029" cy="429768"/>
          </a:xfrm>
          <a:prstGeom prst="ellipse">
            <a:avLst/>
          </a:prstGeom>
          <a:solidFill>
            <a:schemeClr val="accent1"/>
          </a:solidFill>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499CF0-C8E2-4E59-9052-1B24C1960F75}" type="slidenum">
              <a:rPr lang="en-US" sz="1200" smtClean="0">
                <a:solidFill>
                  <a:schemeClr val="bg1"/>
                </a:solidFill>
                <a:latin typeface="Lato" panose="020F0502020204030203" pitchFamily="34" charset="0"/>
              </a:rPr>
              <a:pPr algn="ctr"/>
              <a:t>27</a:t>
            </a:fld>
            <a:endParaRPr lang="en-US" sz="1200">
              <a:solidFill>
                <a:schemeClr val="bg1"/>
              </a:solidFill>
              <a:latin typeface="Lato" panose="020F0502020204030203" pitchFamily="34" charset="0"/>
            </a:endParaRPr>
          </a:p>
        </p:txBody>
      </p:sp>
    </p:spTree>
    <p:extLst>
      <p:ext uri="{BB962C8B-B14F-4D97-AF65-F5344CB8AC3E}">
        <p14:creationId xmlns:p14="http://schemas.microsoft.com/office/powerpoint/2010/main" val="991836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32971-6070-18B1-54F3-381658D8F08B}"/>
              </a:ext>
            </a:extLst>
          </p:cNvPr>
          <p:cNvSpPr>
            <a:spLocks noGrp="1"/>
          </p:cNvSpPr>
          <p:nvPr>
            <p:ph type="title"/>
          </p:nvPr>
        </p:nvSpPr>
        <p:spPr/>
        <p:txBody>
          <a:bodyPr lIns="91440" tIns="45720" rIns="91440" bIns="45720" anchor="ctr"/>
          <a:lstStyle/>
          <a:p>
            <a:r>
              <a:rPr lang="en-US" dirty="0"/>
              <a:t>Audience Participation #3</a:t>
            </a:r>
          </a:p>
        </p:txBody>
      </p:sp>
      <p:sp>
        <p:nvSpPr>
          <p:cNvPr id="3" name="Content Placeholder 2">
            <a:extLst>
              <a:ext uri="{FF2B5EF4-FFF2-40B4-BE49-F238E27FC236}">
                <a16:creationId xmlns:a16="http://schemas.microsoft.com/office/drawing/2014/main" id="{0E7B1E3F-19C3-7940-8A1A-673FCC4B4EAE}"/>
              </a:ext>
            </a:extLst>
          </p:cNvPr>
          <p:cNvSpPr>
            <a:spLocks noGrp="1"/>
          </p:cNvSpPr>
          <p:nvPr>
            <p:ph idx="1"/>
          </p:nvPr>
        </p:nvSpPr>
        <p:spPr/>
        <p:txBody>
          <a:bodyPr lIns="91440" tIns="45720" rIns="91440" bIns="45720" anchor="t"/>
          <a:lstStyle/>
          <a:p>
            <a:r>
              <a:rPr lang="en-US" dirty="0"/>
              <a:t>Which of the following is </a:t>
            </a:r>
            <a:r>
              <a:rPr lang="en-US" u="sng" dirty="0"/>
              <a:t>not</a:t>
            </a:r>
            <a:r>
              <a:rPr lang="en-US" dirty="0"/>
              <a:t> a factor in determining an organization's Information Technology Maturity?</a:t>
            </a:r>
          </a:p>
          <a:p>
            <a:endParaRPr lang="en-US" dirty="0"/>
          </a:p>
          <a:p>
            <a:pPr marL="457200" indent="-457200">
              <a:buAutoNum type="alphaLcParenR"/>
            </a:pPr>
            <a:r>
              <a:rPr lang="en-US" dirty="0"/>
              <a:t>IT Management</a:t>
            </a:r>
          </a:p>
          <a:p>
            <a:pPr marL="457200" indent="-457200">
              <a:buAutoNum type="alphaLcParenR"/>
            </a:pPr>
            <a:r>
              <a:rPr lang="en-US" dirty="0"/>
              <a:t>Digital / Technology Modernization</a:t>
            </a:r>
          </a:p>
          <a:p>
            <a:pPr marL="457200" indent="-457200">
              <a:buAutoNum type="alphaLcParenR"/>
            </a:pPr>
            <a:r>
              <a:rPr lang="en-US" dirty="0"/>
              <a:t>Workforce</a:t>
            </a:r>
          </a:p>
          <a:p>
            <a:pPr marL="457200" indent="-457200">
              <a:buAutoNum type="alphaLcParenR"/>
            </a:pPr>
            <a:r>
              <a:rPr lang="en-US" dirty="0"/>
              <a:t>Cost and Budget</a:t>
            </a:r>
          </a:p>
          <a:p>
            <a:endParaRPr lang="en-US" dirty="0"/>
          </a:p>
        </p:txBody>
      </p:sp>
      <p:sp>
        <p:nvSpPr>
          <p:cNvPr id="4" name="Slide Number Placeholder 1">
            <a:extLst>
              <a:ext uri="{FF2B5EF4-FFF2-40B4-BE49-F238E27FC236}">
                <a16:creationId xmlns:a16="http://schemas.microsoft.com/office/drawing/2014/main" id="{D2F35DA1-7516-C9BB-2816-A6418AC752FA}"/>
              </a:ext>
            </a:extLst>
          </p:cNvPr>
          <p:cNvSpPr txBox="1">
            <a:spLocks/>
          </p:cNvSpPr>
          <p:nvPr/>
        </p:nvSpPr>
        <p:spPr>
          <a:xfrm>
            <a:off x="11510617" y="363071"/>
            <a:ext cx="437029" cy="429768"/>
          </a:xfrm>
          <a:prstGeom prst="ellipse">
            <a:avLst/>
          </a:prstGeom>
          <a:solidFill>
            <a:schemeClr val="accent1"/>
          </a:solidFill>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499CF0-C8E2-4E59-9052-1B24C1960F75}" type="slidenum">
              <a:rPr lang="en-US" sz="1200" smtClean="0">
                <a:solidFill>
                  <a:schemeClr val="bg1"/>
                </a:solidFill>
                <a:latin typeface="Lato" panose="020F0502020204030203" pitchFamily="34" charset="0"/>
              </a:rPr>
              <a:pPr algn="ctr"/>
              <a:t>28</a:t>
            </a:fld>
            <a:endParaRPr lang="en-US" sz="1200">
              <a:solidFill>
                <a:schemeClr val="bg1"/>
              </a:solidFill>
              <a:latin typeface="Lato" panose="020F0502020204030203" pitchFamily="34" charset="0"/>
            </a:endParaRPr>
          </a:p>
        </p:txBody>
      </p:sp>
    </p:spTree>
    <p:extLst>
      <p:ext uri="{BB962C8B-B14F-4D97-AF65-F5344CB8AC3E}">
        <p14:creationId xmlns:p14="http://schemas.microsoft.com/office/powerpoint/2010/main" val="9599160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alpha val="99924"/>
          </a:schemeClr>
        </a:solid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65CC8C3-029E-C84F-9073-4497FF06591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75" b="7875"/>
          <a:stretch/>
        </p:blipFill>
        <p:spPr>
          <a:xfrm>
            <a:off x="4010" y="0"/>
            <a:ext cx="12192000" cy="6858000"/>
          </a:xfrm>
          <a:solidFill>
            <a:srgbClr val="451F03"/>
          </a:solidFill>
        </p:spPr>
      </p:pic>
      <p:sp>
        <p:nvSpPr>
          <p:cNvPr id="10" name="Rectangle 4">
            <a:extLst>
              <a:ext uri="{FF2B5EF4-FFF2-40B4-BE49-F238E27FC236}">
                <a16:creationId xmlns:a16="http://schemas.microsoft.com/office/drawing/2014/main" id="{4F2C4C63-DD91-4841-8C8C-85ADB631BC49}"/>
              </a:ext>
            </a:extLst>
          </p:cNvPr>
          <p:cNvSpPr/>
          <p:nvPr/>
        </p:nvSpPr>
        <p:spPr>
          <a:xfrm>
            <a:off x="6332621" y="0"/>
            <a:ext cx="5871411" cy="6858000"/>
          </a:xfrm>
          <a:custGeom>
            <a:avLst/>
            <a:gdLst>
              <a:gd name="connsiteX0" fmla="*/ 0 w 4154905"/>
              <a:gd name="connsiteY0" fmla="*/ 0 h 6569242"/>
              <a:gd name="connsiteX1" fmla="*/ 4154905 w 4154905"/>
              <a:gd name="connsiteY1" fmla="*/ 0 h 6569242"/>
              <a:gd name="connsiteX2" fmla="*/ 4154905 w 4154905"/>
              <a:gd name="connsiteY2" fmla="*/ 6569242 h 6569242"/>
              <a:gd name="connsiteX3" fmla="*/ 0 w 4154905"/>
              <a:gd name="connsiteY3" fmla="*/ 6569242 h 6569242"/>
              <a:gd name="connsiteX4" fmla="*/ 0 w 4154905"/>
              <a:gd name="connsiteY4" fmla="*/ 0 h 6569242"/>
              <a:gd name="connsiteX0" fmla="*/ 0 w 4154905"/>
              <a:gd name="connsiteY0" fmla="*/ 0 h 6569242"/>
              <a:gd name="connsiteX1" fmla="*/ 4154905 w 4154905"/>
              <a:gd name="connsiteY1" fmla="*/ 0 h 6569242"/>
              <a:gd name="connsiteX2" fmla="*/ 4154905 w 4154905"/>
              <a:gd name="connsiteY2" fmla="*/ 6569242 h 6569242"/>
              <a:gd name="connsiteX3" fmla="*/ 0 w 4154905"/>
              <a:gd name="connsiteY3" fmla="*/ 6569242 h 6569242"/>
              <a:gd name="connsiteX4" fmla="*/ 0 w 4154905"/>
              <a:gd name="connsiteY4" fmla="*/ 3272590 h 6569242"/>
              <a:gd name="connsiteX5" fmla="*/ 0 w 4154905"/>
              <a:gd name="connsiteY5" fmla="*/ 0 h 6569242"/>
              <a:gd name="connsiteX0" fmla="*/ 2057400 w 6212305"/>
              <a:gd name="connsiteY0" fmla="*/ 0 h 6569242"/>
              <a:gd name="connsiteX1" fmla="*/ 6212305 w 6212305"/>
              <a:gd name="connsiteY1" fmla="*/ 0 h 6569242"/>
              <a:gd name="connsiteX2" fmla="*/ 6212305 w 6212305"/>
              <a:gd name="connsiteY2" fmla="*/ 6569242 h 6569242"/>
              <a:gd name="connsiteX3" fmla="*/ 2057400 w 6212305"/>
              <a:gd name="connsiteY3" fmla="*/ 6569242 h 6569242"/>
              <a:gd name="connsiteX4" fmla="*/ 0 w 6212305"/>
              <a:gd name="connsiteY4" fmla="*/ 3465096 h 6569242"/>
              <a:gd name="connsiteX5" fmla="*/ 2057400 w 6212305"/>
              <a:gd name="connsiteY5" fmla="*/ 0 h 6569242"/>
              <a:gd name="connsiteX0" fmla="*/ 2057400 w 6212305"/>
              <a:gd name="connsiteY0" fmla="*/ 0 h 6605337"/>
              <a:gd name="connsiteX1" fmla="*/ 6212305 w 6212305"/>
              <a:gd name="connsiteY1" fmla="*/ 0 h 6605337"/>
              <a:gd name="connsiteX2" fmla="*/ 6212305 w 6212305"/>
              <a:gd name="connsiteY2" fmla="*/ 6569242 h 6605337"/>
              <a:gd name="connsiteX3" fmla="*/ 782053 w 6212305"/>
              <a:gd name="connsiteY3" fmla="*/ 6605337 h 6605337"/>
              <a:gd name="connsiteX4" fmla="*/ 0 w 6212305"/>
              <a:gd name="connsiteY4" fmla="*/ 3465096 h 6605337"/>
              <a:gd name="connsiteX5" fmla="*/ 2057400 w 6212305"/>
              <a:gd name="connsiteY5" fmla="*/ 0 h 6605337"/>
              <a:gd name="connsiteX0" fmla="*/ 2057400 w 6212305"/>
              <a:gd name="connsiteY0" fmla="*/ 0 h 6605337"/>
              <a:gd name="connsiteX1" fmla="*/ 6212305 w 6212305"/>
              <a:gd name="connsiteY1" fmla="*/ 0 h 6605337"/>
              <a:gd name="connsiteX2" fmla="*/ 6212305 w 6212305"/>
              <a:gd name="connsiteY2" fmla="*/ 6569242 h 6605337"/>
              <a:gd name="connsiteX3" fmla="*/ 782053 w 6212305"/>
              <a:gd name="connsiteY3" fmla="*/ 6605337 h 6605337"/>
              <a:gd name="connsiteX4" fmla="*/ 0 w 6212305"/>
              <a:gd name="connsiteY4" fmla="*/ 3465096 h 6605337"/>
              <a:gd name="connsiteX5" fmla="*/ 2057400 w 6212305"/>
              <a:gd name="connsiteY5" fmla="*/ 0 h 6605337"/>
              <a:gd name="connsiteX0" fmla="*/ 2092008 w 6246913"/>
              <a:gd name="connsiteY0" fmla="*/ 0 h 6605337"/>
              <a:gd name="connsiteX1" fmla="*/ 6246913 w 6246913"/>
              <a:gd name="connsiteY1" fmla="*/ 0 h 6605337"/>
              <a:gd name="connsiteX2" fmla="*/ 6246913 w 6246913"/>
              <a:gd name="connsiteY2" fmla="*/ 6569242 h 6605337"/>
              <a:gd name="connsiteX3" fmla="*/ 816661 w 6246913"/>
              <a:gd name="connsiteY3" fmla="*/ 6605337 h 6605337"/>
              <a:gd name="connsiteX4" fmla="*/ 0 w 6246913"/>
              <a:gd name="connsiteY4" fmla="*/ 3499704 h 6605337"/>
              <a:gd name="connsiteX5" fmla="*/ 2092008 w 6246913"/>
              <a:gd name="connsiteY5" fmla="*/ 0 h 6605337"/>
              <a:gd name="connsiteX0" fmla="*/ 2092105 w 6247010"/>
              <a:gd name="connsiteY0" fmla="*/ 0 h 6605337"/>
              <a:gd name="connsiteX1" fmla="*/ 6247010 w 6247010"/>
              <a:gd name="connsiteY1" fmla="*/ 0 h 6605337"/>
              <a:gd name="connsiteX2" fmla="*/ 6247010 w 6247010"/>
              <a:gd name="connsiteY2" fmla="*/ 6569242 h 6605337"/>
              <a:gd name="connsiteX3" fmla="*/ 816758 w 6247010"/>
              <a:gd name="connsiteY3" fmla="*/ 6605337 h 6605337"/>
              <a:gd name="connsiteX4" fmla="*/ 97 w 6247010"/>
              <a:gd name="connsiteY4" fmla="*/ 3499704 h 6605337"/>
              <a:gd name="connsiteX5" fmla="*/ 2092105 w 6247010"/>
              <a:gd name="connsiteY5" fmla="*/ 0 h 6605337"/>
              <a:gd name="connsiteX0" fmla="*/ 2092105 w 6247010"/>
              <a:gd name="connsiteY0" fmla="*/ 0 h 6605337"/>
              <a:gd name="connsiteX1" fmla="*/ 6247010 w 6247010"/>
              <a:gd name="connsiteY1" fmla="*/ 0 h 6605337"/>
              <a:gd name="connsiteX2" fmla="*/ 6247010 w 6247010"/>
              <a:gd name="connsiteY2" fmla="*/ 6569242 h 6605337"/>
              <a:gd name="connsiteX3" fmla="*/ 816758 w 6247010"/>
              <a:gd name="connsiteY3" fmla="*/ 6605337 h 6605337"/>
              <a:gd name="connsiteX4" fmla="*/ 97 w 6247010"/>
              <a:gd name="connsiteY4" fmla="*/ 3499704 h 6605337"/>
              <a:gd name="connsiteX5" fmla="*/ 2092105 w 6247010"/>
              <a:gd name="connsiteY5" fmla="*/ 0 h 6605337"/>
              <a:gd name="connsiteX0" fmla="*/ 2103640 w 6258545"/>
              <a:gd name="connsiteY0" fmla="*/ 0 h 6605337"/>
              <a:gd name="connsiteX1" fmla="*/ 6258545 w 6258545"/>
              <a:gd name="connsiteY1" fmla="*/ 0 h 6605337"/>
              <a:gd name="connsiteX2" fmla="*/ 6258545 w 6258545"/>
              <a:gd name="connsiteY2" fmla="*/ 6569242 h 6605337"/>
              <a:gd name="connsiteX3" fmla="*/ 828293 w 6258545"/>
              <a:gd name="connsiteY3" fmla="*/ 6605337 h 6605337"/>
              <a:gd name="connsiteX4" fmla="*/ 95 w 6258545"/>
              <a:gd name="connsiteY4" fmla="*/ 3545848 h 6605337"/>
              <a:gd name="connsiteX5" fmla="*/ 2103640 w 6258545"/>
              <a:gd name="connsiteY5" fmla="*/ 0 h 6605337"/>
              <a:gd name="connsiteX0" fmla="*/ 2103640 w 6258545"/>
              <a:gd name="connsiteY0" fmla="*/ 0 h 6605337"/>
              <a:gd name="connsiteX1" fmla="*/ 6258545 w 6258545"/>
              <a:gd name="connsiteY1" fmla="*/ 0 h 6605337"/>
              <a:gd name="connsiteX2" fmla="*/ 6258545 w 6258545"/>
              <a:gd name="connsiteY2" fmla="*/ 6569242 h 6605337"/>
              <a:gd name="connsiteX3" fmla="*/ 828293 w 6258545"/>
              <a:gd name="connsiteY3" fmla="*/ 6605337 h 6605337"/>
              <a:gd name="connsiteX4" fmla="*/ 95 w 6258545"/>
              <a:gd name="connsiteY4" fmla="*/ 3545848 h 6605337"/>
              <a:gd name="connsiteX5" fmla="*/ 2103640 w 6258545"/>
              <a:gd name="connsiteY5" fmla="*/ 0 h 6605337"/>
              <a:gd name="connsiteX0" fmla="*/ 2103655 w 6258560"/>
              <a:gd name="connsiteY0" fmla="*/ 0 h 6616872"/>
              <a:gd name="connsiteX1" fmla="*/ 6258560 w 6258560"/>
              <a:gd name="connsiteY1" fmla="*/ 0 h 6616872"/>
              <a:gd name="connsiteX2" fmla="*/ 6258560 w 6258560"/>
              <a:gd name="connsiteY2" fmla="*/ 6569242 h 6616872"/>
              <a:gd name="connsiteX3" fmla="*/ 747556 w 6258560"/>
              <a:gd name="connsiteY3" fmla="*/ 6616872 h 6616872"/>
              <a:gd name="connsiteX4" fmla="*/ 110 w 6258560"/>
              <a:gd name="connsiteY4" fmla="*/ 3545848 h 6616872"/>
              <a:gd name="connsiteX5" fmla="*/ 2103655 w 6258560"/>
              <a:gd name="connsiteY5" fmla="*/ 0 h 6616872"/>
              <a:gd name="connsiteX0" fmla="*/ 2103545 w 6258450"/>
              <a:gd name="connsiteY0" fmla="*/ 0 h 6616872"/>
              <a:gd name="connsiteX1" fmla="*/ 6258450 w 6258450"/>
              <a:gd name="connsiteY1" fmla="*/ 0 h 6616872"/>
              <a:gd name="connsiteX2" fmla="*/ 6258450 w 6258450"/>
              <a:gd name="connsiteY2" fmla="*/ 6569242 h 6616872"/>
              <a:gd name="connsiteX3" fmla="*/ 747446 w 6258450"/>
              <a:gd name="connsiteY3" fmla="*/ 6616872 h 6616872"/>
              <a:gd name="connsiteX4" fmla="*/ 0 w 6258450"/>
              <a:gd name="connsiteY4" fmla="*/ 3545848 h 6616872"/>
              <a:gd name="connsiteX5" fmla="*/ 2103545 w 6258450"/>
              <a:gd name="connsiteY5" fmla="*/ 0 h 6616872"/>
              <a:gd name="connsiteX0" fmla="*/ 2103545 w 6258450"/>
              <a:gd name="connsiteY0" fmla="*/ 0 h 6616872"/>
              <a:gd name="connsiteX1" fmla="*/ 6258450 w 6258450"/>
              <a:gd name="connsiteY1" fmla="*/ 0 h 6616872"/>
              <a:gd name="connsiteX2" fmla="*/ 6258450 w 6258450"/>
              <a:gd name="connsiteY2" fmla="*/ 6569242 h 6616872"/>
              <a:gd name="connsiteX3" fmla="*/ 747446 w 6258450"/>
              <a:gd name="connsiteY3" fmla="*/ 6616872 h 6616872"/>
              <a:gd name="connsiteX4" fmla="*/ 0 w 6258450"/>
              <a:gd name="connsiteY4" fmla="*/ 3545848 h 6616872"/>
              <a:gd name="connsiteX5" fmla="*/ 2103545 w 6258450"/>
              <a:gd name="connsiteY5" fmla="*/ 0 h 6616872"/>
              <a:gd name="connsiteX0" fmla="*/ 2106035 w 6260940"/>
              <a:gd name="connsiteY0" fmla="*/ 0 h 6616872"/>
              <a:gd name="connsiteX1" fmla="*/ 6260940 w 6260940"/>
              <a:gd name="connsiteY1" fmla="*/ 0 h 6616872"/>
              <a:gd name="connsiteX2" fmla="*/ 6260940 w 6260940"/>
              <a:gd name="connsiteY2" fmla="*/ 6569242 h 6616872"/>
              <a:gd name="connsiteX3" fmla="*/ 749936 w 6260940"/>
              <a:gd name="connsiteY3" fmla="*/ 6616872 h 6616872"/>
              <a:gd name="connsiteX4" fmla="*/ 2490 w 6260940"/>
              <a:gd name="connsiteY4" fmla="*/ 3545848 h 6616872"/>
              <a:gd name="connsiteX5" fmla="*/ 2106035 w 6260940"/>
              <a:gd name="connsiteY5" fmla="*/ 0 h 6616872"/>
              <a:gd name="connsiteX0" fmla="*/ 2106035 w 6260940"/>
              <a:gd name="connsiteY0" fmla="*/ 0 h 6616872"/>
              <a:gd name="connsiteX1" fmla="*/ 6260940 w 6260940"/>
              <a:gd name="connsiteY1" fmla="*/ 0 h 6616872"/>
              <a:gd name="connsiteX2" fmla="*/ 6260940 w 6260940"/>
              <a:gd name="connsiteY2" fmla="*/ 6569242 h 6616872"/>
              <a:gd name="connsiteX3" fmla="*/ 749936 w 6260940"/>
              <a:gd name="connsiteY3" fmla="*/ 6616872 h 6616872"/>
              <a:gd name="connsiteX4" fmla="*/ 2490 w 6260940"/>
              <a:gd name="connsiteY4" fmla="*/ 3545848 h 6616872"/>
              <a:gd name="connsiteX5" fmla="*/ 2106035 w 6260940"/>
              <a:gd name="connsiteY5" fmla="*/ 0 h 6616872"/>
              <a:gd name="connsiteX0" fmla="*/ 2115069 w 6269974"/>
              <a:gd name="connsiteY0" fmla="*/ 0 h 6616872"/>
              <a:gd name="connsiteX1" fmla="*/ 6269974 w 6269974"/>
              <a:gd name="connsiteY1" fmla="*/ 0 h 6616872"/>
              <a:gd name="connsiteX2" fmla="*/ 6269974 w 6269974"/>
              <a:gd name="connsiteY2" fmla="*/ 6569242 h 6616872"/>
              <a:gd name="connsiteX3" fmla="*/ 758970 w 6269974"/>
              <a:gd name="connsiteY3" fmla="*/ 6616872 h 6616872"/>
              <a:gd name="connsiteX4" fmla="*/ 11524 w 6269974"/>
              <a:gd name="connsiteY4" fmla="*/ 3545848 h 6616872"/>
              <a:gd name="connsiteX5" fmla="*/ 2115069 w 6269974"/>
              <a:gd name="connsiteY5" fmla="*/ 0 h 6616872"/>
              <a:gd name="connsiteX0" fmla="*/ 2115069 w 6269974"/>
              <a:gd name="connsiteY0" fmla="*/ 0 h 6616872"/>
              <a:gd name="connsiteX1" fmla="*/ 6269974 w 6269974"/>
              <a:gd name="connsiteY1" fmla="*/ 0 h 6616872"/>
              <a:gd name="connsiteX2" fmla="*/ 6269974 w 6269974"/>
              <a:gd name="connsiteY2" fmla="*/ 6569242 h 6616872"/>
              <a:gd name="connsiteX3" fmla="*/ 758970 w 6269974"/>
              <a:gd name="connsiteY3" fmla="*/ 6616872 h 6616872"/>
              <a:gd name="connsiteX4" fmla="*/ 11524 w 6269974"/>
              <a:gd name="connsiteY4" fmla="*/ 3545848 h 6616872"/>
              <a:gd name="connsiteX5" fmla="*/ 2115069 w 6269974"/>
              <a:gd name="connsiteY5" fmla="*/ 0 h 6616872"/>
              <a:gd name="connsiteX0" fmla="*/ 2115069 w 6279887"/>
              <a:gd name="connsiteY0" fmla="*/ 0 h 6616872"/>
              <a:gd name="connsiteX1" fmla="*/ 6269974 w 6279887"/>
              <a:gd name="connsiteY1" fmla="*/ 0 h 6616872"/>
              <a:gd name="connsiteX2" fmla="*/ 6279887 w 6279887"/>
              <a:gd name="connsiteY2" fmla="*/ 6608895 h 6616872"/>
              <a:gd name="connsiteX3" fmla="*/ 758970 w 6279887"/>
              <a:gd name="connsiteY3" fmla="*/ 6616872 h 6616872"/>
              <a:gd name="connsiteX4" fmla="*/ 11524 w 6279887"/>
              <a:gd name="connsiteY4" fmla="*/ 3545848 h 6616872"/>
              <a:gd name="connsiteX5" fmla="*/ 2115069 w 6279887"/>
              <a:gd name="connsiteY5" fmla="*/ 0 h 6616872"/>
              <a:gd name="connsiteX0" fmla="*/ 2115069 w 6279887"/>
              <a:gd name="connsiteY0" fmla="*/ 0 h 6628721"/>
              <a:gd name="connsiteX1" fmla="*/ 6269974 w 6279887"/>
              <a:gd name="connsiteY1" fmla="*/ 0 h 6628721"/>
              <a:gd name="connsiteX2" fmla="*/ 6279887 w 6279887"/>
              <a:gd name="connsiteY2" fmla="*/ 6628721 h 6628721"/>
              <a:gd name="connsiteX3" fmla="*/ 758970 w 6279887"/>
              <a:gd name="connsiteY3" fmla="*/ 6616872 h 6628721"/>
              <a:gd name="connsiteX4" fmla="*/ 11524 w 6279887"/>
              <a:gd name="connsiteY4" fmla="*/ 3545848 h 6628721"/>
              <a:gd name="connsiteX5" fmla="*/ 2115069 w 6279887"/>
              <a:gd name="connsiteY5" fmla="*/ 0 h 662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87" h="6628721">
                <a:moveTo>
                  <a:pt x="2115069" y="0"/>
                </a:moveTo>
                <a:lnTo>
                  <a:pt x="6269974" y="0"/>
                </a:lnTo>
                <a:cubicBezTo>
                  <a:pt x="6273278" y="2202965"/>
                  <a:pt x="6276583" y="4425756"/>
                  <a:pt x="6279887" y="6628721"/>
                </a:cubicBezTo>
                <a:lnTo>
                  <a:pt x="758970" y="6616872"/>
                </a:lnTo>
                <a:cubicBezTo>
                  <a:pt x="498286" y="5570125"/>
                  <a:pt x="-89372" y="3766107"/>
                  <a:pt x="11524" y="3545848"/>
                </a:cubicBezTo>
                <a:cubicBezTo>
                  <a:pt x="212813" y="2967618"/>
                  <a:pt x="1417733" y="1166568"/>
                  <a:pt x="2115069" y="0"/>
                </a:cubicBezTo>
                <a:close/>
              </a:path>
            </a:pathLst>
          </a:cu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800"/>
              </a:spcBef>
            </a:pPr>
            <a:r>
              <a:rPr lang="en-US" sz="4000" dirty="0">
                <a:latin typeface="+mj-lt"/>
              </a:rPr>
              <a:t>GSA Schedule Due Diligence</a:t>
            </a:r>
            <a:endParaRPr lang="en-US" sz="2400" dirty="0"/>
          </a:p>
        </p:txBody>
      </p:sp>
      <p:sp>
        <p:nvSpPr>
          <p:cNvPr id="9" name="Freeform: Shape 21">
            <a:extLst>
              <a:ext uri="{FF2B5EF4-FFF2-40B4-BE49-F238E27FC236}">
                <a16:creationId xmlns:a16="http://schemas.microsoft.com/office/drawing/2014/main" id="{AA0E8507-64E5-4745-B862-906345761020}"/>
              </a:ext>
            </a:extLst>
          </p:cNvPr>
          <p:cNvSpPr/>
          <p:nvPr/>
        </p:nvSpPr>
        <p:spPr>
          <a:xfrm>
            <a:off x="6112042" y="0"/>
            <a:ext cx="2386451" cy="6858000"/>
          </a:xfrm>
          <a:custGeom>
            <a:avLst/>
            <a:gdLst>
              <a:gd name="connsiteX0" fmla="*/ 1794436 w 2401460"/>
              <a:gd name="connsiteY0" fmla="*/ 0 h 6901133"/>
              <a:gd name="connsiteX1" fmla="*/ 2401460 w 2401460"/>
              <a:gd name="connsiteY1" fmla="*/ 0 h 6901133"/>
              <a:gd name="connsiteX2" fmla="*/ 207547 w 2401460"/>
              <a:gd name="connsiteY2" fmla="*/ 3698178 h 6901133"/>
              <a:gd name="connsiteX3" fmla="*/ 932388 w 2401460"/>
              <a:gd name="connsiteY3" fmla="*/ 6687777 h 6901133"/>
              <a:gd name="connsiteX4" fmla="*/ 986947 w 2401460"/>
              <a:gd name="connsiteY4" fmla="*/ 6900518 h 6901133"/>
              <a:gd name="connsiteX5" fmla="*/ 922520 w 2401460"/>
              <a:gd name="connsiteY5" fmla="*/ 6901133 h 6901133"/>
              <a:gd name="connsiteX6" fmla="*/ 10097 w 2401460"/>
              <a:gd name="connsiteY6" fmla="*/ 3688654 h 6901133"/>
              <a:gd name="connsiteX7" fmla="*/ 1794436 w 2401460"/>
              <a:gd name="connsiteY7" fmla="*/ 0 h 69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1460" h="6901133">
                <a:moveTo>
                  <a:pt x="1794436" y="0"/>
                </a:moveTo>
                <a:lnTo>
                  <a:pt x="2401460" y="0"/>
                </a:lnTo>
                <a:cubicBezTo>
                  <a:pt x="1674167" y="1216684"/>
                  <a:pt x="417484" y="3095107"/>
                  <a:pt x="207547" y="3698178"/>
                </a:cubicBezTo>
                <a:cubicBezTo>
                  <a:pt x="108894" y="3913542"/>
                  <a:pt x="641413" y="5580681"/>
                  <a:pt x="932388" y="6687777"/>
                </a:cubicBezTo>
                <a:lnTo>
                  <a:pt x="986947" y="6900518"/>
                </a:lnTo>
                <a:lnTo>
                  <a:pt x="922520" y="6901133"/>
                </a:lnTo>
                <a:cubicBezTo>
                  <a:pt x="650637" y="5809418"/>
                  <a:pt x="-95133" y="3918375"/>
                  <a:pt x="10097" y="3688654"/>
                </a:cubicBezTo>
                <a:cubicBezTo>
                  <a:pt x="220034" y="3085583"/>
                  <a:pt x="1067142" y="1216684"/>
                  <a:pt x="179443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9B3F085-3A53-FC4E-8E83-4C7B71F573DF}"/>
              </a:ext>
            </a:extLst>
          </p:cNvPr>
          <p:cNvSpPr txBox="1"/>
          <p:nvPr/>
        </p:nvSpPr>
        <p:spPr>
          <a:xfrm>
            <a:off x="6946231" y="4138862"/>
            <a:ext cx="4780548" cy="461665"/>
          </a:xfrm>
          <a:prstGeom prst="rect">
            <a:avLst/>
          </a:prstGeom>
          <a:noFill/>
        </p:spPr>
        <p:txBody>
          <a:bodyPr wrap="square" rtlCol="0">
            <a:spAutoFit/>
          </a:bodyPr>
          <a:lstStyle/>
          <a:p>
            <a:pPr algn="ctr"/>
            <a:endParaRPr lang="en-US" sz="2400" dirty="0">
              <a:solidFill>
                <a:schemeClr val="tx2"/>
              </a:solidFill>
            </a:endParaRPr>
          </a:p>
        </p:txBody>
      </p:sp>
    </p:spTree>
    <p:extLst>
      <p:ext uri="{BB962C8B-B14F-4D97-AF65-F5344CB8AC3E}">
        <p14:creationId xmlns:p14="http://schemas.microsoft.com/office/powerpoint/2010/main" val="3383165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EC0FF183-8E5E-66B0-1B3F-55F7495F1759}"/>
              </a:ext>
            </a:extLst>
          </p:cNvPr>
          <p:cNvSpPr/>
          <p:nvPr/>
        </p:nvSpPr>
        <p:spPr>
          <a:xfrm>
            <a:off x="2859939" y="3809211"/>
            <a:ext cx="1239140" cy="1239140"/>
          </a:xfrm>
          <a:prstGeom prst="roundRect">
            <a:avLst/>
          </a:prstGeom>
          <a:solidFill>
            <a:schemeClr val="accent5">
              <a:alpha val="4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
            <a:extLst>
              <a:ext uri="{FF2B5EF4-FFF2-40B4-BE49-F238E27FC236}">
                <a16:creationId xmlns:a16="http://schemas.microsoft.com/office/drawing/2014/main" id="{C6303FAD-0B04-9A78-75C0-C1744563F68F}"/>
              </a:ext>
            </a:extLst>
          </p:cNvPr>
          <p:cNvSpPr/>
          <p:nvPr/>
        </p:nvSpPr>
        <p:spPr>
          <a:xfrm flipH="1">
            <a:off x="7958352" y="289352"/>
            <a:ext cx="4233648" cy="5910600"/>
          </a:xfrm>
          <a:custGeom>
            <a:avLst/>
            <a:gdLst>
              <a:gd name="connsiteX0" fmla="*/ 0 w 4305792"/>
              <a:gd name="connsiteY0" fmla="*/ 0 h 5405645"/>
              <a:gd name="connsiteX1" fmla="*/ 3644576 w 4305792"/>
              <a:gd name="connsiteY1" fmla="*/ 0 h 5405645"/>
              <a:gd name="connsiteX2" fmla="*/ 4305792 w 4305792"/>
              <a:gd name="connsiteY2" fmla="*/ 661216 h 5405645"/>
              <a:gd name="connsiteX3" fmla="*/ 4305792 w 4305792"/>
              <a:gd name="connsiteY3" fmla="*/ 5405645 h 5405645"/>
              <a:gd name="connsiteX4" fmla="*/ 0 w 4305792"/>
              <a:gd name="connsiteY4" fmla="*/ 5405645 h 5405645"/>
              <a:gd name="connsiteX5" fmla="*/ 0 w 4305792"/>
              <a:gd name="connsiteY5" fmla="*/ 0 h 5405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5792" h="5405645">
                <a:moveTo>
                  <a:pt x="0" y="0"/>
                </a:moveTo>
                <a:lnTo>
                  <a:pt x="3644576" y="0"/>
                </a:lnTo>
                <a:cubicBezTo>
                  <a:pt x="4009756" y="0"/>
                  <a:pt x="4305792" y="296036"/>
                  <a:pt x="4305792" y="661216"/>
                </a:cubicBezTo>
                <a:lnTo>
                  <a:pt x="4305792" y="5405645"/>
                </a:lnTo>
                <a:lnTo>
                  <a:pt x="0" y="5405645"/>
                </a:lnTo>
                <a:lnTo>
                  <a:pt x="0"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D0E8FEFB-134C-D047-8F48-092C220F3B82}"/>
              </a:ext>
            </a:extLst>
          </p:cNvPr>
          <p:cNvSpPr txBox="1"/>
          <p:nvPr/>
        </p:nvSpPr>
        <p:spPr>
          <a:xfrm>
            <a:off x="538763" y="466703"/>
            <a:ext cx="7302137" cy="1200329"/>
          </a:xfrm>
          <a:prstGeom prst="rect">
            <a:avLst/>
          </a:prstGeom>
          <a:noFill/>
        </p:spPr>
        <p:txBody>
          <a:bodyPr wrap="square" rtlCol="0">
            <a:spAutoFit/>
          </a:bodyPr>
          <a:lstStyle/>
          <a:p>
            <a:r>
              <a:rPr lang="en-US" sz="3600" dirty="0">
                <a:solidFill>
                  <a:srgbClr val="F37920"/>
                </a:solidFill>
                <a:latin typeface="+mj-lt"/>
                <a:ea typeface="Lato Heavy" panose="020F0502020204030203" pitchFamily="34" charset="0"/>
                <a:cs typeface="Lato Heavy" panose="020F0502020204030203" pitchFamily="34" charset="0"/>
              </a:rPr>
              <a:t>We are advisors </a:t>
            </a:r>
            <a:r>
              <a:rPr lang="en-US" sz="3600" dirty="0">
                <a:solidFill>
                  <a:schemeClr val="tx2"/>
                </a:solidFill>
                <a:latin typeface="+mj-lt"/>
                <a:ea typeface="Lato Heavy" panose="020F0502020204030203" pitchFamily="34" charset="0"/>
                <a:cs typeface="Lato Heavy" panose="020F0502020204030203" pitchFamily="34" charset="0"/>
              </a:rPr>
              <a:t>across industries, services and capabilities</a:t>
            </a:r>
          </a:p>
        </p:txBody>
      </p:sp>
      <p:sp>
        <p:nvSpPr>
          <p:cNvPr id="5" name="TextBox 4">
            <a:extLst>
              <a:ext uri="{FF2B5EF4-FFF2-40B4-BE49-F238E27FC236}">
                <a16:creationId xmlns:a16="http://schemas.microsoft.com/office/drawing/2014/main" id="{6F4E5A3E-C031-1077-9F03-8928C5ADEE83}"/>
              </a:ext>
            </a:extLst>
          </p:cNvPr>
          <p:cNvSpPr txBox="1"/>
          <p:nvPr/>
        </p:nvSpPr>
        <p:spPr>
          <a:xfrm>
            <a:off x="538763" y="2847870"/>
            <a:ext cx="1408176" cy="400110"/>
          </a:xfrm>
          <a:prstGeom prst="rect">
            <a:avLst/>
          </a:prstGeom>
          <a:noFill/>
        </p:spPr>
        <p:txBody>
          <a:bodyPr wrap="square" rtlCol="0">
            <a:spAutoFit/>
          </a:bodyPr>
          <a:lstStyle/>
          <a:p>
            <a:pPr algn="ctr">
              <a:buClr>
                <a:schemeClr val="bg1"/>
              </a:buClr>
            </a:pPr>
            <a:r>
              <a:rPr lang="en-US" sz="1000">
                <a:solidFill>
                  <a:srgbClr val="525252"/>
                </a:solidFill>
                <a:latin typeface="Lato" panose="020F0502020204030203" pitchFamily="34" charset="0"/>
                <a:ea typeface="Lato" panose="020F0502020204030203" pitchFamily="34" charset="0"/>
                <a:cs typeface="Lato" panose="020F0502020204030203" pitchFamily="34" charset="0"/>
              </a:rPr>
              <a:t>Advisory &amp; Consulting</a:t>
            </a:r>
          </a:p>
        </p:txBody>
      </p:sp>
      <p:sp>
        <p:nvSpPr>
          <p:cNvPr id="6" name="TextBox 5">
            <a:extLst>
              <a:ext uri="{FF2B5EF4-FFF2-40B4-BE49-F238E27FC236}">
                <a16:creationId xmlns:a16="http://schemas.microsoft.com/office/drawing/2014/main" id="{336B0CCA-899C-72D6-0EE7-FD7FB4690BEB}"/>
              </a:ext>
            </a:extLst>
          </p:cNvPr>
          <p:cNvSpPr txBox="1"/>
          <p:nvPr/>
        </p:nvSpPr>
        <p:spPr>
          <a:xfrm>
            <a:off x="1979199" y="2847870"/>
            <a:ext cx="1408176" cy="246221"/>
          </a:xfrm>
          <a:prstGeom prst="rect">
            <a:avLst/>
          </a:prstGeom>
          <a:noFill/>
        </p:spPr>
        <p:txBody>
          <a:bodyPr wrap="square" rtlCol="0">
            <a:spAutoFit/>
          </a:bodyPr>
          <a:lstStyle/>
          <a:p>
            <a:pPr algn="ctr">
              <a:buClr>
                <a:schemeClr val="bg1"/>
              </a:buClr>
            </a:pPr>
            <a:r>
              <a:rPr lang="en-US" sz="1000">
                <a:solidFill>
                  <a:srgbClr val="525252"/>
                </a:solidFill>
                <a:latin typeface="Lato" panose="020F0502020204030203" pitchFamily="34" charset="0"/>
                <a:ea typeface="Lato" panose="020F0502020204030203" pitchFamily="34" charset="0"/>
                <a:cs typeface="Lato" panose="020F0502020204030203" pitchFamily="34" charset="0"/>
              </a:rPr>
              <a:t>Audit &amp; Assurance</a:t>
            </a:r>
          </a:p>
        </p:txBody>
      </p:sp>
      <p:sp>
        <p:nvSpPr>
          <p:cNvPr id="7" name="TextBox 6">
            <a:extLst>
              <a:ext uri="{FF2B5EF4-FFF2-40B4-BE49-F238E27FC236}">
                <a16:creationId xmlns:a16="http://schemas.microsoft.com/office/drawing/2014/main" id="{3E6286CB-5E3F-2D7E-F9C7-ACA497D97D0E}"/>
              </a:ext>
            </a:extLst>
          </p:cNvPr>
          <p:cNvSpPr txBox="1"/>
          <p:nvPr/>
        </p:nvSpPr>
        <p:spPr>
          <a:xfrm>
            <a:off x="538763" y="1858154"/>
            <a:ext cx="1765788" cy="338554"/>
          </a:xfrm>
          <a:prstGeom prst="rect">
            <a:avLst/>
          </a:prstGeom>
          <a:noFill/>
        </p:spPr>
        <p:txBody>
          <a:bodyPr wrap="square" rtlCol="0">
            <a:spAutoFit/>
          </a:bodyPr>
          <a:lstStyle/>
          <a:p>
            <a:pPr>
              <a:buClr>
                <a:srgbClr val="FBB022"/>
              </a:buClr>
            </a:pPr>
            <a:r>
              <a:rPr lang="en-US" sz="1600" b="1" dirty="0">
                <a:solidFill>
                  <a:srgbClr val="525252"/>
                </a:solidFill>
                <a:latin typeface="Lato" panose="020F0502020204030203" pitchFamily="34" charset="0"/>
                <a:ea typeface="Lato" panose="020F0502020204030203" pitchFamily="34" charset="0"/>
                <a:cs typeface="Lato" panose="020F0502020204030203" pitchFamily="34" charset="0"/>
              </a:rPr>
              <a:t>Practice Groups</a:t>
            </a:r>
          </a:p>
        </p:txBody>
      </p:sp>
      <p:sp>
        <p:nvSpPr>
          <p:cNvPr id="16" name="TextBox 15">
            <a:extLst>
              <a:ext uri="{FF2B5EF4-FFF2-40B4-BE49-F238E27FC236}">
                <a16:creationId xmlns:a16="http://schemas.microsoft.com/office/drawing/2014/main" id="{776B39E1-F5BC-C0BB-982B-808357996C0F}"/>
              </a:ext>
            </a:extLst>
          </p:cNvPr>
          <p:cNvSpPr txBox="1"/>
          <p:nvPr/>
        </p:nvSpPr>
        <p:spPr>
          <a:xfrm>
            <a:off x="3419635" y="2847870"/>
            <a:ext cx="1408176" cy="246221"/>
          </a:xfrm>
          <a:prstGeom prst="rect">
            <a:avLst/>
          </a:prstGeom>
          <a:noFill/>
        </p:spPr>
        <p:txBody>
          <a:bodyPr wrap="square" rtlCol="0">
            <a:spAutoFit/>
          </a:bodyPr>
          <a:lstStyle/>
          <a:p>
            <a:pPr algn="ctr">
              <a:buClr>
                <a:schemeClr val="bg1"/>
              </a:buClr>
            </a:pPr>
            <a:r>
              <a:rPr lang="en-US" sz="1000">
                <a:solidFill>
                  <a:srgbClr val="525252"/>
                </a:solidFill>
                <a:latin typeface="Lato" panose="020F0502020204030203" pitchFamily="34" charset="0"/>
                <a:ea typeface="Lato" panose="020F0502020204030203" pitchFamily="34" charset="0"/>
                <a:cs typeface="Lato" panose="020F0502020204030203" pitchFamily="34" charset="0"/>
              </a:rPr>
              <a:t>Tax</a:t>
            </a:r>
          </a:p>
        </p:txBody>
      </p:sp>
      <p:sp>
        <p:nvSpPr>
          <p:cNvPr id="17" name="TextBox 16">
            <a:extLst>
              <a:ext uri="{FF2B5EF4-FFF2-40B4-BE49-F238E27FC236}">
                <a16:creationId xmlns:a16="http://schemas.microsoft.com/office/drawing/2014/main" id="{7F29F946-4DFF-DA92-1945-887616248AC7}"/>
              </a:ext>
            </a:extLst>
          </p:cNvPr>
          <p:cNvSpPr txBox="1"/>
          <p:nvPr/>
        </p:nvSpPr>
        <p:spPr>
          <a:xfrm>
            <a:off x="4860071" y="2847870"/>
            <a:ext cx="1408176" cy="246221"/>
          </a:xfrm>
          <a:prstGeom prst="rect">
            <a:avLst/>
          </a:prstGeom>
          <a:noFill/>
        </p:spPr>
        <p:txBody>
          <a:bodyPr wrap="square" rtlCol="0">
            <a:spAutoFit/>
          </a:bodyPr>
          <a:lstStyle/>
          <a:p>
            <a:pPr algn="ctr">
              <a:buClr>
                <a:schemeClr val="bg1"/>
              </a:buClr>
            </a:pPr>
            <a:r>
              <a:rPr lang="en-US" sz="1000">
                <a:solidFill>
                  <a:srgbClr val="525252"/>
                </a:solidFill>
                <a:latin typeface="Lato" panose="020F0502020204030203" pitchFamily="34" charset="0"/>
                <a:ea typeface="Lato" panose="020F0502020204030203" pitchFamily="34" charset="0"/>
                <a:cs typeface="Lato" panose="020F0502020204030203" pitchFamily="34" charset="0"/>
              </a:rPr>
              <a:t>Wealth Management</a:t>
            </a:r>
          </a:p>
        </p:txBody>
      </p:sp>
      <p:sp>
        <p:nvSpPr>
          <p:cNvPr id="19" name="TextBox 18">
            <a:extLst>
              <a:ext uri="{FF2B5EF4-FFF2-40B4-BE49-F238E27FC236}">
                <a16:creationId xmlns:a16="http://schemas.microsoft.com/office/drawing/2014/main" id="{89F54EBA-E142-1541-2A11-FD8617224EBD}"/>
              </a:ext>
            </a:extLst>
          </p:cNvPr>
          <p:cNvSpPr txBox="1"/>
          <p:nvPr/>
        </p:nvSpPr>
        <p:spPr>
          <a:xfrm>
            <a:off x="6300506" y="2847870"/>
            <a:ext cx="1408176" cy="246221"/>
          </a:xfrm>
          <a:prstGeom prst="rect">
            <a:avLst/>
          </a:prstGeom>
          <a:noFill/>
        </p:spPr>
        <p:txBody>
          <a:bodyPr wrap="square" rtlCol="0">
            <a:spAutoFit/>
          </a:bodyPr>
          <a:lstStyle/>
          <a:p>
            <a:pPr algn="ctr">
              <a:buClr>
                <a:schemeClr val="bg1"/>
              </a:buClr>
            </a:pPr>
            <a:r>
              <a:rPr lang="en-US" sz="1000" dirty="0">
                <a:solidFill>
                  <a:srgbClr val="525252"/>
                </a:solidFill>
                <a:latin typeface="Lato" panose="020F0502020204030203" pitchFamily="34" charset="0"/>
                <a:ea typeface="Lato" panose="020F0502020204030203" pitchFamily="34" charset="0"/>
                <a:cs typeface="Lato" panose="020F0502020204030203" pitchFamily="34" charset="0"/>
              </a:rPr>
              <a:t>Managed Services</a:t>
            </a:r>
          </a:p>
        </p:txBody>
      </p:sp>
      <p:sp>
        <p:nvSpPr>
          <p:cNvPr id="28" name="TextBox 27">
            <a:extLst>
              <a:ext uri="{FF2B5EF4-FFF2-40B4-BE49-F238E27FC236}">
                <a16:creationId xmlns:a16="http://schemas.microsoft.com/office/drawing/2014/main" id="{1B301225-9D31-3517-0AD3-D86A9A53710A}"/>
              </a:ext>
            </a:extLst>
          </p:cNvPr>
          <p:cNvSpPr txBox="1"/>
          <p:nvPr/>
        </p:nvSpPr>
        <p:spPr>
          <a:xfrm>
            <a:off x="538763" y="4447307"/>
            <a:ext cx="1096257" cy="246221"/>
          </a:xfrm>
          <a:prstGeom prst="rect">
            <a:avLst/>
          </a:prstGeom>
          <a:noFill/>
        </p:spPr>
        <p:txBody>
          <a:bodyPr wrap="square" rtlCol="0">
            <a:spAutoFit/>
          </a:bodyPr>
          <a:lstStyle/>
          <a:p>
            <a:pPr algn="ctr">
              <a:buClr>
                <a:schemeClr val="bg1"/>
              </a:buClr>
            </a:pPr>
            <a:r>
              <a:rPr lang="en-US" sz="1000">
                <a:solidFill>
                  <a:srgbClr val="525252"/>
                </a:solidFill>
                <a:latin typeface="Lato" panose="020F0502020204030203" pitchFamily="34" charset="0"/>
                <a:ea typeface="Lato" panose="020F0502020204030203" pitchFamily="34" charset="0"/>
                <a:cs typeface="Lato" panose="020F0502020204030203" pitchFamily="34" charset="0"/>
              </a:rPr>
              <a:t>Construction</a:t>
            </a:r>
          </a:p>
        </p:txBody>
      </p:sp>
      <p:sp>
        <p:nvSpPr>
          <p:cNvPr id="29" name="TextBox 28">
            <a:extLst>
              <a:ext uri="{FF2B5EF4-FFF2-40B4-BE49-F238E27FC236}">
                <a16:creationId xmlns:a16="http://schemas.microsoft.com/office/drawing/2014/main" id="{E45E11CA-B4A9-D7B2-162F-7A3D88EDC8B4}"/>
              </a:ext>
            </a:extLst>
          </p:cNvPr>
          <p:cNvSpPr txBox="1"/>
          <p:nvPr/>
        </p:nvSpPr>
        <p:spPr>
          <a:xfrm>
            <a:off x="1753495" y="4447307"/>
            <a:ext cx="1096257" cy="400110"/>
          </a:xfrm>
          <a:prstGeom prst="rect">
            <a:avLst/>
          </a:prstGeom>
          <a:noFill/>
        </p:spPr>
        <p:txBody>
          <a:bodyPr wrap="square" rtlCol="0">
            <a:spAutoFit/>
          </a:bodyPr>
          <a:lstStyle/>
          <a:p>
            <a:pPr algn="ctr">
              <a:buClr>
                <a:schemeClr val="bg1"/>
              </a:buClr>
            </a:pPr>
            <a:r>
              <a:rPr lang="en-US" sz="1000">
                <a:solidFill>
                  <a:srgbClr val="525252"/>
                </a:solidFill>
                <a:latin typeface="Lato" panose="020F0502020204030203" pitchFamily="34" charset="0"/>
                <a:ea typeface="Lato" panose="020F0502020204030203" pitchFamily="34" charset="0"/>
                <a:cs typeface="Lato" panose="020F0502020204030203" pitchFamily="34" charset="0"/>
              </a:rPr>
              <a:t>Financial Services</a:t>
            </a:r>
          </a:p>
        </p:txBody>
      </p:sp>
      <p:sp>
        <p:nvSpPr>
          <p:cNvPr id="30" name="TextBox 29">
            <a:extLst>
              <a:ext uri="{FF2B5EF4-FFF2-40B4-BE49-F238E27FC236}">
                <a16:creationId xmlns:a16="http://schemas.microsoft.com/office/drawing/2014/main" id="{A2B5BFE3-895D-ED86-D8C6-DFB88451DD74}"/>
              </a:ext>
            </a:extLst>
          </p:cNvPr>
          <p:cNvSpPr txBox="1"/>
          <p:nvPr/>
        </p:nvSpPr>
        <p:spPr>
          <a:xfrm>
            <a:off x="538763" y="3470657"/>
            <a:ext cx="1765788" cy="338554"/>
          </a:xfrm>
          <a:prstGeom prst="rect">
            <a:avLst/>
          </a:prstGeom>
          <a:noFill/>
        </p:spPr>
        <p:txBody>
          <a:bodyPr wrap="square" rtlCol="0">
            <a:spAutoFit/>
          </a:bodyPr>
          <a:lstStyle/>
          <a:p>
            <a:pPr>
              <a:buClr>
                <a:srgbClr val="FBB022"/>
              </a:buClr>
            </a:pPr>
            <a:r>
              <a:rPr lang="en-US" sz="1600" b="1">
                <a:solidFill>
                  <a:srgbClr val="525252"/>
                </a:solidFill>
                <a:latin typeface="Lato" panose="020F0502020204030203" pitchFamily="34" charset="0"/>
                <a:ea typeface="Lato" panose="020F0502020204030203" pitchFamily="34" charset="0"/>
                <a:cs typeface="Lato" panose="020F0502020204030203" pitchFamily="34" charset="0"/>
              </a:rPr>
              <a:t>Industry</a:t>
            </a:r>
          </a:p>
        </p:txBody>
      </p:sp>
      <p:sp>
        <p:nvSpPr>
          <p:cNvPr id="31" name="TextBox 30">
            <a:extLst>
              <a:ext uri="{FF2B5EF4-FFF2-40B4-BE49-F238E27FC236}">
                <a16:creationId xmlns:a16="http://schemas.microsoft.com/office/drawing/2014/main" id="{60365809-D048-52AD-D69B-507C4AE20BA5}"/>
              </a:ext>
            </a:extLst>
          </p:cNvPr>
          <p:cNvSpPr txBox="1"/>
          <p:nvPr/>
        </p:nvSpPr>
        <p:spPr>
          <a:xfrm>
            <a:off x="2920099" y="4447307"/>
            <a:ext cx="1096257" cy="461665"/>
          </a:xfrm>
          <a:prstGeom prst="rect">
            <a:avLst/>
          </a:prstGeom>
          <a:noFill/>
        </p:spPr>
        <p:txBody>
          <a:bodyPr wrap="square" rtlCol="0">
            <a:spAutoFit/>
          </a:bodyPr>
          <a:lstStyle/>
          <a:p>
            <a:pPr algn="ctr">
              <a:buClr>
                <a:schemeClr val="bg1"/>
              </a:buClr>
            </a:pPr>
            <a:r>
              <a:rPr lang="en-US" sz="1200" b="1" dirty="0">
                <a:solidFill>
                  <a:schemeClr val="accent1"/>
                </a:solidFill>
                <a:latin typeface="Lato" panose="020F0502020204030203" pitchFamily="34" charset="0"/>
                <a:ea typeface="Lato" panose="020F0502020204030203" pitchFamily="34" charset="0"/>
                <a:cs typeface="Lato" panose="020F0502020204030203" pitchFamily="34" charset="0"/>
              </a:rPr>
              <a:t>Government Contracting</a:t>
            </a:r>
          </a:p>
        </p:txBody>
      </p:sp>
      <p:sp>
        <p:nvSpPr>
          <p:cNvPr id="32" name="TextBox 31">
            <a:extLst>
              <a:ext uri="{FF2B5EF4-FFF2-40B4-BE49-F238E27FC236}">
                <a16:creationId xmlns:a16="http://schemas.microsoft.com/office/drawing/2014/main" id="{74CBB46A-94FD-1069-A83B-41890F40DBE1}"/>
              </a:ext>
            </a:extLst>
          </p:cNvPr>
          <p:cNvSpPr txBox="1"/>
          <p:nvPr/>
        </p:nvSpPr>
        <p:spPr>
          <a:xfrm>
            <a:off x="4182959" y="4447307"/>
            <a:ext cx="1096257" cy="400110"/>
          </a:xfrm>
          <a:prstGeom prst="rect">
            <a:avLst/>
          </a:prstGeom>
          <a:noFill/>
        </p:spPr>
        <p:txBody>
          <a:bodyPr wrap="square" rtlCol="0">
            <a:spAutoFit/>
          </a:bodyPr>
          <a:lstStyle/>
          <a:p>
            <a:pPr algn="ctr">
              <a:buClr>
                <a:schemeClr val="bg1"/>
              </a:buClr>
            </a:pPr>
            <a:r>
              <a:rPr lang="en-US" sz="1000">
                <a:solidFill>
                  <a:srgbClr val="525252"/>
                </a:solidFill>
                <a:latin typeface="Lato" panose="020F0502020204030203" pitchFamily="34" charset="0"/>
                <a:ea typeface="Lato" panose="020F0502020204030203" pitchFamily="34" charset="0"/>
                <a:cs typeface="Lato" panose="020F0502020204030203" pitchFamily="34" charset="0"/>
              </a:rPr>
              <a:t>Individual/High Net Worth</a:t>
            </a:r>
          </a:p>
        </p:txBody>
      </p:sp>
      <p:sp>
        <p:nvSpPr>
          <p:cNvPr id="33" name="TextBox 32">
            <a:extLst>
              <a:ext uri="{FF2B5EF4-FFF2-40B4-BE49-F238E27FC236}">
                <a16:creationId xmlns:a16="http://schemas.microsoft.com/office/drawing/2014/main" id="{7A0CE3A3-DD45-A7B8-FB87-1A4E7EE57DD7}"/>
              </a:ext>
            </a:extLst>
          </p:cNvPr>
          <p:cNvSpPr txBox="1"/>
          <p:nvPr/>
        </p:nvSpPr>
        <p:spPr>
          <a:xfrm>
            <a:off x="6612425" y="4447307"/>
            <a:ext cx="1096257" cy="400110"/>
          </a:xfrm>
          <a:prstGeom prst="rect">
            <a:avLst/>
          </a:prstGeom>
          <a:noFill/>
        </p:spPr>
        <p:txBody>
          <a:bodyPr wrap="square" rtlCol="0">
            <a:spAutoFit/>
          </a:bodyPr>
          <a:lstStyle/>
          <a:p>
            <a:pPr algn="ctr">
              <a:buClr>
                <a:schemeClr val="bg1"/>
              </a:buClr>
            </a:pPr>
            <a:r>
              <a:rPr lang="en-US" sz="1000">
                <a:solidFill>
                  <a:srgbClr val="525252"/>
                </a:solidFill>
                <a:latin typeface="Lato" panose="020F0502020204030203" pitchFamily="34" charset="0"/>
                <a:ea typeface="Lato" panose="020F0502020204030203" pitchFamily="34" charset="0"/>
                <a:cs typeface="Lato" panose="020F0502020204030203" pitchFamily="34" charset="0"/>
              </a:rPr>
              <a:t>Nonprofit &amp; Education</a:t>
            </a:r>
          </a:p>
        </p:txBody>
      </p:sp>
      <p:pic>
        <p:nvPicPr>
          <p:cNvPr id="39" name="Picture 38">
            <a:extLst>
              <a:ext uri="{FF2B5EF4-FFF2-40B4-BE49-F238E27FC236}">
                <a16:creationId xmlns:a16="http://schemas.microsoft.com/office/drawing/2014/main" id="{072BFF75-227F-8A81-DDCD-302DBA5BCA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31953" y="3976684"/>
            <a:ext cx="457200" cy="395287"/>
          </a:xfrm>
          <a:prstGeom prst="rect">
            <a:avLst/>
          </a:prstGeom>
        </p:spPr>
      </p:pic>
      <p:pic>
        <p:nvPicPr>
          <p:cNvPr id="40" name="Picture 32">
            <a:extLst>
              <a:ext uri="{FF2B5EF4-FFF2-40B4-BE49-F238E27FC236}">
                <a16:creationId xmlns:a16="http://schemas.microsoft.com/office/drawing/2014/main" id="{1EE2C3AA-1793-8C53-1863-7A7A9A45CB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717219" y="3945727"/>
            <a:ext cx="457200" cy="457200"/>
          </a:xfrm>
          <a:prstGeom prst="rect">
            <a:avLst/>
          </a:prstGeom>
        </p:spPr>
      </p:pic>
      <p:sp>
        <p:nvSpPr>
          <p:cNvPr id="41" name="TextBox 40">
            <a:extLst>
              <a:ext uri="{FF2B5EF4-FFF2-40B4-BE49-F238E27FC236}">
                <a16:creationId xmlns:a16="http://schemas.microsoft.com/office/drawing/2014/main" id="{8579D22F-7ECA-0280-B7D3-E0059E453A20}"/>
              </a:ext>
            </a:extLst>
          </p:cNvPr>
          <p:cNvSpPr txBox="1"/>
          <p:nvPr/>
        </p:nvSpPr>
        <p:spPr>
          <a:xfrm>
            <a:off x="5397691" y="4447307"/>
            <a:ext cx="1096257" cy="400110"/>
          </a:xfrm>
          <a:prstGeom prst="rect">
            <a:avLst/>
          </a:prstGeom>
          <a:noFill/>
        </p:spPr>
        <p:txBody>
          <a:bodyPr wrap="square" rtlCol="0">
            <a:spAutoFit/>
          </a:bodyPr>
          <a:lstStyle/>
          <a:p>
            <a:pPr algn="ctr">
              <a:buClr>
                <a:schemeClr val="bg1"/>
              </a:buClr>
            </a:pPr>
            <a:r>
              <a:rPr lang="en-US" sz="1000">
                <a:solidFill>
                  <a:srgbClr val="525252"/>
                </a:solidFill>
                <a:latin typeface="Lato" panose="020F0502020204030203" pitchFamily="34" charset="0"/>
                <a:ea typeface="Lato" panose="020F0502020204030203" pitchFamily="34" charset="0"/>
                <a:cs typeface="Lato" panose="020F0502020204030203" pitchFamily="34" charset="0"/>
              </a:rPr>
              <a:t>Manufacturing &amp; Distribution</a:t>
            </a:r>
          </a:p>
        </p:txBody>
      </p:sp>
      <p:pic>
        <p:nvPicPr>
          <p:cNvPr id="42" name="Graphic 41">
            <a:extLst>
              <a:ext uri="{FF2B5EF4-FFF2-40B4-BE49-F238E27FC236}">
                <a16:creationId xmlns:a16="http://schemas.microsoft.com/office/drawing/2014/main" id="{21C49586-AB91-78D4-06D3-5D3626A57FE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502487" y="3945727"/>
            <a:ext cx="457200" cy="457200"/>
          </a:xfrm>
          <a:prstGeom prst="rect">
            <a:avLst/>
          </a:prstGeom>
        </p:spPr>
      </p:pic>
      <p:pic>
        <p:nvPicPr>
          <p:cNvPr id="43" name="Graphic 42">
            <a:extLst>
              <a:ext uri="{FF2B5EF4-FFF2-40B4-BE49-F238E27FC236}">
                <a16:creationId xmlns:a16="http://schemas.microsoft.com/office/drawing/2014/main" id="{3C685D89-8D43-DA5D-7BA5-20895D17A03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227596" y="3953102"/>
            <a:ext cx="457199" cy="442451"/>
          </a:xfrm>
          <a:prstGeom prst="rect">
            <a:avLst/>
          </a:prstGeom>
        </p:spPr>
      </p:pic>
      <p:pic>
        <p:nvPicPr>
          <p:cNvPr id="44" name="Graphic 43">
            <a:extLst>
              <a:ext uri="{FF2B5EF4-FFF2-40B4-BE49-F238E27FC236}">
                <a16:creationId xmlns:a16="http://schemas.microsoft.com/office/drawing/2014/main" id="{26C05F03-2623-7158-3796-3C869E83C39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2073023" y="3945727"/>
            <a:ext cx="457200" cy="457200"/>
          </a:xfrm>
          <a:prstGeom prst="rect">
            <a:avLst/>
          </a:prstGeom>
        </p:spPr>
      </p:pic>
      <p:pic>
        <p:nvPicPr>
          <p:cNvPr id="45" name="Picture 44">
            <a:extLst>
              <a:ext uri="{FF2B5EF4-FFF2-40B4-BE49-F238E27FC236}">
                <a16:creationId xmlns:a16="http://schemas.microsoft.com/office/drawing/2014/main" id="{5E93BF26-5E72-BBC7-76AB-85858E3EAE51}"/>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858291" y="3945727"/>
            <a:ext cx="457200" cy="457200"/>
          </a:xfrm>
          <a:prstGeom prst="rect">
            <a:avLst/>
          </a:prstGeom>
        </p:spPr>
      </p:pic>
      <p:sp>
        <p:nvSpPr>
          <p:cNvPr id="51" name="Freeform 135">
            <a:extLst>
              <a:ext uri="{FF2B5EF4-FFF2-40B4-BE49-F238E27FC236}">
                <a16:creationId xmlns:a16="http://schemas.microsoft.com/office/drawing/2014/main" id="{22F6B62B-EA27-1C69-3EA4-8AEEBF4B6397}"/>
              </a:ext>
            </a:extLst>
          </p:cNvPr>
          <p:cNvSpPr>
            <a:spLocks noEditPoints="1"/>
          </p:cNvSpPr>
          <p:nvPr/>
        </p:nvSpPr>
        <p:spPr bwMode="auto">
          <a:xfrm>
            <a:off x="1032809" y="2337528"/>
            <a:ext cx="420085" cy="420085"/>
          </a:xfrm>
          <a:custGeom>
            <a:avLst/>
            <a:gdLst>
              <a:gd name="T0" fmla="*/ 162 w 191"/>
              <a:gd name="T1" fmla="*/ 89 h 191"/>
              <a:gd name="T2" fmla="*/ 151 w 191"/>
              <a:gd name="T3" fmla="*/ 62 h 191"/>
              <a:gd name="T4" fmla="*/ 158 w 191"/>
              <a:gd name="T5" fmla="*/ 88 h 191"/>
              <a:gd name="T6" fmla="*/ 156 w 191"/>
              <a:gd name="T7" fmla="*/ 38 h 191"/>
              <a:gd name="T8" fmla="*/ 180 w 191"/>
              <a:gd name="T9" fmla="*/ 81 h 191"/>
              <a:gd name="T10" fmla="*/ 182 w 191"/>
              <a:gd name="T11" fmla="*/ 78 h 191"/>
              <a:gd name="T12" fmla="*/ 111 w 191"/>
              <a:gd name="T13" fmla="*/ 11 h 191"/>
              <a:gd name="T14" fmla="*/ 154 w 191"/>
              <a:gd name="T15" fmla="*/ 35 h 191"/>
              <a:gd name="T16" fmla="*/ 103 w 191"/>
              <a:gd name="T17" fmla="*/ 34 h 191"/>
              <a:gd name="T18" fmla="*/ 127 w 191"/>
              <a:gd name="T19" fmla="*/ 42 h 191"/>
              <a:gd name="T20" fmla="*/ 128 w 191"/>
              <a:gd name="T21" fmla="*/ 38 h 191"/>
              <a:gd name="T22" fmla="*/ 97 w 191"/>
              <a:gd name="T23" fmla="*/ 2 h 191"/>
              <a:gd name="T24" fmla="*/ 93 w 191"/>
              <a:gd name="T25" fmla="*/ 2 h 191"/>
              <a:gd name="T26" fmla="*/ 63 w 191"/>
              <a:gd name="T27" fmla="*/ 38 h 191"/>
              <a:gd name="T28" fmla="*/ 64 w 191"/>
              <a:gd name="T29" fmla="*/ 42 h 191"/>
              <a:gd name="T30" fmla="*/ 88 w 191"/>
              <a:gd name="T31" fmla="*/ 34 h 191"/>
              <a:gd name="T32" fmla="*/ 37 w 191"/>
              <a:gd name="T33" fmla="*/ 35 h 191"/>
              <a:gd name="T34" fmla="*/ 80 w 191"/>
              <a:gd name="T35" fmla="*/ 11 h 191"/>
              <a:gd name="T36" fmla="*/ 9 w 191"/>
              <a:gd name="T37" fmla="*/ 78 h 191"/>
              <a:gd name="T38" fmla="*/ 11 w 191"/>
              <a:gd name="T39" fmla="*/ 81 h 191"/>
              <a:gd name="T40" fmla="*/ 34 w 191"/>
              <a:gd name="T41" fmla="*/ 38 h 191"/>
              <a:gd name="T42" fmla="*/ 33 w 191"/>
              <a:gd name="T43" fmla="*/ 88 h 191"/>
              <a:gd name="T44" fmla="*/ 40 w 191"/>
              <a:gd name="T45" fmla="*/ 62 h 191"/>
              <a:gd name="T46" fmla="*/ 29 w 191"/>
              <a:gd name="T47" fmla="*/ 89 h 191"/>
              <a:gd name="T48" fmla="*/ 0 w 191"/>
              <a:gd name="T49" fmla="*/ 96 h 191"/>
              <a:gd name="T50" fmla="*/ 29 w 191"/>
              <a:gd name="T51" fmla="*/ 103 h 191"/>
              <a:gd name="T52" fmla="*/ 39 w 191"/>
              <a:gd name="T53" fmla="*/ 130 h 191"/>
              <a:gd name="T54" fmla="*/ 41 w 191"/>
              <a:gd name="T55" fmla="*/ 127 h 191"/>
              <a:gd name="T56" fmla="*/ 77 w 191"/>
              <a:gd name="T57" fmla="*/ 112 h 191"/>
              <a:gd name="T58" fmla="*/ 13 w 191"/>
              <a:gd name="T59" fmla="*/ 113 h 191"/>
              <a:gd name="T60" fmla="*/ 9 w 191"/>
              <a:gd name="T61" fmla="*/ 114 h 191"/>
              <a:gd name="T62" fmla="*/ 78 w 191"/>
              <a:gd name="T63" fmla="*/ 182 h 191"/>
              <a:gd name="T64" fmla="*/ 78 w 191"/>
              <a:gd name="T65" fmla="*/ 179 h 191"/>
              <a:gd name="T66" fmla="*/ 80 w 191"/>
              <a:gd name="T67" fmla="*/ 114 h 191"/>
              <a:gd name="T68" fmla="*/ 65 w 191"/>
              <a:gd name="T69" fmla="*/ 151 h 191"/>
              <a:gd name="T70" fmla="*/ 63 w 191"/>
              <a:gd name="T71" fmla="*/ 154 h 191"/>
              <a:gd name="T72" fmla="*/ 93 w 191"/>
              <a:gd name="T73" fmla="*/ 190 h 191"/>
              <a:gd name="T74" fmla="*/ 97 w 191"/>
              <a:gd name="T75" fmla="*/ 190 h 191"/>
              <a:gd name="T76" fmla="*/ 128 w 191"/>
              <a:gd name="T77" fmla="*/ 154 h 191"/>
              <a:gd name="T78" fmla="*/ 126 w 191"/>
              <a:gd name="T79" fmla="*/ 151 h 191"/>
              <a:gd name="T80" fmla="*/ 111 w 191"/>
              <a:gd name="T81" fmla="*/ 114 h 191"/>
              <a:gd name="T82" fmla="*/ 112 w 191"/>
              <a:gd name="T83" fmla="*/ 179 h 191"/>
              <a:gd name="T84" fmla="*/ 113 w 191"/>
              <a:gd name="T85" fmla="*/ 182 h 191"/>
              <a:gd name="T86" fmla="*/ 182 w 191"/>
              <a:gd name="T87" fmla="*/ 114 h 191"/>
              <a:gd name="T88" fmla="*/ 178 w 191"/>
              <a:gd name="T89" fmla="*/ 113 h 191"/>
              <a:gd name="T90" fmla="*/ 114 w 191"/>
              <a:gd name="T91" fmla="*/ 112 h 191"/>
              <a:gd name="T92" fmla="*/ 150 w 191"/>
              <a:gd name="T93" fmla="*/ 127 h 191"/>
              <a:gd name="T94" fmla="*/ 152 w 191"/>
              <a:gd name="T95" fmla="*/ 130 h 191"/>
              <a:gd name="T96" fmla="*/ 162 w 191"/>
              <a:gd name="T97" fmla="*/ 103 h 191"/>
              <a:gd name="T98" fmla="*/ 191 w 191"/>
              <a:gd name="T99" fmla="*/ 96 h 191"/>
              <a:gd name="T100" fmla="*/ 95 w 191"/>
              <a:gd name="T101" fmla="*/ 113 h 191"/>
              <a:gd name="T102" fmla="*/ 95 w 191"/>
              <a:gd name="T103" fmla="*/ 79 h 191"/>
              <a:gd name="T104" fmla="*/ 95 w 191"/>
              <a:gd name="T105" fmla="*/ 113 h 191"/>
              <a:gd name="T106" fmla="*/ 107 w 191"/>
              <a:gd name="T107" fmla="*/ 79 h 191"/>
              <a:gd name="T108" fmla="*/ 84 w 191"/>
              <a:gd name="T109" fmla="*/ 79 h 191"/>
              <a:gd name="T110" fmla="*/ 78 w 191"/>
              <a:gd name="T111" fmla="*/ 84 h 191"/>
              <a:gd name="T112" fmla="*/ 78 w 191"/>
              <a:gd name="T113" fmla="*/ 108 h 191"/>
              <a:gd name="T114" fmla="*/ 78 w 191"/>
              <a:gd name="T115" fmla="*/ 84 h 191"/>
              <a:gd name="T116" fmla="*/ 84 w 191"/>
              <a:gd name="T117" fmla="*/ 113 h 191"/>
              <a:gd name="T118" fmla="*/ 107 w 191"/>
              <a:gd name="T119" fmla="*/ 113 h 191"/>
              <a:gd name="T120" fmla="*/ 113 w 191"/>
              <a:gd name="T121" fmla="*/ 108 h 191"/>
              <a:gd name="T122" fmla="*/ 113 w 191"/>
              <a:gd name="T123" fmla="*/ 84 h 191"/>
              <a:gd name="T124" fmla="*/ 113 w 191"/>
              <a:gd name="T125" fmla="*/ 108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1" h="191">
                <a:moveTo>
                  <a:pt x="189" y="94"/>
                </a:moveTo>
                <a:cubicBezTo>
                  <a:pt x="162" y="89"/>
                  <a:pt x="162" y="89"/>
                  <a:pt x="162" y="89"/>
                </a:cubicBezTo>
                <a:cubicBezTo>
                  <a:pt x="161" y="80"/>
                  <a:pt x="158" y="71"/>
                  <a:pt x="153" y="63"/>
                </a:cubicBezTo>
                <a:cubicBezTo>
                  <a:pt x="153" y="62"/>
                  <a:pt x="152" y="62"/>
                  <a:pt x="151" y="62"/>
                </a:cubicBezTo>
                <a:cubicBezTo>
                  <a:pt x="150" y="63"/>
                  <a:pt x="149" y="64"/>
                  <a:pt x="150" y="65"/>
                </a:cubicBezTo>
                <a:cubicBezTo>
                  <a:pt x="154" y="72"/>
                  <a:pt x="157" y="80"/>
                  <a:pt x="158" y="88"/>
                </a:cubicBezTo>
                <a:cubicBezTo>
                  <a:pt x="114" y="80"/>
                  <a:pt x="114" y="80"/>
                  <a:pt x="114" y="80"/>
                </a:cubicBezTo>
                <a:cubicBezTo>
                  <a:pt x="156" y="38"/>
                  <a:pt x="156" y="38"/>
                  <a:pt x="156" y="38"/>
                </a:cubicBezTo>
                <a:cubicBezTo>
                  <a:pt x="167" y="49"/>
                  <a:pt x="175" y="63"/>
                  <a:pt x="178" y="79"/>
                </a:cubicBezTo>
                <a:cubicBezTo>
                  <a:pt x="178" y="80"/>
                  <a:pt x="179" y="81"/>
                  <a:pt x="180" y="81"/>
                </a:cubicBezTo>
                <a:cubicBezTo>
                  <a:pt x="180" y="81"/>
                  <a:pt x="180" y="81"/>
                  <a:pt x="180" y="81"/>
                </a:cubicBezTo>
                <a:cubicBezTo>
                  <a:pt x="181" y="80"/>
                  <a:pt x="182" y="79"/>
                  <a:pt x="182" y="78"/>
                </a:cubicBezTo>
                <a:cubicBezTo>
                  <a:pt x="175" y="44"/>
                  <a:pt x="148" y="17"/>
                  <a:pt x="113" y="9"/>
                </a:cubicBezTo>
                <a:cubicBezTo>
                  <a:pt x="112" y="9"/>
                  <a:pt x="111" y="10"/>
                  <a:pt x="111" y="11"/>
                </a:cubicBezTo>
                <a:cubicBezTo>
                  <a:pt x="111" y="12"/>
                  <a:pt x="111" y="13"/>
                  <a:pt x="112" y="13"/>
                </a:cubicBezTo>
                <a:cubicBezTo>
                  <a:pt x="128" y="17"/>
                  <a:pt x="142" y="24"/>
                  <a:pt x="154" y="35"/>
                </a:cubicBezTo>
                <a:cubicBezTo>
                  <a:pt x="111" y="77"/>
                  <a:pt x="111" y="77"/>
                  <a:pt x="111" y="77"/>
                </a:cubicBezTo>
                <a:cubicBezTo>
                  <a:pt x="103" y="34"/>
                  <a:pt x="103" y="34"/>
                  <a:pt x="103" y="34"/>
                </a:cubicBezTo>
                <a:cubicBezTo>
                  <a:pt x="111" y="35"/>
                  <a:pt x="119" y="37"/>
                  <a:pt x="126" y="41"/>
                </a:cubicBezTo>
                <a:cubicBezTo>
                  <a:pt x="127" y="42"/>
                  <a:pt x="127" y="42"/>
                  <a:pt x="127" y="42"/>
                </a:cubicBezTo>
                <a:cubicBezTo>
                  <a:pt x="128" y="42"/>
                  <a:pt x="129" y="41"/>
                  <a:pt x="129" y="41"/>
                </a:cubicBezTo>
                <a:cubicBezTo>
                  <a:pt x="130" y="40"/>
                  <a:pt x="129" y="38"/>
                  <a:pt x="128" y="38"/>
                </a:cubicBezTo>
                <a:cubicBezTo>
                  <a:pt x="120" y="33"/>
                  <a:pt x="112" y="31"/>
                  <a:pt x="102" y="30"/>
                </a:cubicBezTo>
                <a:cubicBezTo>
                  <a:pt x="97" y="2"/>
                  <a:pt x="97" y="2"/>
                  <a:pt x="97" y="2"/>
                </a:cubicBezTo>
                <a:cubicBezTo>
                  <a:pt x="97" y="1"/>
                  <a:pt x="96" y="0"/>
                  <a:pt x="95" y="0"/>
                </a:cubicBezTo>
                <a:cubicBezTo>
                  <a:pt x="94" y="0"/>
                  <a:pt x="94" y="1"/>
                  <a:pt x="93" y="2"/>
                </a:cubicBezTo>
                <a:cubicBezTo>
                  <a:pt x="88" y="30"/>
                  <a:pt x="88" y="30"/>
                  <a:pt x="88" y="30"/>
                </a:cubicBezTo>
                <a:cubicBezTo>
                  <a:pt x="79" y="31"/>
                  <a:pt x="71" y="33"/>
                  <a:pt x="63" y="38"/>
                </a:cubicBezTo>
                <a:cubicBezTo>
                  <a:pt x="62" y="38"/>
                  <a:pt x="61" y="40"/>
                  <a:pt x="62" y="41"/>
                </a:cubicBezTo>
                <a:cubicBezTo>
                  <a:pt x="62" y="41"/>
                  <a:pt x="63" y="42"/>
                  <a:pt x="64" y="42"/>
                </a:cubicBezTo>
                <a:cubicBezTo>
                  <a:pt x="64" y="42"/>
                  <a:pt x="64" y="42"/>
                  <a:pt x="65" y="41"/>
                </a:cubicBezTo>
                <a:cubicBezTo>
                  <a:pt x="72" y="37"/>
                  <a:pt x="80" y="35"/>
                  <a:pt x="88" y="34"/>
                </a:cubicBezTo>
                <a:cubicBezTo>
                  <a:pt x="80" y="77"/>
                  <a:pt x="80" y="77"/>
                  <a:pt x="80" y="77"/>
                </a:cubicBezTo>
                <a:cubicBezTo>
                  <a:pt x="37" y="35"/>
                  <a:pt x="37" y="35"/>
                  <a:pt x="37" y="35"/>
                </a:cubicBezTo>
                <a:cubicBezTo>
                  <a:pt x="48" y="24"/>
                  <a:pt x="63" y="17"/>
                  <a:pt x="78" y="13"/>
                </a:cubicBezTo>
                <a:cubicBezTo>
                  <a:pt x="80" y="13"/>
                  <a:pt x="80" y="12"/>
                  <a:pt x="80" y="11"/>
                </a:cubicBezTo>
                <a:cubicBezTo>
                  <a:pt x="80" y="10"/>
                  <a:pt x="79" y="9"/>
                  <a:pt x="78" y="9"/>
                </a:cubicBezTo>
                <a:cubicBezTo>
                  <a:pt x="43" y="17"/>
                  <a:pt x="16" y="44"/>
                  <a:pt x="9" y="78"/>
                </a:cubicBezTo>
                <a:cubicBezTo>
                  <a:pt x="9" y="79"/>
                  <a:pt x="9" y="80"/>
                  <a:pt x="10" y="81"/>
                </a:cubicBezTo>
                <a:cubicBezTo>
                  <a:pt x="11" y="81"/>
                  <a:pt x="11" y="81"/>
                  <a:pt x="11" y="81"/>
                </a:cubicBezTo>
                <a:cubicBezTo>
                  <a:pt x="12" y="81"/>
                  <a:pt x="13" y="80"/>
                  <a:pt x="13" y="79"/>
                </a:cubicBezTo>
                <a:cubicBezTo>
                  <a:pt x="16" y="63"/>
                  <a:pt x="24" y="49"/>
                  <a:pt x="34" y="38"/>
                </a:cubicBezTo>
                <a:cubicBezTo>
                  <a:pt x="77" y="80"/>
                  <a:pt x="77" y="80"/>
                  <a:pt x="77" y="80"/>
                </a:cubicBezTo>
                <a:cubicBezTo>
                  <a:pt x="33" y="88"/>
                  <a:pt x="33" y="88"/>
                  <a:pt x="33" y="88"/>
                </a:cubicBezTo>
                <a:cubicBezTo>
                  <a:pt x="34" y="80"/>
                  <a:pt x="37" y="72"/>
                  <a:pt x="41" y="65"/>
                </a:cubicBezTo>
                <a:cubicBezTo>
                  <a:pt x="41" y="64"/>
                  <a:pt x="41" y="63"/>
                  <a:pt x="40" y="62"/>
                </a:cubicBezTo>
                <a:cubicBezTo>
                  <a:pt x="39" y="62"/>
                  <a:pt x="38" y="62"/>
                  <a:pt x="37" y="63"/>
                </a:cubicBezTo>
                <a:cubicBezTo>
                  <a:pt x="33" y="71"/>
                  <a:pt x="30" y="80"/>
                  <a:pt x="29" y="89"/>
                </a:cubicBezTo>
                <a:cubicBezTo>
                  <a:pt x="2" y="94"/>
                  <a:pt x="2" y="94"/>
                  <a:pt x="2" y="94"/>
                </a:cubicBezTo>
                <a:cubicBezTo>
                  <a:pt x="1" y="94"/>
                  <a:pt x="0" y="95"/>
                  <a:pt x="0" y="96"/>
                </a:cubicBezTo>
                <a:cubicBezTo>
                  <a:pt x="0" y="97"/>
                  <a:pt x="1" y="98"/>
                  <a:pt x="2" y="98"/>
                </a:cubicBezTo>
                <a:cubicBezTo>
                  <a:pt x="29" y="103"/>
                  <a:pt x="29" y="103"/>
                  <a:pt x="29" y="103"/>
                </a:cubicBezTo>
                <a:cubicBezTo>
                  <a:pt x="30" y="112"/>
                  <a:pt x="33" y="121"/>
                  <a:pt x="37" y="129"/>
                </a:cubicBezTo>
                <a:cubicBezTo>
                  <a:pt x="38" y="129"/>
                  <a:pt x="38" y="130"/>
                  <a:pt x="39" y="130"/>
                </a:cubicBezTo>
                <a:cubicBezTo>
                  <a:pt x="39" y="130"/>
                  <a:pt x="40" y="130"/>
                  <a:pt x="40" y="129"/>
                </a:cubicBezTo>
                <a:cubicBezTo>
                  <a:pt x="41" y="129"/>
                  <a:pt x="41" y="128"/>
                  <a:pt x="41" y="127"/>
                </a:cubicBezTo>
                <a:cubicBezTo>
                  <a:pt x="37" y="120"/>
                  <a:pt x="34" y="112"/>
                  <a:pt x="33" y="104"/>
                </a:cubicBezTo>
                <a:cubicBezTo>
                  <a:pt x="77" y="112"/>
                  <a:pt x="77" y="112"/>
                  <a:pt x="77" y="112"/>
                </a:cubicBezTo>
                <a:cubicBezTo>
                  <a:pt x="34" y="154"/>
                  <a:pt x="34" y="154"/>
                  <a:pt x="34" y="154"/>
                </a:cubicBezTo>
                <a:cubicBezTo>
                  <a:pt x="24" y="143"/>
                  <a:pt x="16" y="129"/>
                  <a:pt x="13" y="113"/>
                </a:cubicBezTo>
                <a:cubicBezTo>
                  <a:pt x="13" y="112"/>
                  <a:pt x="12" y="111"/>
                  <a:pt x="10" y="111"/>
                </a:cubicBezTo>
                <a:cubicBezTo>
                  <a:pt x="9" y="112"/>
                  <a:pt x="9" y="113"/>
                  <a:pt x="9" y="114"/>
                </a:cubicBezTo>
                <a:cubicBezTo>
                  <a:pt x="16" y="148"/>
                  <a:pt x="43" y="175"/>
                  <a:pt x="78" y="182"/>
                </a:cubicBezTo>
                <a:cubicBezTo>
                  <a:pt x="78" y="182"/>
                  <a:pt x="78" y="182"/>
                  <a:pt x="78" y="182"/>
                </a:cubicBezTo>
                <a:cubicBezTo>
                  <a:pt x="79" y="182"/>
                  <a:pt x="80" y="182"/>
                  <a:pt x="80" y="181"/>
                </a:cubicBezTo>
                <a:cubicBezTo>
                  <a:pt x="80" y="180"/>
                  <a:pt x="80" y="179"/>
                  <a:pt x="78" y="179"/>
                </a:cubicBezTo>
                <a:cubicBezTo>
                  <a:pt x="63" y="175"/>
                  <a:pt x="48" y="168"/>
                  <a:pt x="37" y="157"/>
                </a:cubicBezTo>
                <a:cubicBezTo>
                  <a:pt x="80" y="114"/>
                  <a:pt x="80" y="114"/>
                  <a:pt x="80" y="114"/>
                </a:cubicBezTo>
                <a:cubicBezTo>
                  <a:pt x="88" y="158"/>
                  <a:pt x="88" y="158"/>
                  <a:pt x="88" y="158"/>
                </a:cubicBezTo>
                <a:cubicBezTo>
                  <a:pt x="80" y="157"/>
                  <a:pt x="72" y="155"/>
                  <a:pt x="65" y="151"/>
                </a:cubicBezTo>
                <a:cubicBezTo>
                  <a:pt x="64" y="150"/>
                  <a:pt x="62" y="150"/>
                  <a:pt x="62" y="151"/>
                </a:cubicBezTo>
                <a:cubicBezTo>
                  <a:pt x="61" y="152"/>
                  <a:pt x="62" y="153"/>
                  <a:pt x="63" y="154"/>
                </a:cubicBezTo>
                <a:cubicBezTo>
                  <a:pt x="71" y="159"/>
                  <a:pt x="79" y="161"/>
                  <a:pt x="88" y="162"/>
                </a:cubicBezTo>
                <a:cubicBezTo>
                  <a:pt x="93" y="190"/>
                  <a:pt x="93" y="190"/>
                  <a:pt x="93" y="190"/>
                </a:cubicBezTo>
                <a:cubicBezTo>
                  <a:pt x="94" y="191"/>
                  <a:pt x="94" y="191"/>
                  <a:pt x="95" y="191"/>
                </a:cubicBezTo>
                <a:cubicBezTo>
                  <a:pt x="96" y="191"/>
                  <a:pt x="97" y="191"/>
                  <a:pt x="97" y="190"/>
                </a:cubicBezTo>
                <a:cubicBezTo>
                  <a:pt x="102" y="162"/>
                  <a:pt x="102" y="162"/>
                  <a:pt x="102" y="162"/>
                </a:cubicBezTo>
                <a:cubicBezTo>
                  <a:pt x="112" y="161"/>
                  <a:pt x="120" y="159"/>
                  <a:pt x="128" y="154"/>
                </a:cubicBezTo>
                <a:cubicBezTo>
                  <a:pt x="129" y="153"/>
                  <a:pt x="130" y="152"/>
                  <a:pt x="129" y="151"/>
                </a:cubicBezTo>
                <a:cubicBezTo>
                  <a:pt x="128" y="150"/>
                  <a:pt x="127" y="150"/>
                  <a:pt x="126" y="151"/>
                </a:cubicBezTo>
                <a:cubicBezTo>
                  <a:pt x="119" y="155"/>
                  <a:pt x="111" y="157"/>
                  <a:pt x="103" y="158"/>
                </a:cubicBezTo>
                <a:cubicBezTo>
                  <a:pt x="111" y="114"/>
                  <a:pt x="111" y="114"/>
                  <a:pt x="111" y="114"/>
                </a:cubicBezTo>
                <a:cubicBezTo>
                  <a:pt x="154" y="157"/>
                  <a:pt x="154" y="157"/>
                  <a:pt x="154" y="157"/>
                </a:cubicBezTo>
                <a:cubicBezTo>
                  <a:pt x="142" y="168"/>
                  <a:pt x="128" y="175"/>
                  <a:pt x="112" y="179"/>
                </a:cubicBezTo>
                <a:cubicBezTo>
                  <a:pt x="111" y="179"/>
                  <a:pt x="111" y="180"/>
                  <a:pt x="111" y="181"/>
                </a:cubicBezTo>
                <a:cubicBezTo>
                  <a:pt x="111" y="182"/>
                  <a:pt x="112" y="182"/>
                  <a:pt x="113" y="182"/>
                </a:cubicBezTo>
                <a:cubicBezTo>
                  <a:pt x="113" y="182"/>
                  <a:pt x="113" y="182"/>
                  <a:pt x="113" y="182"/>
                </a:cubicBezTo>
                <a:cubicBezTo>
                  <a:pt x="148" y="175"/>
                  <a:pt x="175" y="148"/>
                  <a:pt x="182" y="114"/>
                </a:cubicBezTo>
                <a:cubicBezTo>
                  <a:pt x="182" y="113"/>
                  <a:pt x="181" y="112"/>
                  <a:pt x="180" y="111"/>
                </a:cubicBezTo>
                <a:cubicBezTo>
                  <a:pt x="179" y="111"/>
                  <a:pt x="178" y="112"/>
                  <a:pt x="178" y="113"/>
                </a:cubicBezTo>
                <a:cubicBezTo>
                  <a:pt x="175" y="129"/>
                  <a:pt x="167" y="143"/>
                  <a:pt x="156" y="154"/>
                </a:cubicBezTo>
                <a:cubicBezTo>
                  <a:pt x="114" y="112"/>
                  <a:pt x="114" y="112"/>
                  <a:pt x="114" y="112"/>
                </a:cubicBezTo>
                <a:cubicBezTo>
                  <a:pt x="158" y="104"/>
                  <a:pt x="158" y="104"/>
                  <a:pt x="158" y="104"/>
                </a:cubicBezTo>
                <a:cubicBezTo>
                  <a:pt x="157" y="112"/>
                  <a:pt x="154" y="120"/>
                  <a:pt x="150" y="127"/>
                </a:cubicBezTo>
                <a:cubicBezTo>
                  <a:pt x="149" y="128"/>
                  <a:pt x="150" y="129"/>
                  <a:pt x="151" y="129"/>
                </a:cubicBezTo>
                <a:cubicBezTo>
                  <a:pt x="151" y="130"/>
                  <a:pt x="151" y="130"/>
                  <a:pt x="152" y="130"/>
                </a:cubicBezTo>
                <a:cubicBezTo>
                  <a:pt x="152" y="130"/>
                  <a:pt x="153" y="129"/>
                  <a:pt x="153" y="129"/>
                </a:cubicBezTo>
                <a:cubicBezTo>
                  <a:pt x="158" y="121"/>
                  <a:pt x="161" y="112"/>
                  <a:pt x="162" y="103"/>
                </a:cubicBezTo>
                <a:cubicBezTo>
                  <a:pt x="189" y="98"/>
                  <a:pt x="189" y="98"/>
                  <a:pt x="189" y="98"/>
                </a:cubicBezTo>
                <a:cubicBezTo>
                  <a:pt x="190" y="98"/>
                  <a:pt x="191" y="97"/>
                  <a:pt x="191" y="96"/>
                </a:cubicBezTo>
                <a:cubicBezTo>
                  <a:pt x="191" y="95"/>
                  <a:pt x="190" y="94"/>
                  <a:pt x="189" y="94"/>
                </a:cubicBezTo>
                <a:close/>
                <a:moveTo>
                  <a:pt x="95" y="113"/>
                </a:moveTo>
                <a:cubicBezTo>
                  <a:pt x="86" y="113"/>
                  <a:pt x="78" y="105"/>
                  <a:pt x="78" y="96"/>
                </a:cubicBezTo>
                <a:cubicBezTo>
                  <a:pt x="78" y="87"/>
                  <a:pt x="86" y="79"/>
                  <a:pt x="95" y="79"/>
                </a:cubicBezTo>
                <a:cubicBezTo>
                  <a:pt x="105" y="79"/>
                  <a:pt x="112" y="87"/>
                  <a:pt x="112" y="96"/>
                </a:cubicBezTo>
                <a:cubicBezTo>
                  <a:pt x="112" y="105"/>
                  <a:pt x="105" y="113"/>
                  <a:pt x="95" y="113"/>
                </a:cubicBezTo>
                <a:close/>
                <a:moveTo>
                  <a:pt x="95" y="14"/>
                </a:moveTo>
                <a:cubicBezTo>
                  <a:pt x="107" y="79"/>
                  <a:pt x="107" y="79"/>
                  <a:pt x="107" y="79"/>
                </a:cubicBezTo>
                <a:cubicBezTo>
                  <a:pt x="104" y="76"/>
                  <a:pt x="100" y="75"/>
                  <a:pt x="95" y="75"/>
                </a:cubicBezTo>
                <a:cubicBezTo>
                  <a:pt x="91" y="75"/>
                  <a:pt x="87" y="76"/>
                  <a:pt x="84" y="79"/>
                </a:cubicBezTo>
                <a:lnTo>
                  <a:pt x="95" y="14"/>
                </a:lnTo>
                <a:close/>
                <a:moveTo>
                  <a:pt x="78" y="84"/>
                </a:moveTo>
                <a:cubicBezTo>
                  <a:pt x="76" y="88"/>
                  <a:pt x="74" y="92"/>
                  <a:pt x="74" y="96"/>
                </a:cubicBezTo>
                <a:cubicBezTo>
                  <a:pt x="74" y="100"/>
                  <a:pt x="76" y="104"/>
                  <a:pt x="78" y="108"/>
                </a:cubicBezTo>
                <a:cubicBezTo>
                  <a:pt x="13" y="96"/>
                  <a:pt x="13" y="96"/>
                  <a:pt x="13" y="96"/>
                </a:cubicBezTo>
                <a:lnTo>
                  <a:pt x="78" y="84"/>
                </a:lnTo>
                <a:close/>
                <a:moveTo>
                  <a:pt x="95" y="178"/>
                </a:moveTo>
                <a:cubicBezTo>
                  <a:pt x="84" y="113"/>
                  <a:pt x="84" y="113"/>
                  <a:pt x="84" y="113"/>
                </a:cubicBezTo>
                <a:cubicBezTo>
                  <a:pt x="87" y="116"/>
                  <a:pt x="91" y="117"/>
                  <a:pt x="95" y="117"/>
                </a:cubicBezTo>
                <a:cubicBezTo>
                  <a:pt x="100" y="117"/>
                  <a:pt x="104" y="116"/>
                  <a:pt x="107" y="113"/>
                </a:cubicBezTo>
                <a:lnTo>
                  <a:pt x="95" y="178"/>
                </a:lnTo>
                <a:close/>
                <a:moveTo>
                  <a:pt x="113" y="108"/>
                </a:moveTo>
                <a:cubicBezTo>
                  <a:pt x="115" y="104"/>
                  <a:pt x="116" y="100"/>
                  <a:pt x="116" y="96"/>
                </a:cubicBezTo>
                <a:cubicBezTo>
                  <a:pt x="116" y="92"/>
                  <a:pt x="115" y="88"/>
                  <a:pt x="113" y="84"/>
                </a:cubicBezTo>
                <a:cubicBezTo>
                  <a:pt x="178" y="96"/>
                  <a:pt x="178" y="96"/>
                  <a:pt x="178" y="96"/>
                </a:cubicBezTo>
                <a:lnTo>
                  <a:pt x="113" y="108"/>
                </a:lnTo>
                <a:close/>
              </a:path>
            </a:pathLst>
          </a:custGeom>
          <a:solidFill>
            <a:schemeClr val="bg2">
              <a:lumMod val="1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chemeClr val="bg2">
                  <a:lumMod val="50000"/>
                </a:schemeClr>
              </a:solidFill>
              <a:effectLst/>
              <a:uLnTx/>
              <a:uFillTx/>
              <a:ea typeface="+mn-ea"/>
              <a:cs typeface="+mn-cs"/>
            </a:endParaRPr>
          </a:p>
        </p:txBody>
      </p:sp>
      <p:grpSp>
        <p:nvGrpSpPr>
          <p:cNvPr id="52" name="Group 51">
            <a:extLst>
              <a:ext uri="{FF2B5EF4-FFF2-40B4-BE49-F238E27FC236}">
                <a16:creationId xmlns:a16="http://schemas.microsoft.com/office/drawing/2014/main" id="{40003D9D-2F3E-AFE1-D975-7D3D8F523D26}"/>
              </a:ext>
            </a:extLst>
          </p:cNvPr>
          <p:cNvGrpSpPr/>
          <p:nvPr/>
        </p:nvGrpSpPr>
        <p:grpSpPr>
          <a:xfrm>
            <a:off x="2511825" y="2321240"/>
            <a:ext cx="342925" cy="452660"/>
            <a:chOff x="3103125" y="2179501"/>
            <a:chExt cx="651684" cy="860222"/>
          </a:xfrm>
        </p:grpSpPr>
        <p:sp>
          <p:nvSpPr>
            <p:cNvPr id="53" name="AutoShape 3">
              <a:extLst>
                <a:ext uri="{FF2B5EF4-FFF2-40B4-BE49-F238E27FC236}">
                  <a16:creationId xmlns:a16="http://schemas.microsoft.com/office/drawing/2014/main" id="{70789159-C936-7FC6-580A-52724BBA46F8}"/>
                </a:ext>
              </a:extLst>
            </p:cNvPr>
            <p:cNvSpPr>
              <a:spLocks noChangeAspect="1" noChangeArrowheads="1" noTextEdit="1"/>
            </p:cNvSpPr>
            <p:nvPr/>
          </p:nvSpPr>
          <p:spPr bwMode="auto">
            <a:xfrm>
              <a:off x="3107470" y="2179501"/>
              <a:ext cx="642995" cy="8602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788591"/>
                </a:solidFill>
                <a:effectLst/>
                <a:uLnTx/>
                <a:uFillTx/>
                <a:latin typeface="Lato"/>
                <a:ea typeface="+mn-ea"/>
                <a:cs typeface="+mn-cs"/>
              </a:endParaRPr>
            </a:p>
          </p:txBody>
        </p:sp>
        <p:sp>
          <p:nvSpPr>
            <p:cNvPr id="54" name="Freeform 5">
              <a:extLst>
                <a:ext uri="{FF2B5EF4-FFF2-40B4-BE49-F238E27FC236}">
                  <a16:creationId xmlns:a16="http://schemas.microsoft.com/office/drawing/2014/main" id="{2B5C156E-5BEC-AC72-7F07-990F71AC8048}"/>
                </a:ext>
              </a:extLst>
            </p:cNvPr>
            <p:cNvSpPr>
              <a:spLocks noEditPoints="1"/>
            </p:cNvSpPr>
            <p:nvPr/>
          </p:nvSpPr>
          <p:spPr bwMode="auto">
            <a:xfrm>
              <a:off x="3103125" y="2183846"/>
              <a:ext cx="651684" cy="855877"/>
            </a:xfrm>
            <a:custGeom>
              <a:avLst/>
              <a:gdLst>
                <a:gd name="T0" fmla="*/ 153 w 155"/>
                <a:gd name="T1" fmla="*/ 39 h 203"/>
                <a:gd name="T2" fmla="*/ 117 w 155"/>
                <a:gd name="T3" fmla="*/ 3 h 203"/>
                <a:gd name="T4" fmla="*/ 117 w 155"/>
                <a:gd name="T5" fmla="*/ 2 h 203"/>
                <a:gd name="T6" fmla="*/ 117 w 155"/>
                <a:gd name="T7" fmla="*/ 0 h 203"/>
                <a:gd name="T8" fmla="*/ 115 w 155"/>
                <a:gd name="T9" fmla="*/ 0 h 203"/>
                <a:gd name="T10" fmla="*/ 40 w 155"/>
                <a:gd name="T11" fmla="*/ 0 h 203"/>
                <a:gd name="T12" fmla="*/ 38 w 155"/>
                <a:gd name="T13" fmla="*/ 0 h 203"/>
                <a:gd name="T14" fmla="*/ 38 w 155"/>
                <a:gd name="T15" fmla="*/ 2 h 203"/>
                <a:gd name="T16" fmla="*/ 38 w 155"/>
                <a:gd name="T17" fmla="*/ 3 h 203"/>
                <a:gd name="T18" fmla="*/ 2 w 155"/>
                <a:gd name="T19" fmla="*/ 39 h 203"/>
                <a:gd name="T20" fmla="*/ 0 w 155"/>
                <a:gd name="T21" fmla="*/ 41 h 203"/>
                <a:gd name="T22" fmla="*/ 0 w 155"/>
                <a:gd name="T23" fmla="*/ 102 h 203"/>
                <a:gd name="T24" fmla="*/ 54 w 155"/>
                <a:gd name="T25" fmla="*/ 191 h 203"/>
                <a:gd name="T26" fmla="*/ 77 w 155"/>
                <a:gd name="T27" fmla="*/ 203 h 203"/>
                <a:gd name="T28" fmla="*/ 77 w 155"/>
                <a:gd name="T29" fmla="*/ 203 h 203"/>
                <a:gd name="T30" fmla="*/ 78 w 155"/>
                <a:gd name="T31" fmla="*/ 203 h 203"/>
                <a:gd name="T32" fmla="*/ 101 w 155"/>
                <a:gd name="T33" fmla="*/ 191 h 203"/>
                <a:gd name="T34" fmla="*/ 155 w 155"/>
                <a:gd name="T35" fmla="*/ 102 h 203"/>
                <a:gd name="T36" fmla="*/ 155 w 155"/>
                <a:gd name="T37" fmla="*/ 41 h 203"/>
                <a:gd name="T38" fmla="*/ 153 w 155"/>
                <a:gd name="T39" fmla="*/ 39 h 203"/>
                <a:gd name="T40" fmla="*/ 151 w 155"/>
                <a:gd name="T41" fmla="*/ 102 h 203"/>
                <a:gd name="T42" fmla="*/ 99 w 155"/>
                <a:gd name="T43" fmla="*/ 188 h 203"/>
                <a:gd name="T44" fmla="*/ 77 w 155"/>
                <a:gd name="T45" fmla="*/ 199 h 203"/>
                <a:gd name="T46" fmla="*/ 56 w 155"/>
                <a:gd name="T47" fmla="*/ 188 h 203"/>
                <a:gd name="T48" fmla="*/ 4 w 155"/>
                <a:gd name="T49" fmla="*/ 102 h 203"/>
                <a:gd name="T50" fmla="*/ 4 w 155"/>
                <a:gd name="T51" fmla="*/ 43 h 203"/>
                <a:gd name="T52" fmla="*/ 42 w 155"/>
                <a:gd name="T53" fmla="*/ 4 h 203"/>
                <a:gd name="T54" fmla="*/ 113 w 155"/>
                <a:gd name="T55" fmla="*/ 4 h 203"/>
                <a:gd name="T56" fmla="*/ 151 w 155"/>
                <a:gd name="T57" fmla="*/ 43 h 203"/>
                <a:gd name="T58" fmla="*/ 151 w 155"/>
                <a:gd name="T59" fmla="*/ 102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5" h="203">
                  <a:moveTo>
                    <a:pt x="153" y="39"/>
                  </a:moveTo>
                  <a:cubicBezTo>
                    <a:pt x="133" y="39"/>
                    <a:pt x="117" y="23"/>
                    <a:pt x="117" y="3"/>
                  </a:cubicBezTo>
                  <a:cubicBezTo>
                    <a:pt x="117" y="3"/>
                    <a:pt x="117" y="2"/>
                    <a:pt x="117" y="2"/>
                  </a:cubicBezTo>
                  <a:cubicBezTo>
                    <a:pt x="117" y="1"/>
                    <a:pt x="117" y="1"/>
                    <a:pt x="117" y="0"/>
                  </a:cubicBezTo>
                  <a:cubicBezTo>
                    <a:pt x="116" y="0"/>
                    <a:pt x="116" y="0"/>
                    <a:pt x="115" y="0"/>
                  </a:cubicBezTo>
                  <a:cubicBezTo>
                    <a:pt x="40" y="0"/>
                    <a:pt x="40" y="0"/>
                    <a:pt x="40" y="0"/>
                  </a:cubicBezTo>
                  <a:cubicBezTo>
                    <a:pt x="39" y="0"/>
                    <a:pt x="39" y="0"/>
                    <a:pt x="38" y="0"/>
                  </a:cubicBezTo>
                  <a:cubicBezTo>
                    <a:pt x="38" y="1"/>
                    <a:pt x="38" y="1"/>
                    <a:pt x="38" y="2"/>
                  </a:cubicBezTo>
                  <a:cubicBezTo>
                    <a:pt x="38" y="3"/>
                    <a:pt x="38" y="3"/>
                    <a:pt x="38" y="3"/>
                  </a:cubicBezTo>
                  <a:cubicBezTo>
                    <a:pt x="38" y="23"/>
                    <a:pt x="22" y="39"/>
                    <a:pt x="2" y="39"/>
                  </a:cubicBezTo>
                  <a:cubicBezTo>
                    <a:pt x="1" y="39"/>
                    <a:pt x="0" y="40"/>
                    <a:pt x="0" y="41"/>
                  </a:cubicBezTo>
                  <a:cubicBezTo>
                    <a:pt x="0" y="102"/>
                    <a:pt x="0" y="102"/>
                    <a:pt x="0" y="102"/>
                  </a:cubicBezTo>
                  <a:cubicBezTo>
                    <a:pt x="0" y="139"/>
                    <a:pt x="21" y="174"/>
                    <a:pt x="54" y="191"/>
                  </a:cubicBezTo>
                  <a:cubicBezTo>
                    <a:pt x="77" y="203"/>
                    <a:pt x="77" y="203"/>
                    <a:pt x="77" y="203"/>
                  </a:cubicBezTo>
                  <a:cubicBezTo>
                    <a:pt x="77" y="203"/>
                    <a:pt x="77" y="203"/>
                    <a:pt x="77" y="203"/>
                  </a:cubicBezTo>
                  <a:cubicBezTo>
                    <a:pt x="78" y="203"/>
                    <a:pt x="78" y="203"/>
                    <a:pt x="78" y="203"/>
                  </a:cubicBezTo>
                  <a:cubicBezTo>
                    <a:pt x="101" y="191"/>
                    <a:pt x="101" y="191"/>
                    <a:pt x="101" y="191"/>
                  </a:cubicBezTo>
                  <a:cubicBezTo>
                    <a:pt x="134" y="174"/>
                    <a:pt x="155" y="139"/>
                    <a:pt x="155" y="102"/>
                  </a:cubicBezTo>
                  <a:cubicBezTo>
                    <a:pt x="155" y="41"/>
                    <a:pt x="155" y="41"/>
                    <a:pt x="155" y="41"/>
                  </a:cubicBezTo>
                  <a:cubicBezTo>
                    <a:pt x="155" y="40"/>
                    <a:pt x="154" y="39"/>
                    <a:pt x="153" y="39"/>
                  </a:cubicBezTo>
                  <a:close/>
                  <a:moveTo>
                    <a:pt x="151" y="102"/>
                  </a:moveTo>
                  <a:cubicBezTo>
                    <a:pt x="151" y="138"/>
                    <a:pt x="131" y="171"/>
                    <a:pt x="99" y="188"/>
                  </a:cubicBezTo>
                  <a:cubicBezTo>
                    <a:pt x="77" y="199"/>
                    <a:pt x="77" y="199"/>
                    <a:pt x="77" y="199"/>
                  </a:cubicBezTo>
                  <a:cubicBezTo>
                    <a:pt x="56" y="188"/>
                    <a:pt x="56" y="188"/>
                    <a:pt x="56" y="188"/>
                  </a:cubicBezTo>
                  <a:cubicBezTo>
                    <a:pt x="24" y="171"/>
                    <a:pt x="4" y="138"/>
                    <a:pt x="4" y="102"/>
                  </a:cubicBezTo>
                  <a:cubicBezTo>
                    <a:pt x="4" y="43"/>
                    <a:pt x="4" y="43"/>
                    <a:pt x="4" y="43"/>
                  </a:cubicBezTo>
                  <a:cubicBezTo>
                    <a:pt x="25" y="42"/>
                    <a:pt x="41" y="25"/>
                    <a:pt x="42" y="4"/>
                  </a:cubicBezTo>
                  <a:cubicBezTo>
                    <a:pt x="113" y="4"/>
                    <a:pt x="113" y="4"/>
                    <a:pt x="113" y="4"/>
                  </a:cubicBezTo>
                  <a:cubicBezTo>
                    <a:pt x="113" y="25"/>
                    <a:pt x="130" y="42"/>
                    <a:pt x="151" y="43"/>
                  </a:cubicBezTo>
                  <a:lnTo>
                    <a:pt x="151" y="102"/>
                  </a:lnTo>
                  <a:close/>
                </a:path>
              </a:pathLst>
            </a:custGeom>
            <a:solidFill>
              <a:schemeClr val="bg2">
                <a:lumMod val="1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chemeClr val="bg2">
                    <a:lumMod val="50000"/>
                  </a:schemeClr>
                </a:solidFill>
                <a:effectLst/>
                <a:uLnTx/>
                <a:uFillTx/>
                <a:ea typeface="+mn-ea"/>
                <a:cs typeface="+mn-cs"/>
              </a:endParaRPr>
            </a:p>
          </p:txBody>
        </p:sp>
        <p:sp>
          <p:nvSpPr>
            <p:cNvPr id="55" name="Freeform 6">
              <a:extLst>
                <a:ext uri="{FF2B5EF4-FFF2-40B4-BE49-F238E27FC236}">
                  <a16:creationId xmlns:a16="http://schemas.microsoft.com/office/drawing/2014/main" id="{DA308C3C-4E51-F6E8-C5AB-AC5B79B00BEC}"/>
                </a:ext>
              </a:extLst>
            </p:cNvPr>
            <p:cNvSpPr>
              <a:spLocks/>
            </p:cNvSpPr>
            <p:nvPr/>
          </p:nvSpPr>
          <p:spPr bwMode="auto">
            <a:xfrm>
              <a:off x="3318181" y="2288115"/>
              <a:ext cx="221573" cy="17378"/>
            </a:xfrm>
            <a:custGeom>
              <a:avLst/>
              <a:gdLst>
                <a:gd name="T0" fmla="*/ 2 w 53"/>
                <a:gd name="T1" fmla="*/ 4 h 4"/>
                <a:gd name="T2" fmla="*/ 51 w 53"/>
                <a:gd name="T3" fmla="*/ 4 h 4"/>
                <a:gd name="T4" fmla="*/ 53 w 53"/>
                <a:gd name="T5" fmla="*/ 2 h 4"/>
                <a:gd name="T6" fmla="*/ 51 w 53"/>
                <a:gd name="T7" fmla="*/ 0 h 4"/>
                <a:gd name="T8" fmla="*/ 2 w 53"/>
                <a:gd name="T9" fmla="*/ 0 h 4"/>
                <a:gd name="T10" fmla="*/ 0 w 53"/>
                <a:gd name="T11" fmla="*/ 2 h 4"/>
                <a:gd name="T12" fmla="*/ 2 w 53"/>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53" h="4">
                  <a:moveTo>
                    <a:pt x="2" y="4"/>
                  </a:moveTo>
                  <a:cubicBezTo>
                    <a:pt x="51" y="4"/>
                    <a:pt x="51" y="4"/>
                    <a:pt x="51" y="4"/>
                  </a:cubicBezTo>
                  <a:cubicBezTo>
                    <a:pt x="52" y="4"/>
                    <a:pt x="53" y="4"/>
                    <a:pt x="53" y="2"/>
                  </a:cubicBezTo>
                  <a:cubicBezTo>
                    <a:pt x="53" y="1"/>
                    <a:pt x="52" y="0"/>
                    <a:pt x="51" y="0"/>
                  </a:cubicBezTo>
                  <a:cubicBezTo>
                    <a:pt x="2" y="0"/>
                    <a:pt x="2" y="0"/>
                    <a:pt x="2" y="0"/>
                  </a:cubicBezTo>
                  <a:cubicBezTo>
                    <a:pt x="1" y="0"/>
                    <a:pt x="0" y="1"/>
                    <a:pt x="0" y="2"/>
                  </a:cubicBezTo>
                  <a:cubicBezTo>
                    <a:pt x="0" y="4"/>
                    <a:pt x="1" y="4"/>
                    <a:pt x="2" y="4"/>
                  </a:cubicBezTo>
                  <a:close/>
                </a:path>
              </a:pathLst>
            </a:custGeom>
            <a:solidFill>
              <a:schemeClr val="bg2">
                <a:lumMod val="1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chemeClr val="bg2">
                    <a:lumMod val="50000"/>
                  </a:schemeClr>
                </a:solidFill>
                <a:effectLst/>
                <a:uLnTx/>
                <a:uFillTx/>
                <a:ea typeface="+mn-ea"/>
                <a:cs typeface="+mn-cs"/>
              </a:endParaRPr>
            </a:p>
          </p:txBody>
        </p:sp>
        <p:sp>
          <p:nvSpPr>
            <p:cNvPr id="56" name="Freeform 7">
              <a:extLst>
                <a:ext uri="{FF2B5EF4-FFF2-40B4-BE49-F238E27FC236}">
                  <a16:creationId xmlns:a16="http://schemas.microsoft.com/office/drawing/2014/main" id="{D3AC2893-9301-3748-B377-9BAAF6B416A6}"/>
                </a:ext>
              </a:extLst>
            </p:cNvPr>
            <p:cNvSpPr>
              <a:spLocks noEditPoints="1"/>
            </p:cNvSpPr>
            <p:nvPr/>
          </p:nvSpPr>
          <p:spPr bwMode="auto">
            <a:xfrm>
              <a:off x="3179155" y="2424968"/>
              <a:ext cx="499624" cy="525691"/>
            </a:xfrm>
            <a:custGeom>
              <a:avLst/>
              <a:gdLst>
                <a:gd name="T0" fmla="*/ 0 w 119"/>
                <a:gd name="T1" fmla="*/ 2 h 125"/>
                <a:gd name="T2" fmla="*/ 0 w 119"/>
                <a:gd name="T3" fmla="*/ 47 h 125"/>
                <a:gd name="T4" fmla="*/ 41 w 119"/>
                <a:gd name="T5" fmla="*/ 116 h 125"/>
                <a:gd name="T6" fmla="*/ 59 w 119"/>
                <a:gd name="T7" fmla="*/ 125 h 125"/>
                <a:gd name="T8" fmla="*/ 59 w 119"/>
                <a:gd name="T9" fmla="*/ 125 h 125"/>
                <a:gd name="T10" fmla="*/ 60 w 119"/>
                <a:gd name="T11" fmla="*/ 125 h 125"/>
                <a:gd name="T12" fmla="*/ 78 w 119"/>
                <a:gd name="T13" fmla="*/ 116 h 125"/>
                <a:gd name="T14" fmla="*/ 119 w 119"/>
                <a:gd name="T15" fmla="*/ 47 h 125"/>
                <a:gd name="T16" fmla="*/ 119 w 119"/>
                <a:gd name="T17" fmla="*/ 2 h 125"/>
                <a:gd name="T18" fmla="*/ 117 w 119"/>
                <a:gd name="T19" fmla="*/ 0 h 125"/>
                <a:gd name="T20" fmla="*/ 2 w 119"/>
                <a:gd name="T21" fmla="*/ 0 h 125"/>
                <a:gd name="T22" fmla="*/ 0 w 119"/>
                <a:gd name="T23" fmla="*/ 2 h 125"/>
                <a:gd name="T24" fmla="*/ 76 w 119"/>
                <a:gd name="T25" fmla="*/ 112 h 125"/>
                <a:gd name="T26" fmla="*/ 59 w 119"/>
                <a:gd name="T27" fmla="*/ 121 h 125"/>
                <a:gd name="T28" fmla="*/ 43 w 119"/>
                <a:gd name="T29" fmla="*/ 112 h 125"/>
                <a:gd name="T30" fmla="*/ 4 w 119"/>
                <a:gd name="T31" fmla="*/ 57 h 125"/>
                <a:gd name="T32" fmla="*/ 114 w 119"/>
                <a:gd name="T33" fmla="*/ 57 h 125"/>
                <a:gd name="T34" fmla="*/ 76 w 119"/>
                <a:gd name="T35" fmla="*/ 112 h 125"/>
                <a:gd name="T36" fmla="*/ 4 w 119"/>
                <a:gd name="T37" fmla="*/ 4 h 125"/>
                <a:gd name="T38" fmla="*/ 115 w 119"/>
                <a:gd name="T39" fmla="*/ 4 h 125"/>
                <a:gd name="T40" fmla="*/ 115 w 119"/>
                <a:gd name="T41" fmla="*/ 47 h 125"/>
                <a:gd name="T42" fmla="*/ 115 w 119"/>
                <a:gd name="T43" fmla="*/ 53 h 125"/>
                <a:gd name="T44" fmla="*/ 4 w 119"/>
                <a:gd name="T45" fmla="*/ 53 h 125"/>
                <a:gd name="T46" fmla="*/ 4 w 119"/>
                <a:gd name="T47" fmla="*/ 47 h 125"/>
                <a:gd name="T48" fmla="*/ 4 w 119"/>
                <a:gd name="T49" fmla="*/ 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9" h="125">
                  <a:moveTo>
                    <a:pt x="0" y="2"/>
                  </a:moveTo>
                  <a:cubicBezTo>
                    <a:pt x="0" y="47"/>
                    <a:pt x="0" y="47"/>
                    <a:pt x="0" y="47"/>
                  </a:cubicBezTo>
                  <a:cubicBezTo>
                    <a:pt x="0" y="76"/>
                    <a:pt x="16" y="102"/>
                    <a:pt x="41" y="116"/>
                  </a:cubicBezTo>
                  <a:cubicBezTo>
                    <a:pt x="59" y="125"/>
                    <a:pt x="59" y="125"/>
                    <a:pt x="59" y="125"/>
                  </a:cubicBezTo>
                  <a:cubicBezTo>
                    <a:pt x="59" y="125"/>
                    <a:pt x="59" y="125"/>
                    <a:pt x="59" y="125"/>
                  </a:cubicBezTo>
                  <a:cubicBezTo>
                    <a:pt x="60" y="125"/>
                    <a:pt x="60" y="125"/>
                    <a:pt x="60" y="125"/>
                  </a:cubicBezTo>
                  <a:cubicBezTo>
                    <a:pt x="78" y="116"/>
                    <a:pt x="78" y="116"/>
                    <a:pt x="78" y="116"/>
                  </a:cubicBezTo>
                  <a:cubicBezTo>
                    <a:pt x="103" y="102"/>
                    <a:pt x="119" y="76"/>
                    <a:pt x="119" y="47"/>
                  </a:cubicBezTo>
                  <a:cubicBezTo>
                    <a:pt x="119" y="2"/>
                    <a:pt x="119" y="2"/>
                    <a:pt x="119" y="2"/>
                  </a:cubicBezTo>
                  <a:cubicBezTo>
                    <a:pt x="119" y="1"/>
                    <a:pt x="118" y="0"/>
                    <a:pt x="117" y="0"/>
                  </a:cubicBezTo>
                  <a:cubicBezTo>
                    <a:pt x="2" y="0"/>
                    <a:pt x="2" y="0"/>
                    <a:pt x="2" y="0"/>
                  </a:cubicBezTo>
                  <a:cubicBezTo>
                    <a:pt x="1" y="0"/>
                    <a:pt x="0" y="1"/>
                    <a:pt x="0" y="2"/>
                  </a:cubicBezTo>
                  <a:close/>
                  <a:moveTo>
                    <a:pt x="76" y="112"/>
                  </a:moveTo>
                  <a:cubicBezTo>
                    <a:pt x="59" y="121"/>
                    <a:pt x="59" y="121"/>
                    <a:pt x="59" y="121"/>
                  </a:cubicBezTo>
                  <a:cubicBezTo>
                    <a:pt x="43" y="112"/>
                    <a:pt x="43" y="112"/>
                    <a:pt x="43" y="112"/>
                  </a:cubicBezTo>
                  <a:cubicBezTo>
                    <a:pt x="22" y="101"/>
                    <a:pt x="8" y="81"/>
                    <a:pt x="4" y="57"/>
                  </a:cubicBezTo>
                  <a:cubicBezTo>
                    <a:pt x="114" y="57"/>
                    <a:pt x="114" y="57"/>
                    <a:pt x="114" y="57"/>
                  </a:cubicBezTo>
                  <a:cubicBezTo>
                    <a:pt x="111" y="81"/>
                    <a:pt x="97" y="101"/>
                    <a:pt x="76" y="112"/>
                  </a:cubicBezTo>
                  <a:close/>
                  <a:moveTo>
                    <a:pt x="4" y="4"/>
                  </a:moveTo>
                  <a:cubicBezTo>
                    <a:pt x="115" y="4"/>
                    <a:pt x="115" y="4"/>
                    <a:pt x="115" y="4"/>
                  </a:cubicBezTo>
                  <a:cubicBezTo>
                    <a:pt x="115" y="47"/>
                    <a:pt x="115" y="47"/>
                    <a:pt x="115" y="47"/>
                  </a:cubicBezTo>
                  <a:cubicBezTo>
                    <a:pt x="115" y="49"/>
                    <a:pt x="115" y="51"/>
                    <a:pt x="115" y="53"/>
                  </a:cubicBezTo>
                  <a:cubicBezTo>
                    <a:pt x="4" y="53"/>
                    <a:pt x="4" y="53"/>
                    <a:pt x="4" y="53"/>
                  </a:cubicBezTo>
                  <a:cubicBezTo>
                    <a:pt x="4" y="51"/>
                    <a:pt x="4" y="49"/>
                    <a:pt x="4" y="47"/>
                  </a:cubicBezTo>
                  <a:lnTo>
                    <a:pt x="4" y="4"/>
                  </a:lnTo>
                  <a:close/>
                </a:path>
              </a:pathLst>
            </a:custGeom>
            <a:solidFill>
              <a:schemeClr val="bg2">
                <a:lumMod val="1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chemeClr val="bg2">
                    <a:lumMod val="50000"/>
                  </a:schemeClr>
                </a:solidFill>
                <a:effectLst/>
                <a:uLnTx/>
                <a:uFillTx/>
                <a:ea typeface="+mn-ea"/>
                <a:cs typeface="+mn-cs"/>
              </a:endParaRPr>
            </a:p>
          </p:txBody>
        </p:sp>
      </p:grpSp>
      <p:pic>
        <p:nvPicPr>
          <p:cNvPr id="57" name="Graphic 56">
            <a:extLst>
              <a:ext uri="{FF2B5EF4-FFF2-40B4-BE49-F238E27FC236}">
                <a16:creationId xmlns:a16="http://schemas.microsoft.com/office/drawing/2014/main" id="{8A1720FA-2D42-9554-931A-7687CF07C68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912253" y="2336100"/>
            <a:ext cx="422940" cy="422940"/>
          </a:xfrm>
          <a:prstGeom prst="rect">
            <a:avLst/>
          </a:prstGeom>
        </p:spPr>
      </p:pic>
      <p:pic>
        <p:nvPicPr>
          <p:cNvPr id="58" name="Graphic 57">
            <a:extLst>
              <a:ext uri="{FF2B5EF4-FFF2-40B4-BE49-F238E27FC236}">
                <a16:creationId xmlns:a16="http://schemas.microsoft.com/office/drawing/2014/main" id="{9789E8E4-7FF8-BD3B-B8AB-467BEDA48A2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5313175" y="2303369"/>
            <a:ext cx="501969" cy="488402"/>
          </a:xfrm>
          <a:prstGeom prst="rect">
            <a:avLst/>
          </a:prstGeom>
        </p:spPr>
      </p:pic>
      <p:pic>
        <p:nvPicPr>
          <p:cNvPr id="59" name="Picture 108">
            <a:extLst>
              <a:ext uri="{FF2B5EF4-FFF2-40B4-BE49-F238E27FC236}">
                <a16:creationId xmlns:a16="http://schemas.microsoft.com/office/drawing/2014/main" id="{1C65FF37-B61E-863B-7814-B10C3E89945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6767560" y="2310536"/>
            <a:ext cx="474069" cy="474069"/>
          </a:xfrm>
          <a:prstGeom prst="rect">
            <a:avLst/>
          </a:prstGeom>
        </p:spPr>
      </p:pic>
      <p:pic>
        <p:nvPicPr>
          <p:cNvPr id="3" name="Picture 2">
            <a:extLst>
              <a:ext uri="{FF2B5EF4-FFF2-40B4-BE49-F238E27FC236}">
                <a16:creationId xmlns:a16="http://schemas.microsoft.com/office/drawing/2014/main" id="{D28F862D-DC25-4BAB-519B-F411DABE03ED}"/>
              </a:ext>
            </a:extLst>
          </p:cNvPr>
          <p:cNvPicPr>
            <a:picLocks noChangeAspect="1"/>
          </p:cNvPicPr>
          <p:nvPr/>
        </p:nvPicPr>
        <p:blipFill>
          <a:blip r:embed="rId19"/>
          <a:stretch>
            <a:fillRect/>
          </a:stretch>
        </p:blipFill>
        <p:spPr>
          <a:xfrm>
            <a:off x="6909254" y="5074376"/>
            <a:ext cx="478881" cy="570096"/>
          </a:xfrm>
          <a:prstGeom prst="rect">
            <a:avLst/>
          </a:prstGeom>
        </p:spPr>
      </p:pic>
      <p:sp>
        <p:nvSpPr>
          <p:cNvPr id="8" name="TextBox 7">
            <a:extLst>
              <a:ext uri="{FF2B5EF4-FFF2-40B4-BE49-F238E27FC236}">
                <a16:creationId xmlns:a16="http://schemas.microsoft.com/office/drawing/2014/main" id="{C7708EBD-AFC0-0576-9E39-717AA842ECE0}"/>
              </a:ext>
            </a:extLst>
          </p:cNvPr>
          <p:cNvSpPr txBox="1"/>
          <p:nvPr/>
        </p:nvSpPr>
        <p:spPr>
          <a:xfrm>
            <a:off x="538762" y="5635016"/>
            <a:ext cx="1097280" cy="246221"/>
          </a:xfrm>
          <a:prstGeom prst="rect">
            <a:avLst/>
          </a:prstGeom>
          <a:noFill/>
        </p:spPr>
        <p:txBody>
          <a:bodyPr wrap="square" rtlCol="0">
            <a:spAutoFit/>
          </a:bodyPr>
          <a:lstStyle/>
          <a:p>
            <a:pPr algn="ctr">
              <a:buClr>
                <a:schemeClr val="bg1"/>
              </a:buClr>
            </a:pPr>
            <a:r>
              <a:rPr lang="en-US" sz="1000">
                <a:solidFill>
                  <a:srgbClr val="525252"/>
                </a:solidFill>
                <a:latin typeface="Lato" panose="020F0502020204030203" pitchFamily="34" charset="0"/>
                <a:ea typeface="Lato" panose="020F0502020204030203" pitchFamily="34" charset="0"/>
                <a:cs typeface="Lato" panose="020F0502020204030203" pitchFamily="34" charset="0"/>
              </a:rPr>
              <a:t>Private Equity</a:t>
            </a:r>
          </a:p>
        </p:txBody>
      </p:sp>
      <p:sp>
        <p:nvSpPr>
          <p:cNvPr id="9" name="TextBox 8">
            <a:extLst>
              <a:ext uri="{FF2B5EF4-FFF2-40B4-BE49-F238E27FC236}">
                <a16:creationId xmlns:a16="http://schemas.microsoft.com/office/drawing/2014/main" id="{AEDAB1BE-95F5-339D-0EC4-016C27D18DED}"/>
              </a:ext>
            </a:extLst>
          </p:cNvPr>
          <p:cNvSpPr txBox="1"/>
          <p:nvPr/>
        </p:nvSpPr>
        <p:spPr>
          <a:xfrm>
            <a:off x="1753494" y="5635017"/>
            <a:ext cx="1097280" cy="400110"/>
          </a:xfrm>
          <a:prstGeom prst="rect">
            <a:avLst/>
          </a:prstGeom>
          <a:noFill/>
        </p:spPr>
        <p:txBody>
          <a:bodyPr wrap="square" rtlCol="0">
            <a:spAutoFit/>
          </a:bodyPr>
          <a:lstStyle/>
          <a:p>
            <a:pPr algn="ctr">
              <a:buClr>
                <a:schemeClr val="bg1"/>
              </a:buClr>
            </a:pPr>
            <a:r>
              <a:rPr lang="en-US" sz="1000">
                <a:solidFill>
                  <a:srgbClr val="525252"/>
                </a:solidFill>
                <a:latin typeface="Lato" panose="020F0502020204030203" pitchFamily="34" charset="0"/>
                <a:ea typeface="Lato" panose="020F0502020204030203" pitchFamily="34" charset="0"/>
                <a:cs typeface="Lato" panose="020F0502020204030203" pitchFamily="34" charset="0"/>
              </a:rPr>
              <a:t>Professional Services</a:t>
            </a:r>
          </a:p>
        </p:txBody>
      </p:sp>
      <p:sp>
        <p:nvSpPr>
          <p:cNvPr id="10" name="TextBox 9">
            <a:extLst>
              <a:ext uri="{FF2B5EF4-FFF2-40B4-BE49-F238E27FC236}">
                <a16:creationId xmlns:a16="http://schemas.microsoft.com/office/drawing/2014/main" id="{9777F367-B50A-CC38-08F2-2A05753C4A74}"/>
              </a:ext>
            </a:extLst>
          </p:cNvPr>
          <p:cNvSpPr txBox="1"/>
          <p:nvPr/>
        </p:nvSpPr>
        <p:spPr>
          <a:xfrm>
            <a:off x="2968226" y="5635016"/>
            <a:ext cx="1097280" cy="246221"/>
          </a:xfrm>
          <a:prstGeom prst="rect">
            <a:avLst/>
          </a:prstGeom>
          <a:noFill/>
        </p:spPr>
        <p:txBody>
          <a:bodyPr wrap="square" rtlCol="0">
            <a:spAutoFit/>
          </a:bodyPr>
          <a:lstStyle/>
          <a:p>
            <a:pPr algn="ctr">
              <a:buClr>
                <a:schemeClr val="bg1"/>
              </a:buClr>
            </a:pPr>
            <a:r>
              <a:rPr lang="en-US" sz="1000" dirty="0">
                <a:solidFill>
                  <a:srgbClr val="525252"/>
                </a:solidFill>
                <a:latin typeface="Lato" panose="020F0502020204030203" pitchFamily="34" charset="0"/>
                <a:ea typeface="Lato" panose="020F0502020204030203" pitchFamily="34" charset="0"/>
                <a:cs typeface="Lato" panose="020F0502020204030203" pitchFamily="34" charset="0"/>
              </a:rPr>
              <a:t>Real Estate</a:t>
            </a:r>
          </a:p>
        </p:txBody>
      </p:sp>
      <p:sp>
        <p:nvSpPr>
          <p:cNvPr id="11" name="TextBox 10">
            <a:extLst>
              <a:ext uri="{FF2B5EF4-FFF2-40B4-BE49-F238E27FC236}">
                <a16:creationId xmlns:a16="http://schemas.microsoft.com/office/drawing/2014/main" id="{508F30FF-85AE-4B8F-4220-979F89443E92}"/>
              </a:ext>
            </a:extLst>
          </p:cNvPr>
          <p:cNvSpPr txBox="1"/>
          <p:nvPr/>
        </p:nvSpPr>
        <p:spPr>
          <a:xfrm>
            <a:off x="4182958" y="5635016"/>
            <a:ext cx="1097280" cy="553998"/>
          </a:xfrm>
          <a:prstGeom prst="rect">
            <a:avLst/>
          </a:prstGeom>
          <a:noFill/>
        </p:spPr>
        <p:txBody>
          <a:bodyPr wrap="square" rtlCol="0">
            <a:spAutoFit/>
          </a:bodyPr>
          <a:lstStyle/>
          <a:p>
            <a:pPr algn="ctr">
              <a:buClr>
                <a:schemeClr val="bg1"/>
              </a:buClr>
            </a:pPr>
            <a:r>
              <a:rPr lang="en-US" sz="1000" dirty="0">
                <a:solidFill>
                  <a:srgbClr val="525252"/>
                </a:solidFill>
                <a:latin typeface="Lato" panose="020F0502020204030203" pitchFamily="34" charset="0"/>
                <a:ea typeface="Lato" panose="020F0502020204030203" pitchFamily="34" charset="0"/>
                <a:cs typeface="Lato" panose="020F0502020204030203" pitchFamily="34" charset="0"/>
              </a:rPr>
              <a:t>Restaurant, Franchise &amp; Hospitality</a:t>
            </a:r>
          </a:p>
        </p:txBody>
      </p:sp>
      <p:sp>
        <p:nvSpPr>
          <p:cNvPr id="18" name="TextBox 17">
            <a:extLst>
              <a:ext uri="{FF2B5EF4-FFF2-40B4-BE49-F238E27FC236}">
                <a16:creationId xmlns:a16="http://schemas.microsoft.com/office/drawing/2014/main" id="{84ADA12B-552A-59A5-42D1-6D32853A7876}"/>
              </a:ext>
            </a:extLst>
          </p:cNvPr>
          <p:cNvSpPr txBox="1"/>
          <p:nvPr/>
        </p:nvSpPr>
        <p:spPr>
          <a:xfrm>
            <a:off x="5397690" y="5635016"/>
            <a:ext cx="1097280" cy="400110"/>
          </a:xfrm>
          <a:prstGeom prst="rect">
            <a:avLst/>
          </a:prstGeom>
          <a:noFill/>
        </p:spPr>
        <p:txBody>
          <a:bodyPr wrap="square" rtlCol="0">
            <a:spAutoFit/>
          </a:bodyPr>
          <a:lstStyle/>
          <a:p>
            <a:pPr algn="ctr">
              <a:buClr>
                <a:schemeClr val="bg1"/>
              </a:buClr>
            </a:pPr>
            <a:r>
              <a:rPr lang="en-US" sz="1000" dirty="0">
                <a:solidFill>
                  <a:srgbClr val="525252"/>
                </a:solidFill>
                <a:latin typeface="Lato" panose="020F0502020204030203" pitchFamily="34" charset="0"/>
                <a:ea typeface="Lato" panose="020F0502020204030203" pitchFamily="34" charset="0"/>
                <a:cs typeface="Lato" panose="020F0502020204030203" pitchFamily="34" charset="0"/>
              </a:rPr>
              <a:t>Technology &amp;  Blockchain</a:t>
            </a:r>
          </a:p>
        </p:txBody>
      </p:sp>
      <p:pic>
        <p:nvPicPr>
          <p:cNvPr id="20" name="Graphic 119">
            <a:extLst>
              <a:ext uri="{FF2B5EF4-FFF2-40B4-BE49-F238E27FC236}">
                <a16:creationId xmlns:a16="http://schemas.microsoft.com/office/drawing/2014/main" id="{BD4F1BAC-CDCE-043D-B713-0ECD6B41AE70}"/>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5717915" y="5118977"/>
            <a:ext cx="457200" cy="428625"/>
          </a:xfrm>
          <a:prstGeom prst="rect">
            <a:avLst/>
          </a:prstGeom>
        </p:spPr>
      </p:pic>
      <p:pic>
        <p:nvPicPr>
          <p:cNvPr id="21" name="Graphic 3">
            <a:extLst>
              <a:ext uri="{FF2B5EF4-FFF2-40B4-BE49-F238E27FC236}">
                <a16:creationId xmlns:a16="http://schemas.microsoft.com/office/drawing/2014/main" id="{22A831FB-A2D8-EA65-992C-D26A263325AA}"/>
              </a:ext>
            </a:extLst>
          </p:cNvPr>
          <p:cNvPicPr>
            <a:picLocks noChangeAspect="1"/>
          </p:cNvPicPr>
          <p:nvPr/>
        </p:nvPicPr>
        <p:blipFill>
          <a:blip r:embed="rId21">
            <a:extLst>
              <a:ext uri="{28A0092B-C50C-407E-A947-70E740481C1C}">
                <a14:useLocalDpi xmlns:a14="http://schemas.microsoft.com/office/drawing/2010/main" val="0"/>
              </a:ext>
            </a:extLst>
          </a:blip>
          <a:srcRect/>
          <a:stretch/>
        </p:blipFill>
        <p:spPr>
          <a:xfrm>
            <a:off x="4509247" y="5105546"/>
            <a:ext cx="470181" cy="455487"/>
          </a:xfrm>
          <a:prstGeom prst="rect">
            <a:avLst/>
          </a:prstGeom>
        </p:spPr>
      </p:pic>
      <p:pic>
        <p:nvPicPr>
          <p:cNvPr id="22" name="Graphic 116">
            <a:extLst>
              <a:ext uri="{FF2B5EF4-FFF2-40B4-BE49-F238E27FC236}">
                <a16:creationId xmlns:a16="http://schemas.microsoft.com/office/drawing/2014/main" id="{4FF76F81-CB54-653C-B93B-AC5805221961}"/>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3265647" y="5104689"/>
            <a:ext cx="457200" cy="457200"/>
          </a:xfrm>
          <a:prstGeom prst="rect">
            <a:avLst/>
          </a:prstGeom>
        </p:spPr>
      </p:pic>
      <p:pic>
        <p:nvPicPr>
          <p:cNvPr id="23" name="Picture 22">
            <a:extLst>
              <a:ext uri="{FF2B5EF4-FFF2-40B4-BE49-F238E27FC236}">
                <a16:creationId xmlns:a16="http://schemas.microsoft.com/office/drawing/2014/main" id="{728D1892-60E9-F9C2-22DB-B773460F66C8}"/>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2073176" y="5104689"/>
            <a:ext cx="457200" cy="457200"/>
          </a:xfrm>
          <a:prstGeom prst="rect">
            <a:avLst/>
          </a:prstGeom>
        </p:spPr>
      </p:pic>
      <p:pic>
        <p:nvPicPr>
          <p:cNvPr id="24" name="Picture 23">
            <a:extLst>
              <a:ext uri="{FF2B5EF4-FFF2-40B4-BE49-F238E27FC236}">
                <a16:creationId xmlns:a16="http://schemas.microsoft.com/office/drawing/2014/main" id="{6CB13C6D-9503-0481-B6C5-BC64808399AF}"/>
              </a:ext>
            </a:extLst>
          </p:cNvPr>
          <p:cNvPicPr>
            <a:picLocks noChangeAspect="1"/>
          </p:cNvPicPr>
          <p:nvPr/>
        </p:nvPicPr>
        <p:blipFill>
          <a:blip r:embed="rId24">
            <a:extLst>
              <a:ext uri="{28A0092B-C50C-407E-A947-70E740481C1C}">
                <a14:useLocalDpi xmlns:a14="http://schemas.microsoft.com/office/drawing/2010/main" val="0"/>
              </a:ext>
            </a:extLst>
          </a:blip>
          <a:srcRect/>
          <a:stretch/>
        </p:blipFill>
        <p:spPr>
          <a:xfrm>
            <a:off x="848039" y="5104689"/>
            <a:ext cx="457200" cy="457200"/>
          </a:xfrm>
          <a:prstGeom prst="rect">
            <a:avLst/>
          </a:prstGeom>
        </p:spPr>
      </p:pic>
      <p:sp>
        <p:nvSpPr>
          <p:cNvPr id="25" name="TextBox 24">
            <a:extLst>
              <a:ext uri="{FF2B5EF4-FFF2-40B4-BE49-F238E27FC236}">
                <a16:creationId xmlns:a16="http://schemas.microsoft.com/office/drawing/2014/main" id="{A6A4EDE1-A8BB-BD03-AB89-9606194F3B96}"/>
              </a:ext>
            </a:extLst>
          </p:cNvPr>
          <p:cNvSpPr txBox="1"/>
          <p:nvPr/>
        </p:nvSpPr>
        <p:spPr>
          <a:xfrm>
            <a:off x="6612424" y="5635016"/>
            <a:ext cx="1097280" cy="246221"/>
          </a:xfrm>
          <a:prstGeom prst="rect">
            <a:avLst/>
          </a:prstGeom>
          <a:noFill/>
        </p:spPr>
        <p:txBody>
          <a:bodyPr wrap="square" rtlCol="0">
            <a:spAutoFit/>
          </a:bodyPr>
          <a:lstStyle/>
          <a:p>
            <a:pPr algn="ctr">
              <a:buClr>
                <a:schemeClr val="bg1"/>
              </a:buClr>
            </a:pPr>
            <a:r>
              <a:rPr lang="en-US" sz="1000" dirty="0">
                <a:solidFill>
                  <a:srgbClr val="525252"/>
                </a:solidFill>
                <a:latin typeface="Lato" panose="020F0502020204030203" pitchFamily="34" charset="0"/>
                <a:ea typeface="Lato" panose="020F0502020204030203" pitchFamily="34" charset="0"/>
                <a:cs typeface="Lato" panose="020F0502020204030203" pitchFamily="34" charset="0"/>
              </a:rPr>
              <a:t>International</a:t>
            </a:r>
          </a:p>
        </p:txBody>
      </p:sp>
      <p:sp>
        <p:nvSpPr>
          <p:cNvPr id="26" name="TextBox 25">
            <a:extLst>
              <a:ext uri="{FF2B5EF4-FFF2-40B4-BE49-F238E27FC236}">
                <a16:creationId xmlns:a16="http://schemas.microsoft.com/office/drawing/2014/main" id="{FA2939A1-70B9-1087-D6CD-BBC5E5323687}"/>
              </a:ext>
            </a:extLst>
          </p:cNvPr>
          <p:cNvSpPr txBox="1"/>
          <p:nvPr/>
        </p:nvSpPr>
        <p:spPr>
          <a:xfrm>
            <a:off x="8089549" y="658049"/>
            <a:ext cx="1894062" cy="2230804"/>
          </a:xfrm>
          <a:prstGeom prst="rect">
            <a:avLst/>
          </a:prstGeom>
          <a:noFill/>
        </p:spPr>
        <p:txBody>
          <a:bodyPr wrap="square" rtlCol="0">
            <a:spAutoFit/>
          </a:bodyPr>
          <a:lstStyle/>
          <a:p>
            <a:pPr>
              <a:lnSpc>
                <a:spcPct val="113000"/>
              </a:lnSpc>
              <a:buClr>
                <a:srgbClr val="F79B36"/>
              </a:buClr>
            </a:pPr>
            <a:r>
              <a:rPr lang="en-US" sz="1400" b="1" dirty="0">
                <a:solidFill>
                  <a:srgbClr val="525252"/>
                </a:solidFill>
                <a:latin typeface="Lato" panose="020F0502020204030203" pitchFamily="34" charset="0"/>
                <a:ea typeface="Lato" panose="020F0502020204030203" pitchFamily="34" charset="0"/>
                <a:cs typeface="Lato" panose="020F0502020204030203" pitchFamily="34" charset="0"/>
              </a:rPr>
              <a:t>Specialty Tax</a:t>
            </a:r>
          </a:p>
          <a:p>
            <a:pPr marL="119063" indent="-119063">
              <a:lnSpc>
                <a:spcPct val="113000"/>
              </a:lnSpc>
              <a:buClr>
                <a:srgbClr val="F37920"/>
              </a:buClr>
              <a:buFont typeface="Arial" panose="020B0604020202020204" pitchFamily="34" charset="0"/>
              <a:buChar char="•"/>
            </a:pPr>
            <a:r>
              <a:rPr lang="en-US" sz="1100" dirty="0">
                <a:solidFill>
                  <a:srgbClr val="525252"/>
                </a:solidFill>
                <a:latin typeface="Lato" panose="020F0502020204030203" pitchFamily="34" charset="0"/>
                <a:ea typeface="Lato" panose="020F0502020204030203" pitchFamily="34" charset="0"/>
                <a:cs typeface="Lato" panose="020F0502020204030203" pitchFamily="34" charset="0"/>
              </a:rPr>
              <a:t>Employment Tax</a:t>
            </a:r>
          </a:p>
          <a:p>
            <a:pPr marL="119063" indent="-119063">
              <a:lnSpc>
                <a:spcPct val="113000"/>
              </a:lnSpc>
              <a:buClr>
                <a:srgbClr val="F37920"/>
              </a:buClr>
              <a:buFont typeface="Arial" panose="020B0604020202020204" pitchFamily="34" charset="0"/>
              <a:buChar char="•"/>
            </a:pPr>
            <a:r>
              <a:rPr lang="en-US" sz="1100" dirty="0">
                <a:solidFill>
                  <a:srgbClr val="525252"/>
                </a:solidFill>
                <a:latin typeface="Lato" panose="020F0502020204030203" pitchFamily="34" charset="0"/>
                <a:ea typeface="Lato" panose="020F0502020204030203" pitchFamily="34" charset="0"/>
                <a:cs typeface="Lato" panose="020F0502020204030203" pitchFamily="34" charset="0"/>
              </a:rPr>
              <a:t>State &amp; Local Tax</a:t>
            </a:r>
          </a:p>
          <a:p>
            <a:pPr marL="119063" indent="-119063">
              <a:lnSpc>
                <a:spcPct val="113000"/>
              </a:lnSpc>
              <a:buClr>
                <a:srgbClr val="F37920"/>
              </a:buClr>
              <a:buFont typeface="Arial" panose="020B0604020202020204" pitchFamily="34" charset="0"/>
              <a:buChar char="•"/>
            </a:pPr>
            <a:r>
              <a:rPr lang="en-US" sz="1100" dirty="0">
                <a:solidFill>
                  <a:srgbClr val="525252"/>
                </a:solidFill>
                <a:latin typeface="Lato" panose="020F0502020204030203" pitchFamily="34" charset="0"/>
                <a:ea typeface="Lato" panose="020F0502020204030203" pitchFamily="34" charset="0"/>
                <a:cs typeface="Lato" panose="020F0502020204030203" pitchFamily="34" charset="0"/>
              </a:rPr>
              <a:t>Tax Credits &amp; Incentives</a:t>
            </a:r>
          </a:p>
          <a:p>
            <a:pPr marL="119063" indent="-119063">
              <a:lnSpc>
                <a:spcPct val="113000"/>
              </a:lnSpc>
              <a:buClr>
                <a:srgbClr val="F37920"/>
              </a:buClr>
              <a:buFont typeface="Arial" panose="020B0604020202020204" pitchFamily="34" charset="0"/>
              <a:buChar char="•"/>
            </a:pPr>
            <a:r>
              <a:rPr lang="en-US" sz="1100" dirty="0">
                <a:solidFill>
                  <a:srgbClr val="525252"/>
                </a:solidFill>
                <a:latin typeface="Lato" panose="020F0502020204030203" pitchFamily="34" charset="0"/>
                <a:ea typeface="Lato" panose="020F0502020204030203" pitchFamily="34" charset="0"/>
                <a:cs typeface="Lato" panose="020F0502020204030203" pitchFamily="34" charset="0"/>
              </a:rPr>
              <a:t>Income Tax &amp; Estate Planning</a:t>
            </a:r>
          </a:p>
          <a:p>
            <a:pPr marL="119063" indent="-119063">
              <a:lnSpc>
                <a:spcPct val="113000"/>
              </a:lnSpc>
              <a:buClr>
                <a:srgbClr val="F37920"/>
              </a:buClr>
              <a:buFont typeface="Arial" panose="020B0604020202020204" pitchFamily="34" charset="0"/>
              <a:buChar char="•"/>
            </a:pPr>
            <a:r>
              <a:rPr lang="en-US" sz="1100" dirty="0">
                <a:solidFill>
                  <a:srgbClr val="525252"/>
                </a:solidFill>
                <a:latin typeface="Lato" panose="020F0502020204030203" pitchFamily="34" charset="0"/>
                <a:ea typeface="Lato" panose="020F0502020204030203" pitchFamily="34" charset="0"/>
                <a:cs typeface="Lato" panose="020F0502020204030203" pitchFamily="34" charset="0"/>
              </a:rPr>
              <a:t>International Tax</a:t>
            </a:r>
          </a:p>
          <a:p>
            <a:pPr marL="119063" indent="-119063">
              <a:lnSpc>
                <a:spcPct val="113000"/>
              </a:lnSpc>
              <a:buClr>
                <a:srgbClr val="F37920"/>
              </a:buClr>
              <a:buFont typeface="Arial" panose="020B0604020202020204" pitchFamily="34" charset="0"/>
              <a:buChar char="•"/>
            </a:pPr>
            <a:r>
              <a:rPr lang="en-US" sz="1100" dirty="0">
                <a:solidFill>
                  <a:srgbClr val="525252"/>
                </a:solidFill>
                <a:latin typeface="Lato" panose="020F0502020204030203" pitchFamily="34" charset="0"/>
                <a:ea typeface="Lato" panose="020F0502020204030203" pitchFamily="34" charset="0"/>
                <a:cs typeface="Lato" panose="020F0502020204030203" pitchFamily="34" charset="0"/>
              </a:rPr>
              <a:t>Transfer Pricing</a:t>
            </a:r>
          </a:p>
          <a:p>
            <a:pPr marL="119063" indent="-119063">
              <a:lnSpc>
                <a:spcPct val="113000"/>
              </a:lnSpc>
              <a:buClr>
                <a:srgbClr val="F37920"/>
              </a:buClr>
              <a:buFont typeface="Arial" panose="020B0604020202020204" pitchFamily="34" charset="0"/>
              <a:buChar char="•"/>
            </a:pPr>
            <a:r>
              <a:rPr lang="en-US" sz="1100" dirty="0">
                <a:solidFill>
                  <a:srgbClr val="525252"/>
                </a:solidFill>
                <a:latin typeface="Lato" panose="020F0502020204030203" pitchFamily="34" charset="0"/>
                <a:ea typeface="Lato" panose="020F0502020204030203" pitchFamily="34" charset="0"/>
                <a:cs typeface="Lato" panose="020F0502020204030203" pitchFamily="34" charset="0"/>
              </a:rPr>
              <a:t>Tax Controversy Services</a:t>
            </a:r>
          </a:p>
          <a:p>
            <a:pPr marL="119063" indent="-119063">
              <a:lnSpc>
                <a:spcPct val="113000"/>
              </a:lnSpc>
              <a:buClr>
                <a:srgbClr val="F37920"/>
              </a:buClr>
              <a:buFont typeface="Arial" panose="020B0604020202020204" pitchFamily="34" charset="0"/>
              <a:buChar char="•"/>
            </a:pPr>
            <a:r>
              <a:rPr lang="en-US" sz="1100" dirty="0">
                <a:solidFill>
                  <a:srgbClr val="525252"/>
                </a:solidFill>
                <a:latin typeface="Lato" panose="020F0502020204030203" pitchFamily="34" charset="0"/>
                <a:ea typeface="Lato" panose="020F0502020204030203" pitchFamily="34" charset="0"/>
                <a:cs typeface="Lato" panose="020F0502020204030203" pitchFamily="34" charset="0"/>
              </a:rPr>
              <a:t>Customs and Tariffs</a:t>
            </a:r>
          </a:p>
          <a:p>
            <a:pPr marL="119063" indent="-119063">
              <a:lnSpc>
                <a:spcPct val="113000"/>
              </a:lnSpc>
              <a:buClr>
                <a:srgbClr val="F37920"/>
              </a:buClr>
              <a:buFont typeface="Arial" panose="020B0604020202020204" pitchFamily="34" charset="0"/>
              <a:buChar char="•"/>
            </a:pPr>
            <a:r>
              <a:rPr lang="en-US" sz="1100" dirty="0">
                <a:solidFill>
                  <a:srgbClr val="525252"/>
                </a:solidFill>
                <a:latin typeface="Lato" panose="020F0502020204030203" pitchFamily="34" charset="0"/>
                <a:ea typeface="Lato" panose="020F0502020204030203" pitchFamily="34" charset="0"/>
                <a:cs typeface="Lato" panose="020F0502020204030203" pitchFamily="34" charset="0"/>
              </a:rPr>
              <a:t>Global Mobility</a:t>
            </a:r>
          </a:p>
        </p:txBody>
      </p:sp>
      <p:sp>
        <p:nvSpPr>
          <p:cNvPr id="27" name="TextBox 26">
            <a:extLst>
              <a:ext uri="{FF2B5EF4-FFF2-40B4-BE49-F238E27FC236}">
                <a16:creationId xmlns:a16="http://schemas.microsoft.com/office/drawing/2014/main" id="{A8E2EA38-CDAE-D5DC-C599-3447A3868E85}"/>
              </a:ext>
            </a:extLst>
          </p:cNvPr>
          <p:cNvSpPr txBox="1"/>
          <p:nvPr/>
        </p:nvSpPr>
        <p:spPr>
          <a:xfrm>
            <a:off x="10156424" y="658049"/>
            <a:ext cx="1894062" cy="2230804"/>
          </a:xfrm>
          <a:prstGeom prst="rect">
            <a:avLst/>
          </a:prstGeom>
          <a:noFill/>
        </p:spPr>
        <p:txBody>
          <a:bodyPr wrap="square" rtlCol="0">
            <a:spAutoFit/>
          </a:bodyPr>
          <a:lstStyle/>
          <a:p>
            <a:pPr>
              <a:lnSpc>
                <a:spcPct val="113000"/>
              </a:lnSpc>
              <a:buClr>
                <a:srgbClr val="F79B36"/>
              </a:buClr>
            </a:pPr>
            <a:r>
              <a:rPr lang="en-US" sz="1400" b="1" dirty="0">
                <a:solidFill>
                  <a:srgbClr val="525252"/>
                </a:solidFill>
                <a:latin typeface="Lato" panose="020F0502020204030203" pitchFamily="34" charset="0"/>
                <a:ea typeface="Lato" panose="020F0502020204030203" pitchFamily="34" charset="0"/>
                <a:cs typeface="Lato" panose="020F0502020204030203" pitchFamily="34" charset="0"/>
              </a:rPr>
              <a:t>Digital Advisory</a:t>
            </a:r>
          </a:p>
          <a:p>
            <a:pPr marL="119063" indent="-119063">
              <a:lnSpc>
                <a:spcPct val="113000"/>
              </a:lnSpc>
              <a:buClr>
                <a:srgbClr val="F47920"/>
              </a:buClr>
              <a:buFont typeface="Arial" panose="020B0604020202020204" pitchFamily="34" charset="0"/>
              <a:buChar char="•"/>
            </a:pPr>
            <a:r>
              <a:rPr lang="en-US" sz="1100" dirty="0">
                <a:solidFill>
                  <a:srgbClr val="525252"/>
                </a:solidFill>
                <a:latin typeface="Lato" panose="020F0502020204030203" pitchFamily="34" charset="0"/>
                <a:ea typeface="Lato" panose="020F0502020204030203" pitchFamily="34" charset="0"/>
                <a:cs typeface="Lato" panose="020F0502020204030203" pitchFamily="34" charset="0"/>
              </a:rPr>
              <a:t>Data and Analytics</a:t>
            </a:r>
          </a:p>
          <a:p>
            <a:pPr marL="119063" indent="-119063">
              <a:lnSpc>
                <a:spcPct val="113000"/>
              </a:lnSpc>
              <a:buClr>
                <a:srgbClr val="F47920"/>
              </a:buClr>
              <a:buFont typeface="Arial" panose="020B0604020202020204" pitchFamily="34" charset="0"/>
              <a:buChar char="•"/>
            </a:pPr>
            <a:r>
              <a:rPr lang="en-US" sz="1100" dirty="0">
                <a:solidFill>
                  <a:srgbClr val="525252"/>
                </a:solidFill>
                <a:latin typeface="Lato" panose="020F0502020204030203" pitchFamily="34" charset="0"/>
                <a:ea typeface="Lato" panose="020F0502020204030203" pitchFamily="34" charset="0"/>
                <a:cs typeface="Lato" panose="020F0502020204030203" pitchFamily="34" charset="0"/>
              </a:rPr>
              <a:t>Blockchain</a:t>
            </a:r>
          </a:p>
          <a:p>
            <a:pPr marL="119063" indent="-119063">
              <a:lnSpc>
                <a:spcPct val="113000"/>
              </a:lnSpc>
              <a:buClr>
                <a:srgbClr val="F47920"/>
              </a:buClr>
              <a:buFont typeface="Arial" panose="020B0604020202020204" pitchFamily="34" charset="0"/>
              <a:buChar char="•"/>
            </a:pPr>
            <a:r>
              <a:rPr lang="en-US" sz="1100" dirty="0">
                <a:solidFill>
                  <a:srgbClr val="525252"/>
                </a:solidFill>
                <a:latin typeface="Lato" panose="020F0502020204030203" pitchFamily="34" charset="0"/>
                <a:ea typeface="Lato" panose="020F0502020204030203" pitchFamily="34" charset="0"/>
                <a:cs typeface="Lato" panose="020F0502020204030203" pitchFamily="34" charset="0"/>
              </a:rPr>
              <a:t>Digital Transformation</a:t>
            </a:r>
          </a:p>
          <a:p>
            <a:pPr marL="119063" indent="-119063">
              <a:lnSpc>
                <a:spcPct val="113000"/>
              </a:lnSpc>
              <a:buClr>
                <a:srgbClr val="F47920"/>
              </a:buClr>
              <a:buFont typeface="Arial" panose="020B0604020202020204" pitchFamily="34" charset="0"/>
              <a:buChar char="•"/>
            </a:pPr>
            <a:r>
              <a:rPr lang="en-US" sz="1100" dirty="0">
                <a:solidFill>
                  <a:srgbClr val="525252"/>
                </a:solidFill>
                <a:latin typeface="Lato" panose="020F0502020204030203" pitchFamily="34" charset="0"/>
                <a:ea typeface="Lato" panose="020F0502020204030203" pitchFamily="34" charset="0"/>
                <a:cs typeface="Lato" panose="020F0502020204030203" pitchFamily="34" charset="0"/>
              </a:rPr>
              <a:t>Risk Management Advisory</a:t>
            </a:r>
          </a:p>
          <a:p>
            <a:pPr marL="119063" indent="-119063">
              <a:lnSpc>
                <a:spcPct val="113000"/>
              </a:lnSpc>
              <a:buClr>
                <a:srgbClr val="F47920"/>
              </a:buClr>
              <a:buFont typeface="Arial" panose="020B0604020202020204" pitchFamily="34" charset="0"/>
              <a:buChar char="•"/>
            </a:pPr>
            <a:r>
              <a:rPr lang="en-US" sz="1100" dirty="0">
                <a:solidFill>
                  <a:srgbClr val="525252"/>
                </a:solidFill>
                <a:latin typeface="Lato" panose="020F0502020204030203" pitchFamily="34" charset="0"/>
                <a:ea typeface="Lato" panose="020F0502020204030203" pitchFamily="34" charset="0"/>
                <a:cs typeface="Lato" panose="020F0502020204030203" pitchFamily="34" charset="0"/>
              </a:rPr>
              <a:t>Cybersecurity Advisory</a:t>
            </a:r>
          </a:p>
          <a:p>
            <a:pPr marL="119063" indent="-119063">
              <a:lnSpc>
                <a:spcPct val="113000"/>
              </a:lnSpc>
              <a:buClr>
                <a:srgbClr val="F47920"/>
              </a:buClr>
              <a:buFont typeface="Arial" panose="020B0604020202020204" pitchFamily="34" charset="0"/>
              <a:buChar char="•"/>
            </a:pPr>
            <a:r>
              <a:rPr lang="en-US" sz="1100" dirty="0">
                <a:solidFill>
                  <a:srgbClr val="525252"/>
                </a:solidFill>
                <a:latin typeface="Lato" panose="020F0502020204030203" pitchFamily="34" charset="0"/>
                <a:ea typeface="Lato" panose="020F0502020204030203" pitchFamily="34" charset="0"/>
                <a:cs typeface="Lato" panose="020F0502020204030203" pitchFamily="34" charset="0"/>
              </a:rPr>
              <a:t>Information Assurance</a:t>
            </a:r>
          </a:p>
          <a:p>
            <a:pPr marL="119063" indent="-119063">
              <a:lnSpc>
                <a:spcPct val="113000"/>
              </a:lnSpc>
              <a:buClr>
                <a:srgbClr val="F47920"/>
              </a:buClr>
              <a:buFont typeface="Arial" panose="020B0604020202020204" pitchFamily="34" charset="0"/>
              <a:buChar char="•"/>
            </a:pPr>
            <a:r>
              <a:rPr lang="en-US" sz="1100" dirty="0">
                <a:solidFill>
                  <a:srgbClr val="525252"/>
                </a:solidFill>
                <a:latin typeface="Lato" panose="020F0502020204030203" pitchFamily="34" charset="0"/>
                <a:ea typeface="Lato" panose="020F0502020204030203" pitchFamily="34" charset="0"/>
                <a:cs typeface="Lato" panose="020F0502020204030203" pitchFamily="34" charset="0"/>
              </a:rPr>
              <a:t>Business Applications (ERP) – Sage, Intact, Unanet, NetSuite</a:t>
            </a:r>
          </a:p>
        </p:txBody>
      </p:sp>
      <p:sp>
        <p:nvSpPr>
          <p:cNvPr id="34" name="TextBox 33">
            <a:extLst>
              <a:ext uri="{FF2B5EF4-FFF2-40B4-BE49-F238E27FC236}">
                <a16:creationId xmlns:a16="http://schemas.microsoft.com/office/drawing/2014/main" id="{69333387-13B3-6BFF-2FD2-E9C91E700822}"/>
              </a:ext>
            </a:extLst>
          </p:cNvPr>
          <p:cNvSpPr txBox="1"/>
          <p:nvPr/>
        </p:nvSpPr>
        <p:spPr>
          <a:xfrm>
            <a:off x="8089548" y="3300615"/>
            <a:ext cx="1894062" cy="2613279"/>
          </a:xfrm>
          <a:prstGeom prst="rect">
            <a:avLst/>
          </a:prstGeom>
          <a:noFill/>
        </p:spPr>
        <p:txBody>
          <a:bodyPr wrap="square" rtlCol="0">
            <a:spAutoFit/>
          </a:bodyPr>
          <a:lstStyle/>
          <a:p>
            <a:pPr>
              <a:lnSpc>
                <a:spcPct val="113000"/>
              </a:lnSpc>
              <a:buClr>
                <a:srgbClr val="F79B36"/>
              </a:buClr>
            </a:pPr>
            <a:r>
              <a:rPr lang="en-US" sz="1400" b="1" dirty="0">
                <a:solidFill>
                  <a:srgbClr val="525252"/>
                </a:solidFill>
                <a:latin typeface="Lato" panose="020F0502020204030203" pitchFamily="34" charset="0"/>
                <a:ea typeface="Lato" panose="020F0502020204030203" pitchFamily="34" charset="0"/>
                <a:cs typeface="Lato" panose="020F0502020204030203" pitchFamily="34" charset="0"/>
              </a:rPr>
              <a:t>Managed Services</a:t>
            </a:r>
          </a:p>
          <a:p>
            <a:pPr marL="119063" indent="-119063">
              <a:lnSpc>
                <a:spcPct val="113000"/>
              </a:lnSpc>
              <a:buClr>
                <a:srgbClr val="F37920"/>
              </a:buClr>
              <a:buFont typeface="Arial" panose="020B0604020202020204" pitchFamily="34" charset="0"/>
              <a:buChar char="•"/>
            </a:pPr>
            <a:r>
              <a:rPr lang="en-US" sz="1100" dirty="0">
                <a:solidFill>
                  <a:srgbClr val="525252"/>
                </a:solidFill>
                <a:latin typeface="Lato" panose="020F0502020204030203" pitchFamily="34" charset="0"/>
                <a:ea typeface="Lato" panose="020F0502020204030203" pitchFamily="34" charset="0"/>
                <a:cs typeface="Lato" panose="020F0502020204030203" pitchFamily="34" charset="0"/>
              </a:rPr>
              <a:t>Client Accounting </a:t>
            </a:r>
          </a:p>
          <a:p>
            <a:pPr marL="119063" indent="-119063">
              <a:lnSpc>
                <a:spcPct val="113000"/>
              </a:lnSpc>
              <a:buClr>
                <a:srgbClr val="F37920"/>
              </a:buClr>
              <a:buFont typeface="Arial" panose="020B0604020202020204" pitchFamily="34" charset="0"/>
              <a:buChar char="•"/>
            </a:pPr>
            <a:r>
              <a:rPr lang="en-US" sz="1100" dirty="0">
                <a:solidFill>
                  <a:srgbClr val="525252"/>
                </a:solidFill>
                <a:latin typeface="Lato" panose="020F0502020204030203" pitchFamily="34" charset="0"/>
                <a:ea typeface="Lato" panose="020F0502020204030203" pitchFamily="34" charset="0"/>
                <a:cs typeface="Lato" panose="020F0502020204030203" pitchFamily="34" charset="0"/>
              </a:rPr>
              <a:t>Payroll &amp; HR Services</a:t>
            </a:r>
          </a:p>
          <a:p>
            <a:pPr marL="119063" indent="-119063">
              <a:lnSpc>
                <a:spcPct val="113000"/>
              </a:lnSpc>
              <a:buClr>
                <a:srgbClr val="F37920"/>
              </a:buClr>
              <a:buFont typeface="Arial" panose="020B0604020202020204" pitchFamily="34" charset="0"/>
              <a:buChar char="•"/>
            </a:pPr>
            <a:r>
              <a:rPr lang="en-US" sz="1100" dirty="0">
                <a:solidFill>
                  <a:srgbClr val="525252"/>
                </a:solidFill>
                <a:latin typeface="Lato" panose="020F0502020204030203" pitchFamily="34" charset="0"/>
                <a:ea typeface="Lato" panose="020F0502020204030203" pitchFamily="34" charset="0"/>
                <a:cs typeface="Lato" panose="020F0502020204030203" pitchFamily="34" charset="0"/>
              </a:rPr>
              <a:t>Employee Benefit Solutions</a:t>
            </a:r>
          </a:p>
          <a:p>
            <a:pPr marL="119063" indent="-119063">
              <a:lnSpc>
                <a:spcPct val="113000"/>
              </a:lnSpc>
              <a:buClr>
                <a:srgbClr val="F37920"/>
              </a:buClr>
              <a:buFont typeface="Arial" panose="020B0604020202020204" pitchFamily="34" charset="0"/>
              <a:buChar char="•"/>
            </a:pPr>
            <a:r>
              <a:rPr lang="en-US" sz="1100" dirty="0">
                <a:solidFill>
                  <a:srgbClr val="525252"/>
                </a:solidFill>
                <a:latin typeface="Lato" panose="020F0502020204030203" pitchFamily="34" charset="0"/>
                <a:ea typeface="Lato" panose="020F0502020204030203" pitchFamily="34" charset="0"/>
                <a:cs typeface="Lato" panose="020F0502020204030203" pitchFamily="34" charset="0"/>
              </a:rPr>
              <a:t>IT &amp; Financial Staffing</a:t>
            </a:r>
          </a:p>
          <a:p>
            <a:pPr marL="119063" indent="-119063">
              <a:lnSpc>
                <a:spcPct val="113000"/>
              </a:lnSpc>
              <a:buClr>
                <a:srgbClr val="F37920"/>
              </a:buClr>
              <a:buFont typeface="Arial" panose="020B0604020202020204" pitchFamily="34" charset="0"/>
              <a:buChar char="•"/>
            </a:pPr>
            <a:r>
              <a:rPr lang="en-US" sz="1100" dirty="0">
                <a:solidFill>
                  <a:srgbClr val="525252"/>
                </a:solidFill>
                <a:latin typeface="Lato" panose="020F0502020204030203" pitchFamily="34" charset="0"/>
                <a:ea typeface="Lato" panose="020F0502020204030203" pitchFamily="34" charset="0"/>
                <a:cs typeface="Lato" panose="020F0502020204030203" pitchFamily="34" charset="0"/>
              </a:rPr>
              <a:t>Indirect Tax</a:t>
            </a:r>
          </a:p>
          <a:p>
            <a:pPr marL="119063" indent="-119063">
              <a:lnSpc>
                <a:spcPct val="113000"/>
              </a:lnSpc>
              <a:buClr>
                <a:srgbClr val="F37920"/>
              </a:buClr>
              <a:buFont typeface="Arial" panose="020B0604020202020204" pitchFamily="34" charset="0"/>
              <a:buChar char="•"/>
            </a:pPr>
            <a:r>
              <a:rPr lang="en-US" sz="1100" dirty="0">
                <a:solidFill>
                  <a:srgbClr val="525252"/>
                </a:solidFill>
                <a:latin typeface="Lato" panose="020F0502020204030203" pitchFamily="34" charset="0"/>
                <a:ea typeface="Lato" panose="020F0502020204030203" pitchFamily="34" charset="0"/>
                <a:cs typeface="Lato" panose="020F0502020204030203" pitchFamily="34" charset="0"/>
              </a:rPr>
              <a:t>Fractional CFO</a:t>
            </a:r>
          </a:p>
          <a:p>
            <a:pPr marL="119063" indent="-119063">
              <a:lnSpc>
                <a:spcPct val="113000"/>
              </a:lnSpc>
              <a:buClr>
                <a:srgbClr val="F37920"/>
              </a:buClr>
              <a:buFont typeface="Arial" panose="020B0604020202020204" pitchFamily="34" charset="0"/>
              <a:buChar char="•"/>
            </a:pPr>
            <a:r>
              <a:rPr lang="en-US" sz="1100" dirty="0">
                <a:solidFill>
                  <a:srgbClr val="525252"/>
                </a:solidFill>
                <a:latin typeface="Lato" panose="020F0502020204030203" pitchFamily="34" charset="0"/>
                <a:ea typeface="Lato" panose="020F0502020204030203" pitchFamily="34" charset="0"/>
                <a:cs typeface="Lato" panose="020F0502020204030203" pitchFamily="34" charset="0"/>
              </a:rPr>
              <a:t>Financial Planning &amp; Analysis</a:t>
            </a:r>
          </a:p>
          <a:p>
            <a:pPr marL="119063" indent="-119063">
              <a:lnSpc>
                <a:spcPct val="113000"/>
              </a:lnSpc>
              <a:buClr>
                <a:srgbClr val="F37920"/>
              </a:buClr>
              <a:buFont typeface="Arial" panose="020B0604020202020204" pitchFamily="34" charset="0"/>
              <a:buChar char="•"/>
            </a:pPr>
            <a:r>
              <a:rPr lang="en-US" sz="1100" dirty="0">
                <a:solidFill>
                  <a:srgbClr val="525252"/>
                </a:solidFill>
                <a:latin typeface="Lato" panose="020F0502020204030203" pitchFamily="34" charset="0"/>
                <a:ea typeface="Lato" panose="020F0502020204030203" pitchFamily="34" charset="0"/>
                <a:cs typeface="Lato" panose="020F0502020204030203" pitchFamily="34" charset="0"/>
              </a:rPr>
              <a:t>Merchant Services</a:t>
            </a:r>
          </a:p>
          <a:p>
            <a:pPr marL="119063" indent="-119063">
              <a:lnSpc>
                <a:spcPct val="113000"/>
              </a:lnSpc>
              <a:buClr>
                <a:srgbClr val="F37920"/>
              </a:buClr>
              <a:buFont typeface="Arial" panose="020B0604020202020204" pitchFamily="34" charset="0"/>
              <a:buChar char="•"/>
            </a:pPr>
            <a:r>
              <a:rPr lang="en-US" sz="1100" dirty="0">
                <a:solidFill>
                  <a:srgbClr val="525252"/>
                </a:solidFill>
                <a:latin typeface="Lato" panose="020F0502020204030203" pitchFamily="34" charset="0"/>
                <a:ea typeface="Lato" panose="020F0502020204030203" pitchFamily="34" charset="0"/>
                <a:cs typeface="Lato" panose="020F0502020204030203" pitchFamily="34" charset="0"/>
              </a:rPr>
              <a:t>State Compliance &amp; Entity Management</a:t>
            </a:r>
          </a:p>
        </p:txBody>
      </p:sp>
      <p:sp>
        <p:nvSpPr>
          <p:cNvPr id="35" name="TextBox 34">
            <a:extLst>
              <a:ext uri="{FF2B5EF4-FFF2-40B4-BE49-F238E27FC236}">
                <a16:creationId xmlns:a16="http://schemas.microsoft.com/office/drawing/2014/main" id="{A065EC29-1FA2-7FEF-8134-1FF0D97C2AF4}"/>
              </a:ext>
            </a:extLst>
          </p:cNvPr>
          <p:cNvSpPr txBox="1"/>
          <p:nvPr/>
        </p:nvSpPr>
        <p:spPr>
          <a:xfrm>
            <a:off x="10156424" y="3300615"/>
            <a:ext cx="1894062" cy="2474267"/>
          </a:xfrm>
          <a:prstGeom prst="rect">
            <a:avLst/>
          </a:prstGeom>
          <a:noFill/>
        </p:spPr>
        <p:txBody>
          <a:bodyPr wrap="square" rtlCol="0">
            <a:spAutoFit/>
          </a:bodyPr>
          <a:lstStyle/>
          <a:p>
            <a:pPr>
              <a:lnSpc>
                <a:spcPct val="113000"/>
              </a:lnSpc>
              <a:buClr>
                <a:srgbClr val="F79B36"/>
              </a:buClr>
            </a:pPr>
            <a:r>
              <a:rPr lang="en-US" sz="1400" b="1" dirty="0">
                <a:solidFill>
                  <a:srgbClr val="525252"/>
                </a:solidFill>
                <a:latin typeface="Lato" panose="020F0502020204030203" pitchFamily="34" charset="0"/>
                <a:ea typeface="Lato" panose="020F0502020204030203" pitchFamily="34" charset="0"/>
                <a:cs typeface="Lato" panose="020F0502020204030203" pitchFamily="34" charset="0"/>
              </a:rPr>
              <a:t>Business Performance</a:t>
            </a:r>
          </a:p>
          <a:p>
            <a:pPr marL="119063" indent="-119063">
              <a:lnSpc>
                <a:spcPct val="113000"/>
              </a:lnSpc>
              <a:buClr>
                <a:srgbClr val="F47920"/>
              </a:buClr>
              <a:buFont typeface="Arial" panose="020B0604020202020204" pitchFamily="34" charset="0"/>
              <a:buChar char="•"/>
            </a:pPr>
            <a:r>
              <a:rPr lang="en-US" sz="1100" dirty="0">
                <a:solidFill>
                  <a:srgbClr val="525252"/>
                </a:solidFill>
                <a:latin typeface="Lato" panose="020F0502020204030203" pitchFamily="34" charset="0"/>
                <a:ea typeface="Lato" panose="020F0502020204030203" pitchFamily="34" charset="0"/>
                <a:cs typeface="Lato" panose="020F0502020204030203" pitchFamily="34" charset="0"/>
              </a:rPr>
              <a:t>Transaction Advisory</a:t>
            </a:r>
          </a:p>
          <a:p>
            <a:pPr marL="119063" indent="-119063">
              <a:lnSpc>
                <a:spcPct val="113000"/>
              </a:lnSpc>
              <a:buClr>
                <a:srgbClr val="F47920"/>
              </a:buClr>
              <a:buFont typeface="Arial" panose="020B0604020202020204" pitchFamily="34" charset="0"/>
              <a:buChar char="•"/>
            </a:pPr>
            <a:r>
              <a:rPr lang="en-US" sz="1100" dirty="0">
                <a:solidFill>
                  <a:srgbClr val="525252"/>
                </a:solidFill>
                <a:latin typeface="Lato" panose="020F0502020204030203" pitchFamily="34" charset="0"/>
                <a:ea typeface="Lato" panose="020F0502020204030203" pitchFamily="34" charset="0"/>
                <a:cs typeface="Lato" panose="020F0502020204030203" pitchFamily="34" charset="0"/>
              </a:rPr>
              <a:t>Business Valuation</a:t>
            </a:r>
          </a:p>
          <a:p>
            <a:pPr marL="119063" indent="-119063">
              <a:lnSpc>
                <a:spcPct val="113000"/>
              </a:lnSpc>
              <a:buClr>
                <a:srgbClr val="F47920"/>
              </a:buClr>
              <a:buFont typeface="Arial" panose="020B0604020202020204" pitchFamily="34" charset="0"/>
              <a:buChar char="•"/>
            </a:pPr>
            <a:r>
              <a:rPr lang="en-US" sz="1100" dirty="0">
                <a:solidFill>
                  <a:srgbClr val="525252"/>
                </a:solidFill>
                <a:latin typeface="Lato" panose="020F0502020204030203" pitchFamily="34" charset="0"/>
                <a:ea typeface="Lato" panose="020F0502020204030203" pitchFamily="34" charset="0"/>
                <a:cs typeface="Lato" panose="020F0502020204030203" pitchFamily="34" charset="0"/>
              </a:rPr>
              <a:t>Forensics and AML</a:t>
            </a:r>
          </a:p>
          <a:p>
            <a:pPr marL="119063" indent="-119063">
              <a:lnSpc>
                <a:spcPct val="113000"/>
              </a:lnSpc>
              <a:buClr>
                <a:srgbClr val="F47920"/>
              </a:buClr>
              <a:buFont typeface="Arial" panose="020B0604020202020204" pitchFamily="34" charset="0"/>
              <a:buChar char="•"/>
            </a:pPr>
            <a:r>
              <a:rPr lang="en-US" sz="1100" dirty="0">
                <a:solidFill>
                  <a:srgbClr val="525252"/>
                </a:solidFill>
                <a:latin typeface="Lato" panose="020F0502020204030203" pitchFamily="34" charset="0"/>
                <a:ea typeface="Lato" panose="020F0502020204030203" pitchFamily="34" charset="0"/>
                <a:cs typeface="Lato" panose="020F0502020204030203" pitchFamily="34" charset="0"/>
              </a:rPr>
              <a:t>Technical Accounting Consulting</a:t>
            </a:r>
          </a:p>
          <a:p>
            <a:pPr marL="119063" indent="-119063">
              <a:lnSpc>
                <a:spcPct val="113000"/>
              </a:lnSpc>
              <a:buClr>
                <a:srgbClr val="F47920"/>
              </a:buClr>
              <a:buFont typeface="Arial" panose="020B0604020202020204" pitchFamily="34" charset="0"/>
              <a:buChar char="•"/>
            </a:pPr>
            <a:r>
              <a:rPr lang="en-US" sz="1100" dirty="0">
                <a:solidFill>
                  <a:srgbClr val="525252"/>
                </a:solidFill>
                <a:latin typeface="Lato" panose="020F0502020204030203" pitchFamily="34" charset="0"/>
                <a:ea typeface="Lato" panose="020F0502020204030203" pitchFamily="34" charset="0"/>
                <a:cs typeface="Lato" panose="020F0502020204030203" pitchFamily="34" charset="0"/>
              </a:rPr>
              <a:t>Treasury Optimization Services</a:t>
            </a:r>
          </a:p>
          <a:p>
            <a:pPr marL="119063" indent="-119063">
              <a:lnSpc>
                <a:spcPct val="113000"/>
              </a:lnSpc>
              <a:buClr>
                <a:srgbClr val="F47920"/>
              </a:buClr>
              <a:buFont typeface="Arial" panose="020B0604020202020204" pitchFamily="34" charset="0"/>
              <a:buChar char="•"/>
            </a:pPr>
            <a:r>
              <a:rPr lang="en-US" sz="1100" dirty="0">
                <a:solidFill>
                  <a:srgbClr val="525252"/>
                </a:solidFill>
                <a:latin typeface="Lato" panose="020F0502020204030203" pitchFamily="34" charset="0"/>
                <a:ea typeface="Lato" panose="020F0502020204030203" pitchFamily="34" charset="0"/>
                <a:cs typeface="Lato" panose="020F0502020204030203" pitchFamily="34" charset="0"/>
              </a:rPr>
              <a:t>Sustainability Services (ESG)</a:t>
            </a:r>
          </a:p>
          <a:p>
            <a:pPr marL="119063" indent="-119063">
              <a:lnSpc>
                <a:spcPct val="113000"/>
              </a:lnSpc>
              <a:buClr>
                <a:srgbClr val="F47920"/>
              </a:buClr>
              <a:buFont typeface="Arial" panose="020B0604020202020204" pitchFamily="34" charset="0"/>
              <a:buChar char="•"/>
            </a:pPr>
            <a:r>
              <a:rPr lang="en-US" sz="1100" dirty="0">
                <a:solidFill>
                  <a:srgbClr val="525252"/>
                </a:solidFill>
                <a:latin typeface="Lato" panose="020F0502020204030203" pitchFamily="34" charset="0"/>
                <a:ea typeface="Lato" panose="020F0502020204030203" pitchFamily="34" charset="0"/>
                <a:cs typeface="Lato" panose="020F0502020204030203" pitchFamily="34" charset="0"/>
              </a:rPr>
              <a:t>Retirement Plan Services</a:t>
            </a:r>
          </a:p>
        </p:txBody>
      </p:sp>
      <p:sp>
        <p:nvSpPr>
          <p:cNvPr id="4" name="Slide Number Placeholder 1">
            <a:extLst>
              <a:ext uri="{FF2B5EF4-FFF2-40B4-BE49-F238E27FC236}">
                <a16:creationId xmlns:a16="http://schemas.microsoft.com/office/drawing/2014/main" id="{A334C994-A4C4-C110-7C30-01A2B3062BE0}"/>
              </a:ext>
            </a:extLst>
          </p:cNvPr>
          <p:cNvSpPr txBox="1">
            <a:spLocks/>
          </p:cNvSpPr>
          <p:nvPr/>
        </p:nvSpPr>
        <p:spPr>
          <a:xfrm>
            <a:off x="11510617" y="363071"/>
            <a:ext cx="437029" cy="429768"/>
          </a:xfrm>
          <a:prstGeom prst="ellipse">
            <a:avLst/>
          </a:prstGeom>
          <a:solidFill>
            <a:schemeClr val="accent1"/>
          </a:solidFill>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499CF0-C8E2-4E59-9052-1B24C1960F75}" type="slidenum">
              <a:rPr lang="en-US" sz="1200" smtClean="0">
                <a:solidFill>
                  <a:schemeClr val="bg1"/>
                </a:solidFill>
              </a:rPr>
              <a:pPr algn="ctr"/>
              <a:t>3</a:t>
            </a:fld>
            <a:endParaRPr lang="en-US" sz="1200" dirty="0">
              <a:solidFill>
                <a:schemeClr val="bg1"/>
              </a:solidFill>
            </a:endParaRPr>
          </a:p>
        </p:txBody>
      </p:sp>
    </p:spTree>
    <p:extLst>
      <p:ext uri="{BB962C8B-B14F-4D97-AF65-F5344CB8AC3E}">
        <p14:creationId xmlns:p14="http://schemas.microsoft.com/office/powerpoint/2010/main" val="15124139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EABF5-33ED-9AF2-1950-6F3B35BC0AAF}"/>
              </a:ext>
            </a:extLst>
          </p:cNvPr>
          <p:cNvSpPr>
            <a:spLocks noGrp="1"/>
          </p:cNvSpPr>
          <p:nvPr>
            <p:ph type="title"/>
          </p:nvPr>
        </p:nvSpPr>
        <p:spPr/>
        <p:txBody>
          <a:bodyPr/>
          <a:lstStyle/>
          <a:p>
            <a:r>
              <a:rPr lang="en-US" dirty="0">
                <a:latin typeface="+mj-lt"/>
              </a:rPr>
              <a:t>Unique Risks with GSA MAS Contracts</a:t>
            </a:r>
          </a:p>
        </p:txBody>
      </p:sp>
      <p:sp>
        <p:nvSpPr>
          <p:cNvPr id="7" name="Text Placeholder 6">
            <a:extLst>
              <a:ext uri="{FF2B5EF4-FFF2-40B4-BE49-F238E27FC236}">
                <a16:creationId xmlns:a16="http://schemas.microsoft.com/office/drawing/2014/main" id="{48AA9F8E-D7C7-28F0-17CA-FCE2BF7C2068}"/>
              </a:ext>
            </a:extLst>
          </p:cNvPr>
          <p:cNvSpPr>
            <a:spLocks noGrp="1"/>
          </p:cNvSpPr>
          <p:nvPr>
            <p:ph type="body" idx="1"/>
          </p:nvPr>
        </p:nvSpPr>
        <p:spPr>
          <a:xfrm>
            <a:off x="554965" y="3633537"/>
            <a:ext cx="10703467" cy="2737504"/>
          </a:xfrm>
        </p:spPr>
        <p:txBody>
          <a:bodyPr/>
          <a:lstStyle/>
          <a:p>
            <a:pPr marL="571500" indent="-342900">
              <a:buFont typeface="Arial" panose="020B0604020202020204" pitchFamily="34" charset="0"/>
              <a:buChar char="•"/>
            </a:pPr>
            <a:r>
              <a:rPr lang="en-US" dirty="0">
                <a:solidFill>
                  <a:schemeClr val="tx1">
                    <a:lumMod val="75000"/>
                  </a:schemeClr>
                </a:solidFill>
                <a:latin typeface="+mn-lt"/>
                <a:ea typeface="Lato" panose="020F0502020204030203" pitchFamily="34" charset="0"/>
                <a:cs typeface="Lato" panose="020F0502020204030203" pitchFamily="34" charset="0"/>
              </a:rPr>
              <a:t>Price Reductions Clause (PRC) violations</a:t>
            </a:r>
          </a:p>
          <a:p>
            <a:pPr marL="571500" indent="-342900">
              <a:buFont typeface="Arial" panose="020B0604020202020204" pitchFamily="34" charset="0"/>
              <a:buChar char="•"/>
            </a:pPr>
            <a:r>
              <a:rPr lang="en-US" dirty="0">
                <a:solidFill>
                  <a:schemeClr val="tx1">
                    <a:lumMod val="75000"/>
                  </a:schemeClr>
                </a:solidFill>
                <a:latin typeface="+mn-lt"/>
                <a:ea typeface="Lato" panose="020F0502020204030203" pitchFamily="34" charset="0"/>
                <a:cs typeface="Lato" panose="020F0502020204030203" pitchFamily="34" charset="0"/>
              </a:rPr>
              <a:t>Use of unqualified labor on GSA task orders</a:t>
            </a:r>
          </a:p>
          <a:p>
            <a:pPr marL="571500" indent="-342900">
              <a:buFont typeface="Arial" panose="020B0604020202020204" pitchFamily="34" charset="0"/>
              <a:buChar char="•"/>
            </a:pPr>
            <a:r>
              <a:rPr lang="en-US" dirty="0">
                <a:solidFill>
                  <a:schemeClr val="tx1">
                    <a:lumMod val="75000"/>
                  </a:schemeClr>
                </a:solidFill>
                <a:latin typeface="+mn-lt"/>
                <a:ea typeface="Lato" panose="020F0502020204030203" pitchFamily="34" charset="0"/>
                <a:cs typeface="Lato" panose="020F0502020204030203" pitchFamily="34" charset="0"/>
              </a:rPr>
              <a:t>Overcharges on GSA orders</a:t>
            </a:r>
          </a:p>
          <a:p>
            <a:pPr marL="571500" indent="-342900">
              <a:buFont typeface="Arial" panose="020B0604020202020204" pitchFamily="34" charset="0"/>
              <a:buChar char="•"/>
            </a:pPr>
            <a:r>
              <a:rPr lang="en-US" dirty="0">
                <a:solidFill>
                  <a:schemeClr val="tx1">
                    <a:lumMod val="75000"/>
                  </a:schemeClr>
                </a:solidFill>
                <a:latin typeface="+mn-lt"/>
                <a:ea typeface="Lato" panose="020F0502020204030203" pitchFamily="34" charset="0"/>
                <a:cs typeface="Lato" panose="020F0502020204030203" pitchFamily="34" charset="0"/>
              </a:rPr>
              <a:t>Contract sales reporting and Industrial Funding Fee (IFF) remittance</a:t>
            </a:r>
          </a:p>
          <a:p>
            <a:pPr marL="228600" indent="0"/>
            <a:endParaRPr lang="en-US" i="1" dirty="0">
              <a:solidFill>
                <a:schemeClr val="tx1">
                  <a:lumMod val="75000"/>
                </a:schemeClr>
              </a:solidFill>
              <a:latin typeface="+mn-lt"/>
              <a:ea typeface="Lato" panose="020F0502020204030203" pitchFamily="34" charset="0"/>
              <a:cs typeface="Lato" panose="020F0502020204030203" pitchFamily="34" charset="0"/>
            </a:endParaRPr>
          </a:p>
        </p:txBody>
      </p:sp>
      <p:sp>
        <p:nvSpPr>
          <p:cNvPr id="4" name="Google Shape;396;p63">
            <a:extLst>
              <a:ext uri="{FF2B5EF4-FFF2-40B4-BE49-F238E27FC236}">
                <a16:creationId xmlns:a16="http://schemas.microsoft.com/office/drawing/2014/main" id="{36C8F7EF-14EC-DF6C-4EEC-A1C67A78C6B9}"/>
              </a:ext>
            </a:extLst>
          </p:cNvPr>
          <p:cNvSpPr/>
          <p:nvPr/>
        </p:nvSpPr>
        <p:spPr>
          <a:xfrm>
            <a:off x="554965" y="1595120"/>
            <a:ext cx="10850971" cy="1689869"/>
          </a:xfrm>
          <a:prstGeom prst="roundRect">
            <a:avLst>
              <a:gd name="adj" fmla="val 16667"/>
            </a:avLst>
          </a:prstGeom>
          <a:solidFill>
            <a:schemeClr val="accent2"/>
          </a:solidFill>
          <a:ln>
            <a:noFill/>
          </a:ln>
          <a:effectLst>
            <a:outerShdw blurRad="482600" sx="102000" sy="102000" algn="ctr" rotWithShape="0">
              <a:srgbClr val="000000">
                <a:alpha val="20392"/>
              </a:srgbClr>
            </a:outerShdw>
          </a:effectLst>
        </p:spPr>
        <p:txBody>
          <a:bodyPr spcFirstLastPara="1" wrap="square" lIns="91425" tIns="274300" rIns="91425" bIns="274300" anchor="ctr" anchorCtr="0">
            <a:noAutofit/>
          </a:bodyPr>
          <a:lstStyle/>
          <a:p>
            <a:pPr marL="0" marR="0" lvl="0" indent="0" algn="ctr" rtl="0">
              <a:lnSpc>
                <a:spcPct val="100000"/>
              </a:lnSpc>
              <a:spcBef>
                <a:spcPts val="0"/>
              </a:spcBef>
              <a:spcAft>
                <a:spcPts val="0"/>
              </a:spcAft>
              <a:buClr>
                <a:schemeClr val="lt1"/>
              </a:buClr>
              <a:buSzPts val="3600"/>
              <a:buFont typeface="Arial"/>
              <a:buNone/>
            </a:pPr>
            <a:r>
              <a:rPr lang="en-US" sz="3200" b="0" i="0" u="none" strike="noStrike" cap="none" dirty="0">
                <a:solidFill>
                  <a:schemeClr val="lt1"/>
                </a:solidFill>
                <a:ea typeface="Arial"/>
                <a:cs typeface="Arial"/>
                <a:sym typeface="Arial"/>
              </a:rPr>
              <a:t>The more sales a contractor has on its MAS contract, the greater the financial impact of compliance failures!</a:t>
            </a:r>
          </a:p>
        </p:txBody>
      </p:sp>
      <p:sp>
        <p:nvSpPr>
          <p:cNvPr id="5" name="Slide Number Placeholder 1">
            <a:extLst>
              <a:ext uri="{FF2B5EF4-FFF2-40B4-BE49-F238E27FC236}">
                <a16:creationId xmlns:a16="http://schemas.microsoft.com/office/drawing/2014/main" id="{30C660AA-3E95-74F7-7215-116C68500DE1}"/>
              </a:ext>
            </a:extLst>
          </p:cNvPr>
          <p:cNvSpPr txBox="1">
            <a:spLocks/>
          </p:cNvSpPr>
          <p:nvPr/>
        </p:nvSpPr>
        <p:spPr>
          <a:xfrm>
            <a:off x="11510617" y="363071"/>
            <a:ext cx="437029" cy="429768"/>
          </a:xfrm>
          <a:prstGeom prst="ellipse">
            <a:avLst/>
          </a:prstGeom>
          <a:solidFill>
            <a:schemeClr val="accent1"/>
          </a:solidFill>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499CF0-C8E2-4E59-9052-1B24C1960F75}" type="slidenum">
              <a:rPr lang="en-US" sz="1200" smtClean="0">
                <a:solidFill>
                  <a:schemeClr val="bg1"/>
                </a:solidFill>
                <a:latin typeface="Lato" panose="020F0502020204030203" pitchFamily="34" charset="0"/>
              </a:rPr>
              <a:pPr algn="ctr"/>
              <a:t>30</a:t>
            </a:fld>
            <a:endParaRPr lang="en-US" sz="1200">
              <a:solidFill>
                <a:schemeClr val="bg1"/>
              </a:solidFill>
              <a:latin typeface="Lato" panose="020F0502020204030203" pitchFamily="34" charset="0"/>
            </a:endParaRPr>
          </a:p>
        </p:txBody>
      </p:sp>
    </p:spTree>
    <p:extLst>
      <p:ext uri="{BB962C8B-B14F-4D97-AF65-F5344CB8AC3E}">
        <p14:creationId xmlns:p14="http://schemas.microsoft.com/office/powerpoint/2010/main" val="23457662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DD9F1-60FA-F35B-FCBC-B99849D670F4}"/>
              </a:ext>
            </a:extLst>
          </p:cNvPr>
          <p:cNvSpPr>
            <a:spLocks noGrp="1"/>
          </p:cNvSpPr>
          <p:nvPr>
            <p:ph type="title"/>
          </p:nvPr>
        </p:nvSpPr>
        <p:spPr/>
        <p:txBody>
          <a:bodyPr/>
          <a:lstStyle/>
          <a:p>
            <a:r>
              <a:rPr lang="en-US" dirty="0">
                <a:latin typeface="+mj-lt"/>
              </a:rPr>
              <a:t>Buy-Side Considerations</a:t>
            </a:r>
          </a:p>
        </p:txBody>
      </p:sp>
      <p:sp>
        <p:nvSpPr>
          <p:cNvPr id="3" name="Text Placeholder 2">
            <a:extLst>
              <a:ext uri="{FF2B5EF4-FFF2-40B4-BE49-F238E27FC236}">
                <a16:creationId xmlns:a16="http://schemas.microsoft.com/office/drawing/2014/main" id="{AA85734B-2FA1-5ABB-F5F9-2F0A016D7459}"/>
              </a:ext>
            </a:extLst>
          </p:cNvPr>
          <p:cNvSpPr>
            <a:spLocks noGrp="1"/>
          </p:cNvSpPr>
          <p:nvPr>
            <p:ph type="body" idx="1"/>
          </p:nvPr>
        </p:nvSpPr>
        <p:spPr>
          <a:xfrm>
            <a:off x="555084" y="2731168"/>
            <a:ext cx="10911492" cy="3435336"/>
          </a:xfrm>
        </p:spPr>
        <p:txBody>
          <a:bodyPr/>
          <a:lstStyle/>
          <a:p>
            <a:pPr marL="571500" indent="-342900">
              <a:buFont typeface="Arial" panose="020B0604020202020204" pitchFamily="34" charset="0"/>
              <a:buChar char="•"/>
            </a:pPr>
            <a:r>
              <a:rPr lang="en-US" dirty="0">
                <a:solidFill>
                  <a:schemeClr val="tx1">
                    <a:lumMod val="75000"/>
                  </a:schemeClr>
                </a:solidFill>
                <a:latin typeface="+mn-lt"/>
                <a:ea typeface="Lato" panose="020F0502020204030203" pitchFamily="34" charset="0"/>
                <a:cs typeface="Lato" panose="020F0502020204030203" pitchFamily="34" charset="0"/>
              </a:rPr>
              <a:t>MAS contract compliance is a niche area. Ensure your team understands the unique risks and nuances.</a:t>
            </a:r>
          </a:p>
          <a:p>
            <a:pPr marL="571500" indent="-342900">
              <a:buFont typeface="Arial" panose="020B0604020202020204" pitchFamily="34" charset="0"/>
              <a:buChar char="•"/>
            </a:pPr>
            <a:r>
              <a:rPr lang="en-US" dirty="0">
                <a:solidFill>
                  <a:schemeClr val="tx1">
                    <a:lumMod val="75000"/>
                  </a:schemeClr>
                </a:solidFill>
                <a:latin typeface="+mn-lt"/>
                <a:ea typeface="Lato" panose="020F0502020204030203" pitchFamily="34" charset="0"/>
                <a:cs typeface="Lato" panose="020F0502020204030203" pitchFamily="34" charset="0"/>
              </a:rPr>
              <a:t>Consider how to integrate the new MAS contract within your existing pricing and staffing structure</a:t>
            </a:r>
          </a:p>
          <a:p>
            <a:pPr marL="571500" indent="-342900">
              <a:buFont typeface="Arial" panose="020B0604020202020204" pitchFamily="34" charset="0"/>
              <a:buChar char="•"/>
            </a:pPr>
            <a:r>
              <a:rPr lang="en-US" dirty="0">
                <a:solidFill>
                  <a:schemeClr val="tx1">
                    <a:lumMod val="75000"/>
                  </a:schemeClr>
                </a:solidFill>
                <a:latin typeface="+mn-lt"/>
                <a:ea typeface="Lato" panose="020F0502020204030203" pitchFamily="34" charset="0"/>
                <a:cs typeface="Lato" panose="020F0502020204030203" pitchFamily="34" charset="0"/>
              </a:rPr>
              <a:t>Post-close, conduct an internal review within the Representations and Warranties Insurance (RWI) policy period</a:t>
            </a:r>
          </a:p>
        </p:txBody>
      </p:sp>
      <p:sp>
        <p:nvSpPr>
          <p:cNvPr id="4" name="Google Shape;396;p63">
            <a:extLst>
              <a:ext uri="{FF2B5EF4-FFF2-40B4-BE49-F238E27FC236}">
                <a16:creationId xmlns:a16="http://schemas.microsoft.com/office/drawing/2014/main" id="{B5F7CC0A-0BD0-031F-1B60-B4B61BF7AF39}"/>
              </a:ext>
            </a:extLst>
          </p:cNvPr>
          <p:cNvSpPr/>
          <p:nvPr/>
        </p:nvSpPr>
        <p:spPr>
          <a:xfrm>
            <a:off x="670514" y="1595120"/>
            <a:ext cx="10850971" cy="1063860"/>
          </a:xfrm>
          <a:prstGeom prst="roundRect">
            <a:avLst>
              <a:gd name="adj" fmla="val 16667"/>
            </a:avLst>
          </a:prstGeom>
          <a:solidFill>
            <a:schemeClr val="accent1"/>
          </a:solidFill>
          <a:ln>
            <a:noFill/>
          </a:ln>
          <a:effectLst>
            <a:outerShdw blurRad="482600" sx="102000" sy="102000" algn="ctr" rotWithShape="0">
              <a:srgbClr val="000000">
                <a:alpha val="20392"/>
              </a:srgbClr>
            </a:outerShdw>
          </a:effectLst>
        </p:spPr>
        <p:txBody>
          <a:bodyPr spcFirstLastPara="1" wrap="square" lIns="91425" tIns="274300" rIns="91425" bIns="274300" anchor="ctr" anchorCtr="0">
            <a:noAutofit/>
          </a:bodyPr>
          <a:lstStyle/>
          <a:p>
            <a:pPr marL="0" marR="0" lvl="0" indent="0" algn="ctr" rtl="0">
              <a:lnSpc>
                <a:spcPct val="100000"/>
              </a:lnSpc>
              <a:spcBef>
                <a:spcPts val="0"/>
              </a:spcBef>
              <a:spcAft>
                <a:spcPts val="0"/>
              </a:spcAft>
              <a:buClr>
                <a:schemeClr val="lt1"/>
              </a:buClr>
              <a:buSzPts val="3600"/>
              <a:buFont typeface="Arial"/>
              <a:buNone/>
            </a:pPr>
            <a:r>
              <a:rPr lang="en-US" sz="3200" b="0" i="0" u="none" strike="noStrike" cap="none" dirty="0">
                <a:solidFill>
                  <a:schemeClr val="lt1"/>
                </a:solidFill>
                <a:ea typeface="Arial"/>
                <a:cs typeface="Arial"/>
                <a:sym typeface="Arial"/>
              </a:rPr>
              <a:t>Unexpected liabilities erode the value of your purchase</a:t>
            </a:r>
          </a:p>
        </p:txBody>
      </p:sp>
      <p:sp>
        <p:nvSpPr>
          <p:cNvPr id="6" name="Slide Number Placeholder 1">
            <a:extLst>
              <a:ext uri="{FF2B5EF4-FFF2-40B4-BE49-F238E27FC236}">
                <a16:creationId xmlns:a16="http://schemas.microsoft.com/office/drawing/2014/main" id="{57D49E89-0986-BC16-CF9C-FF64CF1BD1BF}"/>
              </a:ext>
            </a:extLst>
          </p:cNvPr>
          <p:cNvSpPr txBox="1">
            <a:spLocks/>
          </p:cNvSpPr>
          <p:nvPr/>
        </p:nvSpPr>
        <p:spPr>
          <a:xfrm>
            <a:off x="11510617" y="363071"/>
            <a:ext cx="437029" cy="429768"/>
          </a:xfrm>
          <a:prstGeom prst="ellipse">
            <a:avLst/>
          </a:prstGeom>
          <a:solidFill>
            <a:schemeClr val="accent1"/>
          </a:solidFill>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499CF0-C8E2-4E59-9052-1B24C1960F75}" type="slidenum">
              <a:rPr lang="en-US" sz="1200" smtClean="0">
                <a:solidFill>
                  <a:schemeClr val="bg1"/>
                </a:solidFill>
                <a:latin typeface="Lato" panose="020F0502020204030203" pitchFamily="34" charset="0"/>
              </a:rPr>
              <a:pPr algn="ctr"/>
              <a:t>31</a:t>
            </a:fld>
            <a:endParaRPr lang="en-US" sz="1200">
              <a:solidFill>
                <a:schemeClr val="bg1"/>
              </a:solidFill>
              <a:latin typeface="Lato" panose="020F0502020204030203" pitchFamily="34" charset="0"/>
            </a:endParaRPr>
          </a:p>
        </p:txBody>
      </p:sp>
    </p:spTree>
    <p:extLst>
      <p:ext uri="{BB962C8B-B14F-4D97-AF65-F5344CB8AC3E}">
        <p14:creationId xmlns:p14="http://schemas.microsoft.com/office/powerpoint/2010/main" val="17958176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2D337-7399-E34D-4A93-7680E8AB81BE}"/>
              </a:ext>
            </a:extLst>
          </p:cNvPr>
          <p:cNvSpPr>
            <a:spLocks noGrp="1"/>
          </p:cNvSpPr>
          <p:nvPr>
            <p:ph type="title"/>
          </p:nvPr>
        </p:nvSpPr>
        <p:spPr/>
        <p:txBody>
          <a:bodyPr/>
          <a:lstStyle/>
          <a:p>
            <a:r>
              <a:rPr lang="en-US" dirty="0">
                <a:latin typeface="+mj-lt"/>
              </a:rPr>
              <a:t>Things to Watch Out For</a:t>
            </a:r>
          </a:p>
        </p:txBody>
      </p:sp>
      <p:sp>
        <p:nvSpPr>
          <p:cNvPr id="7" name="Text Placeholder 6">
            <a:extLst>
              <a:ext uri="{FF2B5EF4-FFF2-40B4-BE49-F238E27FC236}">
                <a16:creationId xmlns:a16="http://schemas.microsoft.com/office/drawing/2014/main" id="{C5A67FB3-2247-3CBA-6B6A-08CC8DAA7BBD}"/>
              </a:ext>
            </a:extLst>
          </p:cNvPr>
          <p:cNvSpPr>
            <a:spLocks noGrp="1"/>
          </p:cNvSpPr>
          <p:nvPr>
            <p:ph type="body" idx="1"/>
          </p:nvPr>
        </p:nvSpPr>
        <p:spPr>
          <a:xfrm>
            <a:off x="555084" y="2947736"/>
            <a:ext cx="10911492" cy="3218767"/>
          </a:xfrm>
        </p:spPr>
        <p:txBody>
          <a:bodyPr/>
          <a:lstStyle/>
          <a:p>
            <a:pPr marL="571500" indent="-342900">
              <a:buFont typeface="Arial" panose="020B0604020202020204" pitchFamily="34" charset="0"/>
              <a:buChar char="•"/>
            </a:pPr>
            <a:r>
              <a:rPr lang="en-US" dirty="0">
                <a:solidFill>
                  <a:schemeClr val="tx1">
                    <a:lumMod val="75000"/>
                  </a:schemeClr>
                </a:solidFill>
                <a:latin typeface="Lato" panose="020F0502020204030203" pitchFamily="34" charset="0"/>
                <a:ea typeface="Lato" panose="020F0502020204030203" pitchFamily="34" charset="0"/>
                <a:cs typeface="Lato" panose="020F0502020204030203" pitchFamily="34" charset="0"/>
              </a:rPr>
              <a:t>Is the target’s MAS contract up to date, with competitive rates?</a:t>
            </a:r>
          </a:p>
          <a:p>
            <a:pPr marL="571500" indent="-342900">
              <a:buFont typeface="Arial" panose="020B0604020202020204" pitchFamily="34" charset="0"/>
              <a:buChar char="•"/>
            </a:pPr>
            <a:r>
              <a:rPr lang="en-US" dirty="0">
                <a:solidFill>
                  <a:schemeClr val="tx1">
                    <a:lumMod val="75000"/>
                  </a:schemeClr>
                </a:solidFill>
                <a:latin typeface="Lato" panose="020F0502020204030203" pitchFamily="34" charset="0"/>
                <a:ea typeface="Lato" panose="020F0502020204030203" pitchFamily="34" charset="0"/>
                <a:cs typeface="Lato" panose="020F0502020204030203" pitchFamily="34" charset="0"/>
              </a:rPr>
              <a:t>Are there compliance skeletons in the target’s closet?</a:t>
            </a:r>
          </a:p>
          <a:p>
            <a:pPr marL="571500" indent="-342900">
              <a:buFont typeface="Arial" panose="020B0604020202020204" pitchFamily="34" charset="0"/>
              <a:buChar char="•"/>
            </a:pPr>
            <a:r>
              <a:rPr lang="en-US" dirty="0">
                <a:solidFill>
                  <a:schemeClr val="tx1">
                    <a:lumMod val="75000"/>
                  </a:schemeClr>
                </a:solidFill>
                <a:latin typeface="Lato" panose="020F0502020204030203" pitchFamily="34" charset="0"/>
                <a:ea typeface="Lato" panose="020F0502020204030203" pitchFamily="34" charset="0"/>
                <a:cs typeface="Lato" panose="020F0502020204030203" pitchFamily="34" charset="0"/>
              </a:rPr>
              <a:t>Has the target taken the time to conduct its own review? </a:t>
            </a:r>
          </a:p>
          <a:p>
            <a:pPr marL="1028700" lvl="1" indent="-342900">
              <a:buClr>
                <a:schemeClr val="accent1"/>
              </a:buClr>
              <a:buFont typeface="Arial" panose="020B0604020202020204" pitchFamily="34" charset="0"/>
              <a:buChar char="•"/>
            </a:pPr>
            <a:r>
              <a:rPr lang="en-US" dirty="0">
                <a:solidFill>
                  <a:schemeClr val="tx1">
                    <a:lumMod val="75000"/>
                  </a:schemeClr>
                </a:solidFill>
                <a:latin typeface="Lato" panose="020F0502020204030203" pitchFamily="34" charset="0"/>
                <a:ea typeface="Lato" panose="020F0502020204030203" pitchFamily="34" charset="0"/>
                <a:cs typeface="Lato" panose="020F0502020204030203" pitchFamily="34" charset="0"/>
              </a:rPr>
              <a:t>Has the target resolved findings?</a:t>
            </a:r>
          </a:p>
          <a:p>
            <a:pPr marL="1028700" lvl="1" indent="-342900">
              <a:buClr>
                <a:schemeClr val="accent1"/>
              </a:buClr>
              <a:buFont typeface="Arial" panose="020B0604020202020204" pitchFamily="34" charset="0"/>
              <a:buChar char="•"/>
            </a:pPr>
            <a:r>
              <a:rPr lang="en-US" dirty="0">
                <a:solidFill>
                  <a:schemeClr val="tx1">
                    <a:lumMod val="75000"/>
                  </a:schemeClr>
                </a:solidFill>
                <a:latin typeface="Lato" panose="020F0502020204030203" pitchFamily="34" charset="0"/>
                <a:ea typeface="Lato" panose="020F0502020204030203" pitchFamily="34" charset="0"/>
                <a:cs typeface="Lato" panose="020F0502020204030203" pitchFamily="34" charset="0"/>
              </a:rPr>
              <a:t>Or might that be the buyer’s problem?</a:t>
            </a:r>
          </a:p>
        </p:txBody>
      </p:sp>
      <p:sp>
        <p:nvSpPr>
          <p:cNvPr id="4" name="Google Shape;396;p63">
            <a:extLst>
              <a:ext uri="{FF2B5EF4-FFF2-40B4-BE49-F238E27FC236}">
                <a16:creationId xmlns:a16="http://schemas.microsoft.com/office/drawing/2014/main" id="{961C04F6-9730-3BD3-748F-D14CF9C4B826}"/>
              </a:ext>
            </a:extLst>
          </p:cNvPr>
          <p:cNvSpPr/>
          <p:nvPr/>
        </p:nvSpPr>
        <p:spPr>
          <a:xfrm>
            <a:off x="670514" y="1595120"/>
            <a:ext cx="10850971" cy="1063860"/>
          </a:xfrm>
          <a:prstGeom prst="roundRect">
            <a:avLst>
              <a:gd name="adj" fmla="val 16667"/>
            </a:avLst>
          </a:prstGeom>
          <a:solidFill>
            <a:schemeClr val="accent3"/>
          </a:solidFill>
          <a:ln>
            <a:noFill/>
          </a:ln>
          <a:effectLst>
            <a:outerShdw blurRad="482600" sx="102000" sy="102000" algn="ctr" rotWithShape="0">
              <a:srgbClr val="000000">
                <a:alpha val="20392"/>
              </a:srgbClr>
            </a:outerShdw>
          </a:effectLst>
        </p:spPr>
        <p:txBody>
          <a:bodyPr spcFirstLastPara="1" wrap="square" lIns="91425" tIns="274300" rIns="91425" bIns="274300" anchor="ctr" anchorCtr="0">
            <a:noAutofit/>
          </a:bodyPr>
          <a:lstStyle/>
          <a:p>
            <a:pPr marL="0" marR="0" lvl="0" indent="0" algn="ctr" rtl="0">
              <a:lnSpc>
                <a:spcPct val="100000"/>
              </a:lnSpc>
              <a:spcBef>
                <a:spcPts val="0"/>
              </a:spcBef>
              <a:spcAft>
                <a:spcPts val="0"/>
              </a:spcAft>
              <a:buClr>
                <a:schemeClr val="lt1"/>
              </a:buClr>
              <a:buSzPts val="3600"/>
              <a:buFont typeface="Arial"/>
              <a:buNone/>
            </a:pPr>
            <a:r>
              <a:rPr lang="en-US" sz="3200" b="0" i="0" u="none" strike="noStrike" cap="none" dirty="0">
                <a:solidFill>
                  <a:schemeClr val="lt1"/>
                </a:solidFill>
                <a:ea typeface="Arial"/>
                <a:cs typeface="Arial"/>
                <a:sym typeface="Arial"/>
              </a:rPr>
              <a:t>MAS contract non-compliance puts the deal at risk!</a:t>
            </a:r>
          </a:p>
        </p:txBody>
      </p:sp>
      <p:sp>
        <p:nvSpPr>
          <p:cNvPr id="5" name="Slide Number Placeholder 1">
            <a:extLst>
              <a:ext uri="{FF2B5EF4-FFF2-40B4-BE49-F238E27FC236}">
                <a16:creationId xmlns:a16="http://schemas.microsoft.com/office/drawing/2014/main" id="{A374A908-E518-2824-3F89-BC6F531C091A}"/>
              </a:ext>
            </a:extLst>
          </p:cNvPr>
          <p:cNvSpPr txBox="1">
            <a:spLocks/>
          </p:cNvSpPr>
          <p:nvPr/>
        </p:nvSpPr>
        <p:spPr>
          <a:xfrm>
            <a:off x="11510617" y="363071"/>
            <a:ext cx="437029" cy="429768"/>
          </a:xfrm>
          <a:prstGeom prst="ellipse">
            <a:avLst/>
          </a:prstGeom>
          <a:solidFill>
            <a:schemeClr val="accent1"/>
          </a:solidFill>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499CF0-C8E2-4E59-9052-1B24C1960F75}" type="slidenum">
              <a:rPr lang="en-US" sz="1200" smtClean="0">
                <a:solidFill>
                  <a:schemeClr val="bg1"/>
                </a:solidFill>
                <a:latin typeface="Lato" panose="020F0502020204030203" pitchFamily="34" charset="0"/>
              </a:rPr>
              <a:pPr algn="ctr"/>
              <a:t>32</a:t>
            </a:fld>
            <a:endParaRPr lang="en-US" sz="1200">
              <a:solidFill>
                <a:schemeClr val="bg1"/>
              </a:solidFill>
              <a:latin typeface="Lato" panose="020F0502020204030203" pitchFamily="34" charset="0"/>
            </a:endParaRPr>
          </a:p>
        </p:txBody>
      </p:sp>
    </p:spTree>
    <p:extLst>
      <p:ext uri="{BB962C8B-B14F-4D97-AF65-F5344CB8AC3E}">
        <p14:creationId xmlns:p14="http://schemas.microsoft.com/office/powerpoint/2010/main" val="18320489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32971-6070-18B1-54F3-381658D8F08B}"/>
              </a:ext>
            </a:extLst>
          </p:cNvPr>
          <p:cNvSpPr>
            <a:spLocks noGrp="1"/>
          </p:cNvSpPr>
          <p:nvPr>
            <p:ph type="title"/>
          </p:nvPr>
        </p:nvSpPr>
        <p:spPr/>
        <p:txBody>
          <a:bodyPr lIns="91440" tIns="45720" rIns="91440" bIns="45720" anchor="ctr"/>
          <a:lstStyle/>
          <a:p>
            <a:r>
              <a:rPr lang="en-US" dirty="0"/>
              <a:t>Audience Participation #4</a:t>
            </a:r>
          </a:p>
        </p:txBody>
      </p:sp>
      <p:sp>
        <p:nvSpPr>
          <p:cNvPr id="3" name="Content Placeholder 2">
            <a:extLst>
              <a:ext uri="{FF2B5EF4-FFF2-40B4-BE49-F238E27FC236}">
                <a16:creationId xmlns:a16="http://schemas.microsoft.com/office/drawing/2014/main" id="{0E7B1E3F-19C3-7940-8A1A-673FCC4B4EAE}"/>
              </a:ext>
            </a:extLst>
          </p:cNvPr>
          <p:cNvSpPr>
            <a:spLocks noGrp="1"/>
          </p:cNvSpPr>
          <p:nvPr>
            <p:ph idx="1"/>
          </p:nvPr>
        </p:nvSpPr>
        <p:spPr/>
        <p:txBody>
          <a:bodyPr lIns="91440" tIns="45720" rIns="91440" bIns="45720" anchor="t"/>
          <a:lstStyle/>
          <a:p>
            <a:r>
              <a:rPr lang="en-US" dirty="0"/>
              <a:t>A large software company held a GSA schedule contract, under which sales were negligible compared to the overall business. In 2012, an employee filed a FCA lawsuit alleging failure to make required pricing disclosures. How much did the U.S. and CA originally seek in damages and penalties for the alleged violations?</a:t>
            </a:r>
          </a:p>
          <a:p>
            <a:pPr marL="457200" indent="-457200">
              <a:buAutoNum type="alphaLcParenR"/>
            </a:pPr>
            <a:r>
              <a:rPr lang="en-US" dirty="0"/>
              <a:t>$5.0M</a:t>
            </a:r>
          </a:p>
          <a:p>
            <a:pPr marL="457200" indent="-457200">
              <a:buAutoNum type="alphaLcParenR"/>
            </a:pPr>
            <a:r>
              <a:rPr lang="en-US" dirty="0"/>
              <a:t>$27.0M</a:t>
            </a:r>
          </a:p>
          <a:p>
            <a:pPr marL="457200" indent="-457200">
              <a:buAutoNum type="alphaLcParenR"/>
            </a:pPr>
            <a:r>
              <a:rPr lang="en-US" dirty="0"/>
              <a:t>$360.0M</a:t>
            </a:r>
          </a:p>
          <a:p>
            <a:pPr marL="457200" indent="-457200">
              <a:buAutoNum type="alphaLcParenR"/>
            </a:pPr>
            <a:r>
              <a:rPr lang="en-US" dirty="0"/>
              <a:t>$1.2B      </a:t>
            </a:r>
          </a:p>
          <a:p>
            <a:endParaRPr lang="en-US" dirty="0"/>
          </a:p>
        </p:txBody>
      </p:sp>
      <p:sp>
        <p:nvSpPr>
          <p:cNvPr id="4" name="Slide Number Placeholder 1">
            <a:extLst>
              <a:ext uri="{FF2B5EF4-FFF2-40B4-BE49-F238E27FC236}">
                <a16:creationId xmlns:a16="http://schemas.microsoft.com/office/drawing/2014/main" id="{249E0F28-6C3E-796B-22B8-829CA8434C15}"/>
              </a:ext>
            </a:extLst>
          </p:cNvPr>
          <p:cNvSpPr txBox="1">
            <a:spLocks/>
          </p:cNvSpPr>
          <p:nvPr/>
        </p:nvSpPr>
        <p:spPr>
          <a:xfrm>
            <a:off x="11510617" y="363071"/>
            <a:ext cx="437029" cy="429768"/>
          </a:xfrm>
          <a:prstGeom prst="ellipse">
            <a:avLst/>
          </a:prstGeom>
          <a:solidFill>
            <a:schemeClr val="accent1"/>
          </a:solidFill>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499CF0-C8E2-4E59-9052-1B24C1960F75}" type="slidenum">
              <a:rPr lang="en-US" sz="1200" smtClean="0">
                <a:solidFill>
                  <a:schemeClr val="bg1"/>
                </a:solidFill>
                <a:latin typeface="Lato" panose="020F0502020204030203" pitchFamily="34" charset="0"/>
              </a:rPr>
              <a:pPr algn="ctr"/>
              <a:t>33</a:t>
            </a:fld>
            <a:endParaRPr lang="en-US" sz="1200">
              <a:solidFill>
                <a:schemeClr val="bg1"/>
              </a:solidFill>
              <a:latin typeface="Lato" panose="020F0502020204030203" pitchFamily="34" charset="0"/>
            </a:endParaRPr>
          </a:p>
        </p:txBody>
      </p:sp>
    </p:spTree>
    <p:extLst>
      <p:ext uri="{BB962C8B-B14F-4D97-AF65-F5344CB8AC3E}">
        <p14:creationId xmlns:p14="http://schemas.microsoft.com/office/powerpoint/2010/main" val="32083053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BB3997F8-247B-9B42-B358-CCFF11F7FCB3}"/>
              </a:ext>
            </a:extLst>
          </p:cNvPr>
          <p:cNvPicPr>
            <a:picLocks noGrp="1" noChangeAspect="1"/>
          </p:cNvPicPr>
          <p:nvPr>
            <p:ph type="pic" sz="quarter" idx="13"/>
          </p:nvPr>
        </p:nvPicPr>
        <p:blipFill>
          <a:blip r:embed="rId2">
            <a:alphaModFix amt="86000"/>
            <a:extLst>
              <a:ext uri="{28A0092B-C50C-407E-A947-70E740481C1C}">
                <a14:useLocalDpi xmlns:a14="http://schemas.microsoft.com/office/drawing/2010/main" val="0"/>
              </a:ext>
            </a:extLst>
          </a:blip>
          <a:srcRect/>
          <a:stretch/>
        </p:blipFill>
        <p:spPr>
          <a:xfrm>
            <a:off x="0" y="0"/>
            <a:ext cx="12192000" cy="6858000"/>
          </a:xfrm>
          <a:gradFill>
            <a:gsLst>
              <a:gs pos="99000">
                <a:schemeClr val="accent2"/>
              </a:gs>
              <a:gs pos="28000">
                <a:schemeClr val="accent1"/>
              </a:gs>
            </a:gsLst>
            <a:lin ang="5400000" scaled="0"/>
          </a:gradFill>
        </p:spPr>
      </p:pic>
      <p:sp>
        <p:nvSpPr>
          <p:cNvPr id="14" name="Rectangle 4">
            <a:extLst>
              <a:ext uri="{FF2B5EF4-FFF2-40B4-BE49-F238E27FC236}">
                <a16:creationId xmlns:a16="http://schemas.microsoft.com/office/drawing/2014/main" id="{68ACDD79-8ED8-2445-8413-76823D60F357}"/>
              </a:ext>
            </a:extLst>
          </p:cNvPr>
          <p:cNvSpPr/>
          <p:nvPr/>
        </p:nvSpPr>
        <p:spPr>
          <a:xfrm rot="10800000" flipV="1">
            <a:off x="0" y="0"/>
            <a:ext cx="5255319" cy="6858000"/>
          </a:xfrm>
          <a:custGeom>
            <a:avLst/>
            <a:gdLst>
              <a:gd name="connsiteX0" fmla="*/ 0 w 4154905"/>
              <a:gd name="connsiteY0" fmla="*/ 0 h 6569242"/>
              <a:gd name="connsiteX1" fmla="*/ 4154905 w 4154905"/>
              <a:gd name="connsiteY1" fmla="*/ 0 h 6569242"/>
              <a:gd name="connsiteX2" fmla="*/ 4154905 w 4154905"/>
              <a:gd name="connsiteY2" fmla="*/ 6569242 h 6569242"/>
              <a:gd name="connsiteX3" fmla="*/ 0 w 4154905"/>
              <a:gd name="connsiteY3" fmla="*/ 6569242 h 6569242"/>
              <a:gd name="connsiteX4" fmla="*/ 0 w 4154905"/>
              <a:gd name="connsiteY4" fmla="*/ 0 h 6569242"/>
              <a:gd name="connsiteX0" fmla="*/ 0 w 4154905"/>
              <a:gd name="connsiteY0" fmla="*/ 0 h 6569242"/>
              <a:gd name="connsiteX1" fmla="*/ 4154905 w 4154905"/>
              <a:gd name="connsiteY1" fmla="*/ 0 h 6569242"/>
              <a:gd name="connsiteX2" fmla="*/ 4154905 w 4154905"/>
              <a:gd name="connsiteY2" fmla="*/ 6569242 h 6569242"/>
              <a:gd name="connsiteX3" fmla="*/ 0 w 4154905"/>
              <a:gd name="connsiteY3" fmla="*/ 6569242 h 6569242"/>
              <a:gd name="connsiteX4" fmla="*/ 0 w 4154905"/>
              <a:gd name="connsiteY4" fmla="*/ 3272590 h 6569242"/>
              <a:gd name="connsiteX5" fmla="*/ 0 w 4154905"/>
              <a:gd name="connsiteY5" fmla="*/ 0 h 6569242"/>
              <a:gd name="connsiteX0" fmla="*/ 2057400 w 6212305"/>
              <a:gd name="connsiteY0" fmla="*/ 0 h 6569242"/>
              <a:gd name="connsiteX1" fmla="*/ 6212305 w 6212305"/>
              <a:gd name="connsiteY1" fmla="*/ 0 h 6569242"/>
              <a:gd name="connsiteX2" fmla="*/ 6212305 w 6212305"/>
              <a:gd name="connsiteY2" fmla="*/ 6569242 h 6569242"/>
              <a:gd name="connsiteX3" fmla="*/ 2057400 w 6212305"/>
              <a:gd name="connsiteY3" fmla="*/ 6569242 h 6569242"/>
              <a:gd name="connsiteX4" fmla="*/ 0 w 6212305"/>
              <a:gd name="connsiteY4" fmla="*/ 3465096 h 6569242"/>
              <a:gd name="connsiteX5" fmla="*/ 2057400 w 6212305"/>
              <a:gd name="connsiteY5" fmla="*/ 0 h 6569242"/>
              <a:gd name="connsiteX0" fmla="*/ 2057400 w 6212305"/>
              <a:gd name="connsiteY0" fmla="*/ 0 h 6605337"/>
              <a:gd name="connsiteX1" fmla="*/ 6212305 w 6212305"/>
              <a:gd name="connsiteY1" fmla="*/ 0 h 6605337"/>
              <a:gd name="connsiteX2" fmla="*/ 6212305 w 6212305"/>
              <a:gd name="connsiteY2" fmla="*/ 6569242 h 6605337"/>
              <a:gd name="connsiteX3" fmla="*/ 782053 w 6212305"/>
              <a:gd name="connsiteY3" fmla="*/ 6605337 h 6605337"/>
              <a:gd name="connsiteX4" fmla="*/ 0 w 6212305"/>
              <a:gd name="connsiteY4" fmla="*/ 3465096 h 6605337"/>
              <a:gd name="connsiteX5" fmla="*/ 2057400 w 6212305"/>
              <a:gd name="connsiteY5" fmla="*/ 0 h 6605337"/>
              <a:gd name="connsiteX0" fmla="*/ 2057400 w 6212305"/>
              <a:gd name="connsiteY0" fmla="*/ 0 h 6605337"/>
              <a:gd name="connsiteX1" fmla="*/ 6212305 w 6212305"/>
              <a:gd name="connsiteY1" fmla="*/ 0 h 6605337"/>
              <a:gd name="connsiteX2" fmla="*/ 6212305 w 6212305"/>
              <a:gd name="connsiteY2" fmla="*/ 6569242 h 6605337"/>
              <a:gd name="connsiteX3" fmla="*/ 782053 w 6212305"/>
              <a:gd name="connsiteY3" fmla="*/ 6605337 h 6605337"/>
              <a:gd name="connsiteX4" fmla="*/ 0 w 6212305"/>
              <a:gd name="connsiteY4" fmla="*/ 3465096 h 6605337"/>
              <a:gd name="connsiteX5" fmla="*/ 2057400 w 6212305"/>
              <a:gd name="connsiteY5" fmla="*/ 0 h 6605337"/>
              <a:gd name="connsiteX0" fmla="*/ 2092008 w 6246913"/>
              <a:gd name="connsiteY0" fmla="*/ 0 h 6605337"/>
              <a:gd name="connsiteX1" fmla="*/ 6246913 w 6246913"/>
              <a:gd name="connsiteY1" fmla="*/ 0 h 6605337"/>
              <a:gd name="connsiteX2" fmla="*/ 6246913 w 6246913"/>
              <a:gd name="connsiteY2" fmla="*/ 6569242 h 6605337"/>
              <a:gd name="connsiteX3" fmla="*/ 816661 w 6246913"/>
              <a:gd name="connsiteY3" fmla="*/ 6605337 h 6605337"/>
              <a:gd name="connsiteX4" fmla="*/ 0 w 6246913"/>
              <a:gd name="connsiteY4" fmla="*/ 3499704 h 6605337"/>
              <a:gd name="connsiteX5" fmla="*/ 2092008 w 6246913"/>
              <a:gd name="connsiteY5" fmla="*/ 0 h 6605337"/>
              <a:gd name="connsiteX0" fmla="*/ 2092105 w 6247010"/>
              <a:gd name="connsiteY0" fmla="*/ 0 h 6605337"/>
              <a:gd name="connsiteX1" fmla="*/ 6247010 w 6247010"/>
              <a:gd name="connsiteY1" fmla="*/ 0 h 6605337"/>
              <a:gd name="connsiteX2" fmla="*/ 6247010 w 6247010"/>
              <a:gd name="connsiteY2" fmla="*/ 6569242 h 6605337"/>
              <a:gd name="connsiteX3" fmla="*/ 816758 w 6247010"/>
              <a:gd name="connsiteY3" fmla="*/ 6605337 h 6605337"/>
              <a:gd name="connsiteX4" fmla="*/ 97 w 6247010"/>
              <a:gd name="connsiteY4" fmla="*/ 3499704 h 6605337"/>
              <a:gd name="connsiteX5" fmla="*/ 2092105 w 6247010"/>
              <a:gd name="connsiteY5" fmla="*/ 0 h 6605337"/>
              <a:gd name="connsiteX0" fmla="*/ 2092105 w 6247010"/>
              <a:gd name="connsiteY0" fmla="*/ 0 h 6605337"/>
              <a:gd name="connsiteX1" fmla="*/ 6247010 w 6247010"/>
              <a:gd name="connsiteY1" fmla="*/ 0 h 6605337"/>
              <a:gd name="connsiteX2" fmla="*/ 6247010 w 6247010"/>
              <a:gd name="connsiteY2" fmla="*/ 6569242 h 6605337"/>
              <a:gd name="connsiteX3" fmla="*/ 816758 w 6247010"/>
              <a:gd name="connsiteY3" fmla="*/ 6605337 h 6605337"/>
              <a:gd name="connsiteX4" fmla="*/ 97 w 6247010"/>
              <a:gd name="connsiteY4" fmla="*/ 3499704 h 6605337"/>
              <a:gd name="connsiteX5" fmla="*/ 2092105 w 6247010"/>
              <a:gd name="connsiteY5" fmla="*/ 0 h 6605337"/>
              <a:gd name="connsiteX0" fmla="*/ 2103640 w 6258545"/>
              <a:gd name="connsiteY0" fmla="*/ 0 h 6605337"/>
              <a:gd name="connsiteX1" fmla="*/ 6258545 w 6258545"/>
              <a:gd name="connsiteY1" fmla="*/ 0 h 6605337"/>
              <a:gd name="connsiteX2" fmla="*/ 6258545 w 6258545"/>
              <a:gd name="connsiteY2" fmla="*/ 6569242 h 6605337"/>
              <a:gd name="connsiteX3" fmla="*/ 828293 w 6258545"/>
              <a:gd name="connsiteY3" fmla="*/ 6605337 h 6605337"/>
              <a:gd name="connsiteX4" fmla="*/ 95 w 6258545"/>
              <a:gd name="connsiteY4" fmla="*/ 3545848 h 6605337"/>
              <a:gd name="connsiteX5" fmla="*/ 2103640 w 6258545"/>
              <a:gd name="connsiteY5" fmla="*/ 0 h 6605337"/>
              <a:gd name="connsiteX0" fmla="*/ 2103640 w 6258545"/>
              <a:gd name="connsiteY0" fmla="*/ 0 h 6605337"/>
              <a:gd name="connsiteX1" fmla="*/ 6258545 w 6258545"/>
              <a:gd name="connsiteY1" fmla="*/ 0 h 6605337"/>
              <a:gd name="connsiteX2" fmla="*/ 6258545 w 6258545"/>
              <a:gd name="connsiteY2" fmla="*/ 6569242 h 6605337"/>
              <a:gd name="connsiteX3" fmla="*/ 828293 w 6258545"/>
              <a:gd name="connsiteY3" fmla="*/ 6605337 h 6605337"/>
              <a:gd name="connsiteX4" fmla="*/ 95 w 6258545"/>
              <a:gd name="connsiteY4" fmla="*/ 3545848 h 6605337"/>
              <a:gd name="connsiteX5" fmla="*/ 2103640 w 6258545"/>
              <a:gd name="connsiteY5" fmla="*/ 0 h 6605337"/>
              <a:gd name="connsiteX0" fmla="*/ 2103655 w 6258560"/>
              <a:gd name="connsiteY0" fmla="*/ 0 h 6616872"/>
              <a:gd name="connsiteX1" fmla="*/ 6258560 w 6258560"/>
              <a:gd name="connsiteY1" fmla="*/ 0 h 6616872"/>
              <a:gd name="connsiteX2" fmla="*/ 6258560 w 6258560"/>
              <a:gd name="connsiteY2" fmla="*/ 6569242 h 6616872"/>
              <a:gd name="connsiteX3" fmla="*/ 747556 w 6258560"/>
              <a:gd name="connsiteY3" fmla="*/ 6616872 h 6616872"/>
              <a:gd name="connsiteX4" fmla="*/ 110 w 6258560"/>
              <a:gd name="connsiteY4" fmla="*/ 3545848 h 6616872"/>
              <a:gd name="connsiteX5" fmla="*/ 2103655 w 6258560"/>
              <a:gd name="connsiteY5" fmla="*/ 0 h 6616872"/>
              <a:gd name="connsiteX0" fmla="*/ 2103545 w 6258450"/>
              <a:gd name="connsiteY0" fmla="*/ 0 h 6616872"/>
              <a:gd name="connsiteX1" fmla="*/ 6258450 w 6258450"/>
              <a:gd name="connsiteY1" fmla="*/ 0 h 6616872"/>
              <a:gd name="connsiteX2" fmla="*/ 6258450 w 6258450"/>
              <a:gd name="connsiteY2" fmla="*/ 6569242 h 6616872"/>
              <a:gd name="connsiteX3" fmla="*/ 747446 w 6258450"/>
              <a:gd name="connsiteY3" fmla="*/ 6616872 h 6616872"/>
              <a:gd name="connsiteX4" fmla="*/ 0 w 6258450"/>
              <a:gd name="connsiteY4" fmla="*/ 3545848 h 6616872"/>
              <a:gd name="connsiteX5" fmla="*/ 2103545 w 6258450"/>
              <a:gd name="connsiteY5" fmla="*/ 0 h 6616872"/>
              <a:gd name="connsiteX0" fmla="*/ 2103545 w 6258450"/>
              <a:gd name="connsiteY0" fmla="*/ 0 h 6616872"/>
              <a:gd name="connsiteX1" fmla="*/ 6258450 w 6258450"/>
              <a:gd name="connsiteY1" fmla="*/ 0 h 6616872"/>
              <a:gd name="connsiteX2" fmla="*/ 6258450 w 6258450"/>
              <a:gd name="connsiteY2" fmla="*/ 6569242 h 6616872"/>
              <a:gd name="connsiteX3" fmla="*/ 747446 w 6258450"/>
              <a:gd name="connsiteY3" fmla="*/ 6616872 h 6616872"/>
              <a:gd name="connsiteX4" fmla="*/ 0 w 6258450"/>
              <a:gd name="connsiteY4" fmla="*/ 3545848 h 6616872"/>
              <a:gd name="connsiteX5" fmla="*/ 2103545 w 6258450"/>
              <a:gd name="connsiteY5" fmla="*/ 0 h 6616872"/>
              <a:gd name="connsiteX0" fmla="*/ 2106035 w 6260940"/>
              <a:gd name="connsiteY0" fmla="*/ 0 h 6616872"/>
              <a:gd name="connsiteX1" fmla="*/ 6260940 w 6260940"/>
              <a:gd name="connsiteY1" fmla="*/ 0 h 6616872"/>
              <a:gd name="connsiteX2" fmla="*/ 6260940 w 6260940"/>
              <a:gd name="connsiteY2" fmla="*/ 6569242 h 6616872"/>
              <a:gd name="connsiteX3" fmla="*/ 749936 w 6260940"/>
              <a:gd name="connsiteY3" fmla="*/ 6616872 h 6616872"/>
              <a:gd name="connsiteX4" fmla="*/ 2490 w 6260940"/>
              <a:gd name="connsiteY4" fmla="*/ 3545848 h 6616872"/>
              <a:gd name="connsiteX5" fmla="*/ 2106035 w 6260940"/>
              <a:gd name="connsiteY5" fmla="*/ 0 h 6616872"/>
              <a:gd name="connsiteX0" fmla="*/ 2106035 w 6260940"/>
              <a:gd name="connsiteY0" fmla="*/ 0 h 6616872"/>
              <a:gd name="connsiteX1" fmla="*/ 6260940 w 6260940"/>
              <a:gd name="connsiteY1" fmla="*/ 0 h 6616872"/>
              <a:gd name="connsiteX2" fmla="*/ 6260940 w 6260940"/>
              <a:gd name="connsiteY2" fmla="*/ 6569242 h 6616872"/>
              <a:gd name="connsiteX3" fmla="*/ 749936 w 6260940"/>
              <a:gd name="connsiteY3" fmla="*/ 6616872 h 6616872"/>
              <a:gd name="connsiteX4" fmla="*/ 2490 w 6260940"/>
              <a:gd name="connsiteY4" fmla="*/ 3545848 h 6616872"/>
              <a:gd name="connsiteX5" fmla="*/ 2106035 w 6260940"/>
              <a:gd name="connsiteY5" fmla="*/ 0 h 6616872"/>
              <a:gd name="connsiteX0" fmla="*/ 2115069 w 6269974"/>
              <a:gd name="connsiteY0" fmla="*/ 0 h 6616872"/>
              <a:gd name="connsiteX1" fmla="*/ 6269974 w 6269974"/>
              <a:gd name="connsiteY1" fmla="*/ 0 h 6616872"/>
              <a:gd name="connsiteX2" fmla="*/ 6269974 w 6269974"/>
              <a:gd name="connsiteY2" fmla="*/ 6569242 h 6616872"/>
              <a:gd name="connsiteX3" fmla="*/ 758970 w 6269974"/>
              <a:gd name="connsiteY3" fmla="*/ 6616872 h 6616872"/>
              <a:gd name="connsiteX4" fmla="*/ 11524 w 6269974"/>
              <a:gd name="connsiteY4" fmla="*/ 3545848 h 6616872"/>
              <a:gd name="connsiteX5" fmla="*/ 2115069 w 6269974"/>
              <a:gd name="connsiteY5" fmla="*/ 0 h 6616872"/>
              <a:gd name="connsiteX0" fmla="*/ 2115069 w 6269974"/>
              <a:gd name="connsiteY0" fmla="*/ 0 h 6616872"/>
              <a:gd name="connsiteX1" fmla="*/ 6269974 w 6269974"/>
              <a:gd name="connsiteY1" fmla="*/ 0 h 6616872"/>
              <a:gd name="connsiteX2" fmla="*/ 6269974 w 6269974"/>
              <a:gd name="connsiteY2" fmla="*/ 6569242 h 6616872"/>
              <a:gd name="connsiteX3" fmla="*/ 758970 w 6269974"/>
              <a:gd name="connsiteY3" fmla="*/ 6616872 h 6616872"/>
              <a:gd name="connsiteX4" fmla="*/ 11524 w 6269974"/>
              <a:gd name="connsiteY4" fmla="*/ 3545848 h 6616872"/>
              <a:gd name="connsiteX5" fmla="*/ 2115069 w 6269974"/>
              <a:gd name="connsiteY5" fmla="*/ 0 h 6616872"/>
              <a:gd name="connsiteX0" fmla="*/ 2115069 w 6279887"/>
              <a:gd name="connsiteY0" fmla="*/ 0 h 6616872"/>
              <a:gd name="connsiteX1" fmla="*/ 6269974 w 6279887"/>
              <a:gd name="connsiteY1" fmla="*/ 0 h 6616872"/>
              <a:gd name="connsiteX2" fmla="*/ 6279887 w 6279887"/>
              <a:gd name="connsiteY2" fmla="*/ 6608895 h 6616872"/>
              <a:gd name="connsiteX3" fmla="*/ 758970 w 6279887"/>
              <a:gd name="connsiteY3" fmla="*/ 6616872 h 6616872"/>
              <a:gd name="connsiteX4" fmla="*/ 11524 w 6279887"/>
              <a:gd name="connsiteY4" fmla="*/ 3545848 h 6616872"/>
              <a:gd name="connsiteX5" fmla="*/ 2115069 w 6279887"/>
              <a:gd name="connsiteY5" fmla="*/ 0 h 6616872"/>
              <a:gd name="connsiteX0" fmla="*/ 2115069 w 6279887"/>
              <a:gd name="connsiteY0" fmla="*/ 0 h 6628721"/>
              <a:gd name="connsiteX1" fmla="*/ 6269974 w 6279887"/>
              <a:gd name="connsiteY1" fmla="*/ 0 h 6628721"/>
              <a:gd name="connsiteX2" fmla="*/ 6279887 w 6279887"/>
              <a:gd name="connsiteY2" fmla="*/ 6628721 h 6628721"/>
              <a:gd name="connsiteX3" fmla="*/ 758970 w 6279887"/>
              <a:gd name="connsiteY3" fmla="*/ 6616872 h 6628721"/>
              <a:gd name="connsiteX4" fmla="*/ 11524 w 6279887"/>
              <a:gd name="connsiteY4" fmla="*/ 3545848 h 6628721"/>
              <a:gd name="connsiteX5" fmla="*/ 2115069 w 6279887"/>
              <a:gd name="connsiteY5" fmla="*/ 0 h 662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87" h="6628721">
                <a:moveTo>
                  <a:pt x="2115069" y="0"/>
                </a:moveTo>
                <a:lnTo>
                  <a:pt x="6269974" y="0"/>
                </a:lnTo>
                <a:cubicBezTo>
                  <a:pt x="6273278" y="2202965"/>
                  <a:pt x="6276583" y="4425756"/>
                  <a:pt x="6279887" y="6628721"/>
                </a:cubicBezTo>
                <a:lnTo>
                  <a:pt x="758970" y="6616872"/>
                </a:lnTo>
                <a:cubicBezTo>
                  <a:pt x="498286" y="5570125"/>
                  <a:pt x="-89372" y="3766107"/>
                  <a:pt x="11524" y="3545848"/>
                </a:cubicBezTo>
                <a:cubicBezTo>
                  <a:pt x="212813" y="2967618"/>
                  <a:pt x="1417733" y="1166568"/>
                  <a:pt x="2115069" y="0"/>
                </a:cubicBezTo>
                <a:close/>
              </a:path>
            </a:pathLst>
          </a:cu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r>
              <a:rPr lang="en-US" sz="4000" dirty="0">
                <a:latin typeface="+mj-lt"/>
              </a:rPr>
              <a:t>Business Combination Accounting</a:t>
            </a:r>
          </a:p>
        </p:txBody>
      </p:sp>
      <p:sp>
        <p:nvSpPr>
          <p:cNvPr id="15" name="Freeform: Shape 21">
            <a:extLst>
              <a:ext uri="{FF2B5EF4-FFF2-40B4-BE49-F238E27FC236}">
                <a16:creationId xmlns:a16="http://schemas.microsoft.com/office/drawing/2014/main" id="{1AB2EDBC-93B9-3741-BD33-E6044AC7A5BC}"/>
              </a:ext>
            </a:extLst>
          </p:cNvPr>
          <p:cNvSpPr/>
          <p:nvPr/>
        </p:nvSpPr>
        <p:spPr>
          <a:xfrm rot="10800000" flipV="1">
            <a:off x="3057807" y="0"/>
            <a:ext cx="2386451" cy="6858000"/>
          </a:xfrm>
          <a:custGeom>
            <a:avLst/>
            <a:gdLst>
              <a:gd name="connsiteX0" fmla="*/ 1794436 w 2401460"/>
              <a:gd name="connsiteY0" fmla="*/ 0 h 6901133"/>
              <a:gd name="connsiteX1" fmla="*/ 2401460 w 2401460"/>
              <a:gd name="connsiteY1" fmla="*/ 0 h 6901133"/>
              <a:gd name="connsiteX2" fmla="*/ 207547 w 2401460"/>
              <a:gd name="connsiteY2" fmla="*/ 3698178 h 6901133"/>
              <a:gd name="connsiteX3" fmla="*/ 932388 w 2401460"/>
              <a:gd name="connsiteY3" fmla="*/ 6687777 h 6901133"/>
              <a:gd name="connsiteX4" fmla="*/ 986947 w 2401460"/>
              <a:gd name="connsiteY4" fmla="*/ 6900518 h 6901133"/>
              <a:gd name="connsiteX5" fmla="*/ 922520 w 2401460"/>
              <a:gd name="connsiteY5" fmla="*/ 6901133 h 6901133"/>
              <a:gd name="connsiteX6" fmla="*/ 10097 w 2401460"/>
              <a:gd name="connsiteY6" fmla="*/ 3688654 h 6901133"/>
              <a:gd name="connsiteX7" fmla="*/ 1794436 w 2401460"/>
              <a:gd name="connsiteY7" fmla="*/ 0 h 69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1460" h="6901133">
                <a:moveTo>
                  <a:pt x="1794436" y="0"/>
                </a:moveTo>
                <a:lnTo>
                  <a:pt x="2401460" y="0"/>
                </a:lnTo>
                <a:cubicBezTo>
                  <a:pt x="1674167" y="1216684"/>
                  <a:pt x="417484" y="3095107"/>
                  <a:pt x="207547" y="3698178"/>
                </a:cubicBezTo>
                <a:cubicBezTo>
                  <a:pt x="108894" y="3913542"/>
                  <a:pt x="641413" y="5580681"/>
                  <a:pt x="932388" y="6687777"/>
                </a:cubicBezTo>
                <a:lnTo>
                  <a:pt x="986947" y="6900518"/>
                </a:lnTo>
                <a:lnTo>
                  <a:pt x="922520" y="6901133"/>
                </a:lnTo>
                <a:cubicBezTo>
                  <a:pt x="650637" y="5809418"/>
                  <a:pt x="-95133" y="3918375"/>
                  <a:pt x="10097" y="3688654"/>
                </a:cubicBezTo>
                <a:cubicBezTo>
                  <a:pt x="220034" y="3085583"/>
                  <a:pt x="1067142" y="1216684"/>
                  <a:pt x="179443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2311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1D07D-599D-5F6C-FC55-D20907C30E3B}"/>
              </a:ext>
            </a:extLst>
          </p:cNvPr>
          <p:cNvSpPr>
            <a:spLocks noGrp="1"/>
          </p:cNvSpPr>
          <p:nvPr>
            <p:ph type="title"/>
          </p:nvPr>
        </p:nvSpPr>
        <p:spPr/>
        <p:txBody>
          <a:bodyPr/>
          <a:lstStyle/>
          <a:p>
            <a:r>
              <a:rPr lang="en-US" dirty="0"/>
              <a:t>Business Combination Basics</a:t>
            </a:r>
          </a:p>
        </p:txBody>
      </p:sp>
      <p:sp>
        <p:nvSpPr>
          <p:cNvPr id="3" name="Content Placeholder 2">
            <a:extLst>
              <a:ext uri="{FF2B5EF4-FFF2-40B4-BE49-F238E27FC236}">
                <a16:creationId xmlns:a16="http://schemas.microsoft.com/office/drawing/2014/main" id="{2ADAF2C4-C8D3-065F-309F-812F0252AFAC}"/>
              </a:ext>
            </a:extLst>
          </p:cNvPr>
          <p:cNvSpPr>
            <a:spLocks noGrp="1"/>
          </p:cNvSpPr>
          <p:nvPr>
            <p:ph idx="1"/>
          </p:nvPr>
        </p:nvSpPr>
        <p:spPr/>
        <p:txBody>
          <a:bodyPr/>
          <a:lstStyle/>
          <a:p>
            <a:pPr marL="342900" indent="-342900">
              <a:buClr>
                <a:schemeClr val="accent1"/>
              </a:buClr>
              <a:buFont typeface="Arial" panose="020B0604020202020204" pitchFamily="34" charset="0"/>
              <a:buChar char="•"/>
            </a:pPr>
            <a:r>
              <a:rPr lang="en-US" dirty="0">
                <a:latin typeface="+mn-lt"/>
              </a:rPr>
              <a:t>ASC Topic 805: </a:t>
            </a:r>
            <a:r>
              <a:rPr lang="en-US" i="1" dirty="0">
                <a:latin typeface="+mn-lt"/>
              </a:rPr>
              <a:t>Business Combinations</a:t>
            </a:r>
          </a:p>
          <a:p>
            <a:pPr marL="342900" indent="-342900">
              <a:buClr>
                <a:schemeClr val="accent1"/>
              </a:buClr>
              <a:buFont typeface="Arial" panose="020B0604020202020204" pitchFamily="34" charset="0"/>
              <a:buChar char="•"/>
            </a:pPr>
            <a:r>
              <a:rPr lang="en-US" dirty="0">
                <a:latin typeface="+mn-lt"/>
              </a:rPr>
              <a:t>Business Combination: a transaction or other event in which an acquirer obtains control of one or more businesses</a:t>
            </a:r>
          </a:p>
          <a:p>
            <a:pPr marL="342900" indent="-342900">
              <a:buClr>
                <a:schemeClr val="accent1"/>
              </a:buClr>
              <a:buFont typeface="Arial" panose="020B0604020202020204" pitchFamily="34" charset="0"/>
              <a:buChar char="•"/>
            </a:pPr>
            <a:r>
              <a:rPr lang="en-US" dirty="0">
                <a:latin typeface="+mn-lt"/>
              </a:rPr>
              <a:t>Acquisition method: assets acquired, and liabilities assumed recognized at fair value as defined in ASC 820: </a:t>
            </a:r>
            <a:r>
              <a:rPr lang="en-US" i="1" dirty="0">
                <a:latin typeface="+mn-lt"/>
              </a:rPr>
              <a:t>Fair Value Measurement</a:t>
            </a:r>
            <a:endParaRPr lang="en-US" dirty="0">
              <a:latin typeface="+mn-lt"/>
            </a:endParaRPr>
          </a:p>
          <a:p>
            <a:pPr marL="342900" indent="-342900">
              <a:buClr>
                <a:schemeClr val="accent1"/>
              </a:buClr>
              <a:buFont typeface="Arial" panose="020B0604020202020204" pitchFamily="34" charset="0"/>
              <a:buChar char="•"/>
            </a:pPr>
            <a:r>
              <a:rPr lang="en-US" dirty="0">
                <a:latin typeface="+mn-lt"/>
              </a:rPr>
              <a:t>Purchase consideration measured as the sum of the acquisition date fair values of cash consideration, contingent consideration, acquirer equity, liabilities assumed</a:t>
            </a:r>
          </a:p>
        </p:txBody>
      </p:sp>
      <p:sp>
        <p:nvSpPr>
          <p:cNvPr id="5" name="Slide Number Placeholder 1">
            <a:extLst>
              <a:ext uri="{FF2B5EF4-FFF2-40B4-BE49-F238E27FC236}">
                <a16:creationId xmlns:a16="http://schemas.microsoft.com/office/drawing/2014/main" id="{A7CA9ADE-CADF-CBEA-05BF-70A3D3D5E123}"/>
              </a:ext>
            </a:extLst>
          </p:cNvPr>
          <p:cNvSpPr txBox="1">
            <a:spLocks/>
          </p:cNvSpPr>
          <p:nvPr/>
        </p:nvSpPr>
        <p:spPr>
          <a:xfrm>
            <a:off x="11510617" y="363071"/>
            <a:ext cx="437029" cy="429768"/>
          </a:xfrm>
          <a:prstGeom prst="ellipse">
            <a:avLst/>
          </a:prstGeom>
          <a:solidFill>
            <a:schemeClr val="accent1"/>
          </a:solidFill>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499CF0-C8E2-4E59-9052-1B24C1960F75}" type="slidenum">
              <a:rPr lang="en-US" sz="1200" smtClean="0">
                <a:solidFill>
                  <a:schemeClr val="bg1"/>
                </a:solidFill>
                <a:latin typeface="Lato" panose="020F0502020204030203" pitchFamily="34" charset="0"/>
              </a:rPr>
              <a:pPr algn="ctr"/>
              <a:t>35</a:t>
            </a:fld>
            <a:endParaRPr lang="en-US" sz="1200">
              <a:solidFill>
                <a:schemeClr val="bg1"/>
              </a:solidFill>
              <a:latin typeface="Lato" panose="020F0502020204030203" pitchFamily="34" charset="0"/>
            </a:endParaRPr>
          </a:p>
        </p:txBody>
      </p:sp>
    </p:spTree>
    <p:extLst>
      <p:ext uri="{BB962C8B-B14F-4D97-AF65-F5344CB8AC3E}">
        <p14:creationId xmlns:p14="http://schemas.microsoft.com/office/powerpoint/2010/main" val="7537203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CAD07-9342-8034-93A2-2029C01C36E8}"/>
              </a:ext>
            </a:extLst>
          </p:cNvPr>
          <p:cNvSpPr>
            <a:spLocks noGrp="1"/>
          </p:cNvSpPr>
          <p:nvPr>
            <p:ph type="title"/>
          </p:nvPr>
        </p:nvSpPr>
        <p:spPr/>
        <p:txBody>
          <a:bodyPr/>
          <a:lstStyle/>
          <a:p>
            <a:r>
              <a:rPr lang="en-US" dirty="0"/>
              <a:t>Other Business Combination Considerations</a:t>
            </a:r>
          </a:p>
        </p:txBody>
      </p:sp>
      <p:sp>
        <p:nvSpPr>
          <p:cNvPr id="3" name="Content Placeholder 2">
            <a:extLst>
              <a:ext uri="{FF2B5EF4-FFF2-40B4-BE49-F238E27FC236}">
                <a16:creationId xmlns:a16="http://schemas.microsoft.com/office/drawing/2014/main" id="{A48E134B-53BC-C7E4-5069-501206BC26A3}"/>
              </a:ext>
            </a:extLst>
          </p:cNvPr>
          <p:cNvSpPr>
            <a:spLocks noGrp="1"/>
          </p:cNvSpPr>
          <p:nvPr>
            <p:ph idx="1"/>
          </p:nvPr>
        </p:nvSpPr>
        <p:spPr/>
        <p:txBody>
          <a:bodyPr/>
          <a:lstStyle/>
          <a:p>
            <a:pPr marL="342900" indent="-342900">
              <a:buClr>
                <a:schemeClr val="accent1"/>
              </a:buClr>
              <a:buFont typeface="Arial" panose="020B0604020202020204" pitchFamily="34" charset="0"/>
              <a:buChar char="•"/>
            </a:pPr>
            <a:r>
              <a:rPr lang="en-US" dirty="0">
                <a:solidFill>
                  <a:schemeClr val="tx2"/>
                </a:solidFill>
                <a:latin typeface="+mn-lt"/>
              </a:rPr>
              <a:t>Acquisition-related costs</a:t>
            </a:r>
          </a:p>
          <a:p>
            <a:pPr marL="342900" indent="-342900">
              <a:buClr>
                <a:schemeClr val="accent1"/>
              </a:buClr>
              <a:buFont typeface="Arial" panose="020B0604020202020204" pitchFamily="34" charset="0"/>
              <a:buChar char="•"/>
            </a:pPr>
            <a:r>
              <a:rPr lang="en-US" dirty="0">
                <a:solidFill>
                  <a:schemeClr val="tx2"/>
                </a:solidFill>
                <a:latin typeface="+mn-lt"/>
              </a:rPr>
              <a:t>Synergies</a:t>
            </a:r>
          </a:p>
          <a:p>
            <a:pPr marL="342900" indent="-342900">
              <a:buClr>
                <a:schemeClr val="accent1"/>
              </a:buClr>
              <a:buFont typeface="Arial" panose="020B0604020202020204" pitchFamily="34" charset="0"/>
              <a:buChar char="•"/>
            </a:pPr>
            <a:r>
              <a:rPr lang="en-US" dirty="0">
                <a:solidFill>
                  <a:schemeClr val="tx2"/>
                </a:solidFill>
                <a:latin typeface="+mn-lt"/>
              </a:rPr>
              <a:t>Subsequent measurement and accounting</a:t>
            </a:r>
          </a:p>
          <a:p>
            <a:pPr marL="514350" lvl="1" indent="-342900">
              <a:buClr>
                <a:schemeClr val="accent1"/>
              </a:buClr>
            </a:pPr>
            <a:r>
              <a:rPr lang="en-US" dirty="0">
                <a:solidFill>
                  <a:schemeClr val="tx1">
                    <a:lumMod val="75000"/>
                  </a:schemeClr>
                </a:solidFill>
              </a:rPr>
              <a:t>Contingent consideration</a:t>
            </a:r>
          </a:p>
          <a:p>
            <a:pPr marL="514350" lvl="1" indent="-342900">
              <a:buClr>
                <a:schemeClr val="accent1"/>
              </a:buClr>
            </a:pPr>
            <a:r>
              <a:rPr lang="en-US" dirty="0">
                <a:solidFill>
                  <a:schemeClr val="tx1">
                    <a:lumMod val="75000"/>
                  </a:schemeClr>
                </a:solidFill>
              </a:rPr>
              <a:t>Impairment analysis</a:t>
            </a:r>
          </a:p>
          <a:p>
            <a:pPr marL="342900" indent="-342900">
              <a:buClr>
                <a:schemeClr val="accent1"/>
              </a:buClr>
              <a:buFont typeface="Arial" panose="020B0604020202020204" pitchFamily="34" charset="0"/>
              <a:buChar char="•"/>
            </a:pPr>
            <a:r>
              <a:rPr lang="en-US" dirty="0">
                <a:solidFill>
                  <a:schemeClr val="tx2"/>
                </a:solidFill>
                <a:latin typeface="+mn-lt"/>
              </a:rPr>
              <a:t>PCC accounting alternatives</a:t>
            </a:r>
          </a:p>
          <a:p>
            <a:pPr marL="514350" lvl="1" indent="-342900">
              <a:buClr>
                <a:schemeClr val="accent1"/>
              </a:buClr>
            </a:pPr>
            <a:r>
              <a:rPr lang="en-US" dirty="0">
                <a:solidFill>
                  <a:schemeClr val="tx1">
                    <a:lumMod val="75000"/>
                  </a:schemeClr>
                </a:solidFill>
              </a:rPr>
              <a:t>ASU 2014-02, goodwill amortization, simplified impairment analysis</a:t>
            </a:r>
          </a:p>
          <a:p>
            <a:pPr marL="514350" lvl="1" indent="-342900">
              <a:buClr>
                <a:schemeClr val="accent1"/>
              </a:buClr>
            </a:pPr>
            <a:r>
              <a:rPr lang="en-US" dirty="0">
                <a:solidFill>
                  <a:schemeClr val="tx1">
                    <a:lumMod val="75000"/>
                  </a:schemeClr>
                </a:solidFill>
              </a:rPr>
              <a:t>ASU 2014-18, customer related intangibles, non-competes</a:t>
            </a:r>
          </a:p>
          <a:p>
            <a:pPr marL="514350" lvl="1" indent="-342900">
              <a:buClr>
                <a:schemeClr val="accent1"/>
              </a:buClr>
            </a:pPr>
            <a:r>
              <a:rPr lang="en-US" dirty="0">
                <a:solidFill>
                  <a:schemeClr val="tx1">
                    <a:lumMod val="75000"/>
                  </a:schemeClr>
                </a:solidFill>
              </a:rPr>
              <a:t>ASU 2021-03, impairment triggering events</a:t>
            </a:r>
          </a:p>
        </p:txBody>
      </p:sp>
      <p:sp>
        <p:nvSpPr>
          <p:cNvPr id="5" name="Slide Number Placeholder 1">
            <a:extLst>
              <a:ext uri="{FF2B5EF4-FFF2-40B4-BE49-F238E27FC236}">
                <a16:creationId xmlns:a16="http://schemas.microsoft.com/office/drawing/2014/main" id="{6896798E-7494-CE58-1F7B-E58928771717}"/>
              </a:ext>
            </a:extLst>
          </p:cNvPr>
          <p:cNvSpPr txBox="1">
            <a:spLocks/>
          </p:cNvSpPr>
          <p:nvPr/>
        </p:nvSpPr>
        <p:spPr>
          <a:xfrm>
            <a:off x="11510617" y="363071"/>
            <a:ext cx="437029" cy="429768"/>
          </a:xfrm>
          <a:prstGeom prst="ellipse">
            <a:avLst/>
          </a:prstGeom>
          <a:solidFill>
            <a:schemeClr val="accent1"/>
          </a:solidFill>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499CF0-C8E2-4E59-9052-1B24C1960F75}" type="slidenum">
              <a:rPr lang="en-US" sz="1200" smtClean="0">
                <a:solidFill>
                  <a:schemeClr val="bg1"/>
                </a:solidFill>
                <a:latin typeface="Lato" panose="020F0502020204030203" pitchFamily="34" charset="0"/>
              </a:rPr>
              <a:pPr algn="ctr"/>
              <a:t>36</a:t>
            </a:fld>
            <a:endParaRPr lang="en-US" sz="1200">
              <a:solidFill>
                <a:schemeClr val="bg1"/>
              </a:solidFill>
              <a:latin typeface="Lato" panose="020F0502020204030203" pitchFamily="34" charset="0"/>
            </a:endParaRPr>
          </a:p>
        </p:txBody>
      </p:sp>
    </p:spTree>
    <p:extLst>
      <p:ext uri="{BB962C8B-B14F-4D97-AF65-F5344CB8AC3E}">
        <p14:creationId xmlns:p14="http://schemas.microsoft.com/office/powerpoint/2010/main" val="124862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CAD07-9342-8034-93A2-2029C01C36E8}"/>
              </a:ext>
            </a:extLst>
          </p:cNvPr>
          <p:cNvSpPr>
            <a:spLocks noGrp="1"/>
          </p:cNvSpPr>
          <p:nvPr>
            <p:ph type="title"/>
          </p:nvPr>
        </p:nvSpPr>
        <p:spPr/>
        <p:txBody>
          <a:bodyPr/>
          <a:lstStyle/>
          <a:p>
            <a:r>
              <a:rPr lang="en-US" dirty="0"/>
              <a:t>Purchase Price Allocation Process</a:t>
            </a:r>
          </a:p>
        </p:txBody>
      </p:sp>
      <p:graphicFrame>
        <p:nvGraphicFramePr>
          <p:cNvPr id="6" name="Content Placeholder 4">
            <a:extLst>
              <a:ext uri="{FF2B5EF4-FFF2-40B4-BE49-F238E27FC236}">
                <a16:creationId xmlns:a16="http://schemas.microsoft.com/office/drawing/2014/main" id="{E011FDE0-B7A3-9C07-64E6-1EDF8B7C4FC9}"/>
              </a:ext>
            </a:extLst>
          </p:cNvPr>
          <p:cNvGraphicFramePr>
            <a:graphicFrameLocks noGrp="1"/>
          </p:cNvGraphicFramePr>
          <p:nvPr>
            <p:ph idx="1"/>
            <p:extLst>
              <p:ext uri="{D42A27DB-BD31-4B8C-83A1-F6EECF244321}">
                <p14:modId xmlns:p14="http://schemas.microsoft.com/office/powerpoint/2010/main" val="1218222051"/>
              </p:ext>
            </p:extLst>
          </p:nvPr>
        </p:nvGraphicFramePr>
        <p:xfrm>
          <a:off x="640556" y="1820863"/>
          <a:ext cx="10910888" cy="43449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1">
            <a:extLst>
              <a:ext uri="{FF2B5EF4-FFF2-40B4-BE49-F238E27FC236}">
                <a16:creationId xmlns:a16="http://schemas.microsoft.com/office/drawing/2014/main" id="{55605DF0-F549-1592-B7E4-13221DFFD26D}"/>
              </a:ext>
            </a:extLst>
          </p:cNvPr>
          <p:cNvSpPr txBox="1">
            <a:spLocks/>
          </p:cNvSpPr>
          <p:nvPr/>
        </p:nvSpPr>
        <p:spPr>
          <a:xfrm>
            <a:off x="11510617" y="363071"/>
            <a:ext cx="437029" cy="429768"/>
          </a:xfrm>
          <a:prstGeom prst="ellipse">
            <a:avLst/>
          </a:prstGeom>
          <a:solidFill>
            <a:schemeClr val="accent1"/>
          </a:solidFill>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499CF0-C8E2-4E59-9052-1B24C1960F75}" type="slidenum">
              <a:rPr lang="en-US" sz="1200" smtClean="0">
                <a:solidFill>
                  <a:schemeClr val="bg1"/>
                </a:solidFill>
                <a:latin typeface="Lato" panose="020F0502020204030203" pitchFamily="34" charset="0"/>
              </a:rPr>
              <a:pPr algn="ctr"/>
              <a:t>37</a:t>
            </a:fld>
            <a:endParaRPr lang="en-US" sz="1200">
              <a:solidFill>
                <a:schemeClr val="bg1"/>
              </a:solidFill>
              <a:latin typeface="Lato" panose="020F0502020204030203" pitchFamily="34" charset="0"/>
            </a:endParaRPr>
          </a:p>
        </p:txBody>
      </p:sp>
    </p:spTree>
    <p:extLst>
      <p:ext uri="{BB962C8B-B14F-4D97-AF65-F5344CB8AC3E}">
        <p14:creationId xmlns:p14="http://schemas.microsoft.com/office/powerpoint/2010/main" val="23973130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CAD07-9342-8034-93A2-2029C01C36E8}"/>
              </a:ext>
            </a:extLst>
          </p:cNvPr>
          <p:cNvSpPr>
            <a:spLocks noGrp="1"/>
          </p:cNvSpPr>
          <p:nvPr>
            <p:ph type="title"/>
          </p:nvPr>
        </p:nvSpPr>
        <p:spPr/>
        <p:txBody>
          <a:bodyPr/>
          <a:lstStyle/>
          <a:p>
            <a:r>
              <a:rPr lang="en-US" dirty="0"/>
              <a:t>Gov-Con PPA Examples</a:t>
            </a:r>
          </a:p>
        </p:txBody>
      </p:sp>
      <p:pic>
        <p:nvPicPr>
          <p:cNvPr id="6" name="Content Placeholder 5">
            <a:extLst>
              <a:ext uri="{FF2B5EF4-FFF2-40B4-BE49-F238E27FC236}">
                <a16:creationId xmlns:a16="http://schemas.microsoft.com/office/drawing/2014/main" id="{08B3E409-E4DE-1D61-D1DA-B0C6AA909CCF}"/>
              </a:ext>
            </a:extLst>
          </p:cNvPr>
          <p:cNvPicPr>
            <a:picLocks noGrp="1" noChangeAspect="1"/>
          </p:cNvPicPr>
          <p:nvPr>
            <p:ph idx="1"/>
          </p:nvPr>
        </p:nvPicPr>
        <p:blipFill>
          <a:blip r:embed="rId2"/>
          <a:stretch>
            <a:fillRect/>
          </a:stretch>
        </p:blipFill>
        <p:spPr>
          <a:xfrm>
            <a:off x="897898" y="1595119"/>
            <a:ext cx="10086934" cy="4441039"/>
          </a:xfrm>
          <a:prstGeom prst="rect">
            <a:avLst/>
          </a:prstGeom>
        </p:spPr>
      </p:pic>
      <p:sp>
        <p:nvSpPr>
          <p:cNvPr id="7" name="TextBox 6">
            <a:extLst>
              <a:ext uri="{FF2B5EF4-FFF2-40B4-BE49-F238E27FC236}">
                <a16:creationId xmlns:a16="http://schemas.microsoft.com/office/drawing/2014/main" id="{E2BDF0A0-C651-BF84-D499-4045263BCD04}"/>
              </a:ext>
            </a:extLst>
          </p:cNvPr>
          <p:cNvSpPr txBox="1"/>
          <p:nvPr/>
        </p:nvSpPr>
        <p:spPr>
          <a:xfrm>
            <a:off x="1186656" y="6210300"/>
            <a:ext cx="4728369" cy="215444"/>
          </a:xfrm>
          <a:prstGeom prst="rect">
            <a:avLst/>
          </a:prstGeom>
          <a:noFill/>
        </p:spPr>
        <p:txBody>
          <a:bodyPr wrap="square" rtlCol="0">
            <a:spAutoFit/>
          </a:bodyPr>
          <a:lstStyle/>
          <a:p>
            <a:r>
              <a:rPr lang="en-US" sz="800" dirty="0"/>
              <a:t>Source: SEC filings</a:t>
            </a:r>
          </a:p>
        </p:txBody>
      </p:sp>
      <p:sp>
        <p:nvSpPr>
          <p:cNvPr id="4" name="Slide Number Placeholder 1">
            <a:extLst>
              <a:ext uri="{FF2B5EF4-FFF2-40B4-BE49-F238E27FC236}">
                <a16:creationId xmlns:a16="http://schemas.microsoft.com/office/drawing/2014/main" id="{F38A8878-731D-6BD1-9010-D73E0BED9F2E}"/>
              </a:ext>
            </a:extLst>
          </p:cNvPr>
          <p:cNvSpPr txBox="1">
            <a:spLocks/>
          </p:cNvSpPr>
          <p:nvPr/>
        </p:nvSpPr>
        <p:spPr>
          <a:xfrm>
            <a:off x="11510617" y="363071"/>
            <a:ext cx="437029" cy="429768"/>
          </a:xfrm>
          <a:prstGeom prst="ellipse">
            <a:avLst/>
          </a:prstGeom>
          <a:solidFill>
            <a:schemeClr val="accent1"/>
          </a:solidFill>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499CF0-C8E2-4E59-9052-1B24C1960F75}" type="slidenum">
              <a:rPr lang="en-US" sz="1200" smtClean="0">
                <a:solidFill>
                  <a:schemeClr val="bg1"/>
                </a:solidFill>
                <a:latin typeface="Lato" panose="020F0502020204030203" pitchFamily="34" charset="0"/>
              </a:rPr>
              <a:pPr algn="ctr"/>
              <a:t>38</a:t>
            </a:fld>
            <a:endParaRPr lang="en-US" sz="1200">
              <a:solidFill>
                <a:schemeClr val="bg1"/>
              </a:solidFill>
              <a:latin typeface="Lato" panose="020F0502020204030203" pitchFamily="34" charset="0"/>
            </a:endParaRPr>
          </a:p>
        </p:txBody>
      </p:sp>
    </p:spTree>
    <p:extLst>
      <p:ext uri="{BB962C8B-B14F-4D97-AF65-F5344CB8AC3E}">
        <p14:creationId xmlns:p14="http://schemas.microsoft.com/office/powerpoint/2010/main" val="36418556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alpha val="99924"/>
          </a:schemeClr>
        </a:solidFill>
        <a:effectLst/>
      </p:bgPr>
    </p:bg>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01E48DC6-577A-1047-AA60-720AC79DBE01}"/>
              </a:ext>
            </a:extLst>
          </p:cNvPr>
          <p:cNvPicPr>
            <a:picLocks noGrp="1" noChangeAspect="1"/>
          </p:cNvPicPr>
          <p:nvPr>
            <p:ph type="pic" sz="quarter" idx="13"/>
          </p:nvPr>
        </p:nvPicPr>
        <p:blipFill>
          <a:blip r:embed="rId3">
            <a:alphaModFix amt="72000"/>
            <a:extLst>
              <a:ext uri="{28A0092B-C50C-407E-A947-70E740481C1C}">
                <a14:useLocalDpi xmlns:a14="http://schemas.microsoft.com/office/drawing/2010/main" val="0"/>
              </a:ext>
            </a:extLst>
          </a:blip>
          <a:srcRect/>
          <a:stretch>
            <a:fillRect/>
          </a:stretch>
        </p:blipFill>
        <p:spPr>
          <a:xfrm>
            <a:off x="0" y="0"/>
            <a:ext cx="12192000" cy="6858000"/>
          </a:xfrm>
          <a:solidFill>
            <a:srgbClr val="451F03"/>
          </a:solidFill>
        </p:spPr>
      </p:pic>
      <p:sp>
        <p:nvSpPr>
          <p:cNvPr id="10" name="Rectangle 4">
            <a:extLst>
              <a:ext uri="{FF2B5EF4-FFF2-40B4-BE49-F238E27FC236}">
                <a16:creationId xmlns:a16="http://schemas.microsoft.com/office/drawing/2014/main" id="{4F2C4C63-DD91-4841-8C8C-85ADB631BC49}"/>
              </a:ext>
            </a:extLst>
          </p:cNvPr>
          <p:cNvSpPr/>
          <p:nvPr/>
        </p:nvSpPr>
        <p:spPr>
          <a:xfrm>
            <a:off x="6320589" y="0"/>
            <a:ext cx="5871411" cy="6858000"/>
          </a:xfrm>
          <a:custGeom>
            <a:avLst/>
            <a:gdLst>
              <a:gd name="connsiteX0" fmla="*/ 0 w 4154905"/>
              <a:gd name="connsiteY0" fmla="*/ 0 h 6569242"/>
              <a:gd name="connsiteX1" fmla="*/ 4154905 w 4154905"/>
              <a:gd name="connsiteY1" fmla="*/ 0 h 6569242"/>
              <a:gd name="connsiteX2" fmla="*/ 4154905 w 4154905"/>
              <a:gd name="connsiteY2" fmla="*/ 6569242 h 6569242"/>
              <a:gd name="connsiteX3" fmla="*/ 0 w 4154905"/>
              <a:gd name="connsiteY3" fmla="*/ 6569242 h 6569242"/>
              <a:gd name="connsiteX4" fmla="*/ 0 w 4154905"/>
              <a:gd name="connsiteY4" fmla="*/ 0 h 6569242"/>
              <a:gd name="connsiteX0" fmla="*/ 0 w 4154905"/>
              <a:gd name="connsiteY0" fmla="*/ 0 h 6569242"/>
              <a:gd name="connsiteX1" fmla="*/ 4154905 w 4154905"/>
              <a:gd name="connsiteY1" fmla="*/ 0 h 6569242"/>
              <a:gd name="connsiteX2" fmla="*/ 4154905 w 4154905"/>
              <a:gd name="connsiteY2" fmla="*/ 6569242 h 6569242"/>
              <a:gd name="connsiteX3" fmla="*/ 0 w 4154905"/>
              <a:gd name="connsiteY3" fmla="*/ 6569242 h 6569242"/>
              <a:gd name="connsiteX4" fmla="*/ 0 w 4154905"/>
              <a:gd name="connsiteY4" fmla="*/ 3272590 h 6569242"/>
              <a:gd name="connsiteX5" fmla="*/ 0 w 4154905"/>
              <a:gd name="connsiteY5" fmla="*/ 0 h 6569242"/>
              <a:gd name="connsiteX0" fmla="*/ 2057400 w 6212305"/>
              <a:gd name="connsiteY0" fmla="*/ 0 h 6569242"/>
              <a:gd name="connsiteX1" fmla="*/ 6212305 w 6212305"/>
              <a:gd name="connsiteY1" fmla="*/ 0 h 6569242"/>
              <a:gd name="connsiteX2" fmla="*/ 6212305 w 6212305"/>
              <a:gd name="connsiteY2" fmla="*/ 6569242 h 6569242"/>
              <a:gd name="connsiteX3" fmla="*/ 2057400 w 6212305"/>
              <a:gd name="connsiteY3" fmla="*/ 6569242 h 6569242"/>
              <a:gd name="connsiteX4" fmla="*/ 0 w 6212305"/>
              <a:gd name="connsiteY4" fmla="*/ 3465096 h 6569242"/>
              <a:gd name="connsiteX5" fmla="*/ 2057400 w 6212305"/>
              <a:gd name="connsiteY5" fmla="*/ 0 h 6569242"/>
              <a:gd name="connsiteX0" fmla="*/ 2057400 w 6212305"/>
              <a:gd name="connsiteY0" fmla="*/ 0 h 6605337"/>
              <a:gd name="connsiteX1" fmla="*/ 6212305 w 6212305"/>
              <a:gd name="connsiteY1" fmla="*/ 0 h 6605337"/>
              <a:gd name="connsiteX2" fmla="*/ 6212305 w 6212305"/>
              <a:gd name="connsiteY2" fmla="*/ 6569242 h 6605337"/>
              <a:gd name="connsiteX3" fmla="*/ 782053 w 6212305"/>
              <a:gd name="connsiteY3" fmla="*/ 6605337 h 6605337"/>
              <a:gd name="connsiteX4" fmla="*/ 0 w 6212305"/>
              <a:gd name="connsiteY4" fmla="*/ 3465096 h 6605337"/>
              <a:gd name="connsiteX5" fmla="*/ 2057400 w 6212305"/>
              <a:gd name="connsiteY5" fmla="*/ 0 h 6605337"/>
              <a:gd name="connsiteX0" fmla="*/ 2057400 w 6212305"/>
              <a:gd name="connsiteY0" fmla="*/ 0 h 6605337"/>
              <a:gd name="connsiteX1" fmla="*/ 6212305 w 6212305"/>
              <a:gd name="connsiteY1" fmla="*/ 0 h 6605337"/>
              <a:gd name="connsiteX2" fmla="*/ 6212305 w 6212305"/>
              <a:gd name="connsiteY2" fmla="*/ 6569242 h 6605337"/>
              <a:gd name="connsiteX3" fmla="*/ 782053 w 6212305"/>
              <a:gd name="connsiteY3" fmla="*/ 6605337 h 6605337"/>
              <a:gd name="connsiteX4" fmla="*/ 0 w 6212305"/>
              <a:gd name="connsiteY4" fmla="*/ 3465096 h 6605337"/>
              <a:gd name="connsiteX5" fmla="*/ 2057400 w 6212305"/>
              <a:gd name="connsiteY5" fmla="*/ 0 h 6605337"/>
              <a:gd name="connsiteX0" fmla="*/ 2092008 w 6246913"/>
              <a:gd name="connsiteY0" fmla="*/ 0 h 6605337"/>
              <a:gd name="connsiteX1" fmla="*/ 6246913 w 6246913"/>
              <a:gd name="connsiteY1" fmla="*/ 0 h 6605337"/>
              <a:gd name="connsiteX2" fmla="*/ 6246913 w 6246913"/>
              <a:gd name="connsiteY2" fmla="*/ 6569242 h 6605337"/>
              <a:gd name="connsiteX3" fmla="*/ 816661 w 6246913"/>
              <a:gd name="connsiteY3" fmla="*/ 6605337 h 6605337"/>
              <a:gd name="connsiteX4" fmla="*/ 0 w 6246913"/>
              <a:gd name="connsiteY4" fmla="*/ 3499704 h 6605337"/>
              <a:gd name="connsiteX5" fmla="*/ 2092008 w 6246913"/>
              <a:gd name="connsiteY5" fmla="*/ 0 h 6605337"/>
              <a:gd name="connsiteX0" fmla="*/ 2092105 w 6247010"/>
              <a:gd name="connsiteY0" fmla="*/ 0 h 6605337"/>
              <a:gd name="connsiteX1" fmla="*/ 6247010 w 6247010"/>
              <a:gd name="connsiteY1" fmla="*/ 0 h 6605337"/>
              <a:gd name="connsiteX2" fmla="*/ 6247010 w 6247010"/>
              <a:gd name="connsiteY2" fmla="*/ 6569242 h 6605337"/>
              <a:gd name="connsiteX3" fmla="*/ 816758 w 6247010"/>
              <a:gd name="connsiteY3" fmla="*/ 6605337 h 6605337"/>
              <a:gd name="connsiteX4" fmla="*/ 97 w 6247010"/>
              <a:gd name="connsiteY4" fmla="*/ 3499704 h 6605337"/>
              <a:gd name="connsiteX5" fmla="*/ 2092105 w 6247010"/>
              <a:gd name="connsiteY5" fmla="*/ 0 h 6605337"/>
              <a:gd name="connsiteX0" fmla="*/ 2092105 w 6247010"/>
              <a:gd name="connsiteY0" fmla="*/ 0 h 6605337"/>
              <a:gd name="connsiteX1" fmla="*/ 6247010 w 6247010"/>
              <a:gd name="connsiteY1" fmla="*/ 0 h 6605337"/>
              <a:gd name="connsiteX2" fmla="*/ 6247010 w 6247010"/>
              <a:gd name="connsiteY2" fmla="*/ 6569242 h 6605337"/>
              <a:gd name="connsiteX3" fmla="*/ 816758 w 6247010"/>
              <a:gd name="connsiteY3" fmla="*/ 6605337 h 6605337"/>
              <a:gd name="connsiteX4" fmla="*/ 97 w 6247010"/>
              <a:gd name="connsiteY4" fmla="*/ 3499704 h 6605337"/>
              <a:gd name="connsiteX5" fmla="*/ 2092105 w 6247010"/>
              <a:gd name="connsiteY5" fmla="*/ 0 h 6605337"/>
              <a:gd name="connsiteX0" fmla="*/ 2103640 w 6258545"/>
              <a:gd name="connsiteY0" fmla="*/ 0 h 6605337"/>
              <a:gd name="connsiteX1" fmla="*/ 6258545 w 6258545"/>
              <a:gd name="connsiteY1" fmla="*/ 0 h 6605337"/>
              <a:gd name="connsiteX2" fmla="*/ 6258545 w 6258545"/>
              <a:gd name="connsiteY2" fmla="*/ 6569242 h 6605337"/>
              <a:gd name="connsiteX3" fmla="*/ 828293 w 6258545"/>
              <a:gd name="connsiteY3" fmla="*/ 6605337 h 6605337"/>
              <a:gd name="connsiteX4" fmla="*/ 95 w 6258545"/>
              <a:gd name="connsiteY4" fmla="*/ 3545848 h 6605337"/>
              <a:gd name="connsiteX5" fmla="*/ 2103640 w 6258545"/>
              <a:gd name="connsiteY5" fmla="*/ 0 h 6605337"/>
              <a:gd name="connsiteX0" fmla="*/ 2103640 w 6258545"/>
              <a:gd name="connsiteY0" fmla="*/ 0 h 6605337"/>
              <a:gd name="connsiteX1" fmla="*/ 6258545 w 6258545"/>
              <a:gd name="connsiteY1" fmla="*/ 0 h 6605337"/>
              <a:gd name="connsiteX2" fmla="*/ 6258545 w 6258545"/>
              <a:gd name="connsiteY2" fmla="*/ 6569242 h 6605337"/>
              <a:gd name="connsiteX3" fmla="*/ 828293 w 6258545"/>
              <a:gd name="connsiteY3" fmla="*/ 6605337 h 6605337"/>
              <a:gd name="connsiteX4" fmla="*/ 95 w 6258545"/>
              <a:gd name="connsiteY4" fmla="*/ 3545848 h 6605337"/>
              <a:gd name="connsiteX5" fmla="*/ 2103640 w 6258545"/>
              <a:gd name="connsiteY5" fmla="*/ 0 h 6605337"/>
              <a:gd name="connsiteX0" fmla="*/ 2103655 w 6258560"/>
              <a:gd name="connsiteY0" fmla="*/ 0 h 6616872"/>
              <a:gd name="connsiteX1" fmla="*/ 6258560 w 6258560"/>
              <a:gd name="connsiteY1" fmla="*/ 0 h 6616872"/>
              <a:gd name="connsiteX2" fmla="*/ 6258560 w 6258560"/>
              <a:gd name="connsiteY2" fmla="*/ 6569242 h 6616872"/>
              <a:gd name="connsiteX3" fmla="*/ 747556 w 6258560"/>
              <a:gd name="connsiteY3" fmla="*/ 6616872 h 6616872"/>
              <a:gd name="connsiteX4" fmla="*/ 110 w 6258560"/>
              <a:gd name="connsiteY4" fmla="*/ 3545848 h 6616872"/>
              <a:gd name="connsiteX5" fmla="*/ 2103655 w 6258560"/>
              <a:gd name="connsiteY5" fmla="*/ 0 h 6616872"/>
              <a:gd name="connsiteX0" fmla="*/ 2103545 w 6258450"/>
              <a:gd name="connsiteY0" fmla="*/ 0 h 6616872"/>
              <a:gd name="connsiteX1" fmla="*/ 6258450 w 6258450"/>
              <a:gd name="connsiteY1" fmla="*/ 0 h 6616872"/>
              <a:gd name="connsiteX2" fmla="*/ 6258450 w 6258450"/>
              <a:gd name="connsiteY2" fmla="*/ 6569242 h 6616872"/>
              <a:gd name="connsiteX3" fmla="*/ 747446 w 6258450"/>
              <a:gd name="connsiteY3" fmla="*/ 6616872 h 6616872"/>
              <a:gd name="connsiteX4" fmla="*/ 0 w 6258450"/>
              <a:gd name="connsiteY4" fmla="*/ 3545848 h 6616872"/>
              <a:gd name="connsiteX5" fmla="*/ 2103545 w 6258450"/>
              <a:gd name="connsiteY5" fmla="*/ 0 h 6616872"/>
              <a:gd name="connsiteX0" fmla="*/ 2103545 w 6258450"/>
              <a:gd name="connsiteY0" fmla="*/ 0 h 6616872"/>
              <a:gd name="connsiteX1" fmla="*/ 6258450 w 6258450"/>
              <a:gd name="connsiteY1" fmla="*/ 0 h 6616872"/>
              <a:gd name="connsiteX2" fmla="*/ 6258450 w 6258450"/>
              <a:gd name="connsiteY2" fmla="*/ 6569242 h 6616872"/>
              <a:gd name="connsiteX3" fmla="*/ 747446 w 6258450"/>
              <a:gd name="connsiteY3" fmla="*/ 6616872 h 6616872"/>
              <a:gd name="connsiteX4" fmla="*/ 0 w 6258450"/>
              <a:gd name="connsiteY4" fmla="*/ 3545848 h 6616872"/>
              <a:gd name="connsiteX5" fmla="*/ 2103545 w 6258450"/>
              <a:gd name="connsiteY5" fmla="*/ 0 h 6616872"/>
              <a:gd name="connsiteX0" fmla="*/ 2106035 w 6260940"/>
              <a:gd name="connsiteY0" fmla="*/ 0 h 6616872"/>
              <a:gd name="connsiteX1" fmla="*/ 6260940 w 6260940"/>
              <a:gd name="connsiteY1" fmla="*/ 0 h 6616872"/>
              <a:gd name="connsiteX2" fmla="*/ 6260940 w 6260940"/>
              <a:gd name="connsiteY2" fmla="*/ 6569242 h 6616872"/>
              <a:gd name="connsiteX3" fmla="*/ 749936 w 6260940"/>
              <a:gd name="connsiteY3" fmla="*/ 6616872 h 6616872"/>
              <a:gd name="connsiteX4" fmla="*/ 2490 w 6260940"/>
              <a:gd name="connsiteY4" fmla="*/ 3545848 h 6616872"/>
              <a:gd name="connsiteX5" fmla="*/ 2106035 w 6260940"/>
              <a:gd name="connsiteY5" fmla="*/ 0 h 6616872"/>
              <a:gd name="connsiteX0" fmla="*/ 2106035 w 6260940"/>
              <a:gd name="connsiteY0" fmla="*/ 0 h 6616872"/>
              <a:gd name="connsiteX1" fmla="*/ 6260940 w 6260940"/>
              <a:gd name="connsiteY1" fmla="*/ 0 h 6616872"/>
              <a:gd name="connsiteX2" fmla="*/ 6260940 w 6260940"/>
              <a:gd name="connsiteY2" fmla="*/ 6569242 h 6616872"/>
              <a:gd name="connsiteX3" fmla="*/ 749936 w 6260940"/>
              <a:gd name="connsiteY3" fmla="*/ 6616872 h 6616872"/>
              <a:gd name="connsiteX4" fmla="*/ 2490 w 6260940"/>
              <a:gd name="connsiteY4" fmla="*/ 3545848 h 6616872"/>
              <a:gd name="connsiteX5" fmla="*/ 2106035 w 6260940"/>
              <a:gd name="connsiteY5" fmla="*/ 0 h 6616872"/>
              <a:gd name="connsiteX0" fmla="*/ 2115069 w 6269974"/>
              <a:gd name="connsiteY0" fmla="*/ 0 h 6616872"/>
              <a:gd name="connsiteX1" fmla="*/ 6269974 w 6269974"/>
              <a:gd name="connsiteY1" fmla="*/ 0 h 6616872"/>
              <a:gd name="connsiteX2" fmla="*/ 6269974 w 6269974"/>
              <a:gd name="connsiteY2" fmla="*/ 6569242 h 6616872"/>
              <a:gd name="connsiteX3" fmla="*/ 758970 w 6269974"/>
              <a:gd name="connsiteY3" fmla="*/ 6616872 h 6616872"/>
              <a:gd name="connsiteX4" fmla="*/ 11524 w 6269974"/>
              <a:gd name="connsiteY4" fmla="*/ 3545848 h 6616872"/>
              <a:gd name="connsiteX5" fmla="*/ 2115069 w 6269974"/>
              <a:gd name="connsiteY5" fmla="*/ 0 h 6616872"/>
              <a:gd name="connsiteX0" fmla="*/ 2115069 w 6269974"/>
              <a:gd name="connsiteY0" fmla="*/ 0 h 6616872"/>
              <a:gd name="connsiteX1" fmla="*/ 6269974 w 6269974"/>
              <a:gd name="connsiteY1" fmla="*/ 0 h 6616872"/>
              <a:gd name="connsiteX2" fmla="*/ 6269974 w 6269974"/>
              <a:gd name="connsiteY2" fmla="*/ 6569242 h 6616872"/>
              <a:gd name="connsiteX3" fmla="*/ 758970 w 6269974"/>
              <a:gd name="connsiteY3" fmla="*/ 6616872 h 6616872"/>
              <a:gd name="connsiteX4" fmla="*/ 11524 w 6269974"/>
              <a:gd name="connsiteY4" fmla="*/ 3545848 h 6616872"/>
              <a:gd name="connsiteX5" fmla="*/ 2115069 w 6269974"/>
              <a:gd name="connsiteY5" fmla="*/ 0 h 6616872"/>
              <a:gd name="connsiteX0" fmla="*/ 2115069 w 6279887"/>
              <a:gd name="connsiteY0" fmla="*/ 0 h 6616872"/>
              <a:gd name="connsiteX1" fmla="*/ 6269974 w 6279887"/>
              <a:gd name="connsiteY1" fmla="*/ 0 h 6616872"/>
              <a:gd name="connsiteX2" fmla="*/ 6279887 w 6279887"/>
              <a:gd name="connsiteY2" fmla="*/ 6608895 h 6616872"/>
              <a:gd name="connsiteX3" fmla="*/ 758970 w 6279887"/>
              <a:gd name="connsiteY3" fmla="*/ 6616872 h 6616872"/>
              <a:gd name="connsiteX4" fmla="*/ 11524 w 6279887"/>
              <a:gd name="connsiteY4" fmla="*/ 3545848 h 6616872"/>
              <a:gd name="connsiteX5" fmla="*/ 2115069 w 6279887"/>
              <a:gd name="connsiteY5" fmla="*/ 0 h 6616872"/>
              <a:gd name="connsiteX0" fmla="*/ 2115069 w 6279887"/>
              <a:gd name="connsiteY0" fmla="*/ 0 h 6628721"/>
              <a:gd name="connsiteX1" fmla="*/ 6269974 w 6279887"/>
              <a:gd name="connsiteY1" fmla="*/ 0 h 6628721"/>
              <a:gd name="connsiteX2" fmla="*/ 6279887 w 6279887"/>
              <a:gd name="connsiteY2" fmla="*/ 6628721 h 6628721"/>
              <a:gd name="connsiteX3" fmla="*/ 758970 w 6279887"/>
              <a:gd name="connsiteY3" fmla="*/ 6616872 h 6628721"/>
              <a:gd name="connsiteX4" fmla="*/ 11524 w 6279887"/>
              <a:gd name="connsiteY4" fmla="*/ 3545848 h 6628721"/>
              <a:gd name="connsiteX5" fmla="*/ 2115069 w 6279887"/>
              <a:gd name="connsiteY5" fmla="*/ 0 h 662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87" h="6628721">
                <a:moveTo>
                  <a:pt x="2115069" y="0"/>
                </a:moveTo>
                <a:lnTo>
                  <a:pt x="6269974" y="0"/>
                </a:lnTo>
                <a:cubicBezTo>
                  <a:pt x="6273278" y="2202965"/>
                  <a:pt x="6276583" y="4425756"/>
                  <a:pt x="6279887" y="6628721"/>
                </a:cubicBezTo>
                <a:lnTo>
                  <a:pt x="758970" y="6616872"/>
                </a:lnTo>
                <a:cubicBezTo>
                  <a:pt x="498286" y="5570125"/>
                  <a:pt x="-89372" y="3766107"/>
                  <a:pt x="11524" y="3545848"/>
                </a:cubicBezTo>
                <a:cubicBezTo>
                  <a:pt x="212813" y="2967618"/>
                  <a:pt x="1417733" y="1166568"/>
                  <a:pt x="2115069" y="0"/>
                </a:cubicBezTo>
                <a:close/>
              </a:path>
            </a:pathLst>
          </a:cu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800"/>
              </a:spcBef>
            </a:pPr>
            <a:r>
              <a:rPr lang="en-US" sz="4000" dirty="0">
                <a:latin typeface="+mj-lt"/>
              </a:rPr>
              <a:t>Wrap-Up</a:t>
            </a:r>
            <a:endParaRPr lang="en-US" sz="2400" dirty="0"/>
          </a:p>
        </p:txBody>
      </p:sp>
      <p:sp>
        <p:nvSpPr>
          <p:cNvPr id="9" name="Freeform: Shape 21">
            <a:extLst>
              <a:ext uri="{FF2B5EF4-FFF2-40B4-BE49-F238E27FC236}">
                <a16:creationId xmlns:a16="http://schemas.microsoft.com/office/drawing/2014/main" id="{AA0E8507-64E5-4745-B862-906345761020}"/>
              </a:ext>
            </a:extLst>
          </p:cNvPr>
          <p:cNvSpPr/>
          <p:nvPr/>
        </p:nvSpPr>
        <p:spPr>
          <a:xfrm>
            <a:off x="6112042" y="0"/>
            <a:ext cx="2386451" cy="6858000"/>
          </a:xfrm>
          <a:custGeom>
            <a:avLst/>
            <a:gdLst>
              <a:gd name="connsiteX0" fmla="*/ 1794436 w 2401460"/>
              <a:gd name="connsiteY0" fmla="*/ 0 h 6901133"/>
              <a:gd name="connsiteX1" fmla="*/ 2401460 w 2401460"/>
              <a:gd name="connsiteY1" fmla="*/ 0 h 6901133"/>
              <a:gd name="connsiteX2" fmla="*/ 207547 w 2401460"/>
              <a:gd name="connsiteY2" fmla="*/ 3698178 h 6901133"/>
              <a:gd name="connsiteX3" fmla="*/ 932388 w 2401460"/>
              <a:gd name="connsiteY3" fmla="*/ 6687777 h 6901133"/>
              <a:gd name="connsiteX4" fmla="*/ 986947 w 2401460"/>
              <a:gd name="connsiteY4" fmla="*/ 6900518 h 6901133"/>
              <a:gd name="connsiteX5" fmla="*/ 922520 w 2401460"/>
              <a:gd name="connsiteY5" fmla="*/ 6901133 h 6901133"/>
              <a:gd name="connsiteX6" fmla="*/ 10097 w 2401460"/>
              <a:gd name="connsiteY6" fmla="*/ 3688654 h 6901133"/>
              <a:gd name="connsiteX7" fmla="*/ 1794436 w 2401460"/>
              <a:gd name="connsiteY7" fmla="*/ 0 h 69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1460" h="6901133">
                <a:moveTo>
                  <a:pt x="1794436" y="0"/>
                </a:moveTo>
                <a:lnTo>
                  <a:pt x="2401460" y="0"/>
                </a:lnTo>
                <a:cubicBezTo>
                  <a:pt x="1674167" y="1216684"/>
                  <a:pt x="417484" y="3095107"/>
                  <a:pt x="207547" y="3698178"/>
                </a:cubicBezTo>
                <a:cubicBezTo>
                  <a:pt x="108894" y="3913542"/>
                  <a:pt x="641413" y="5580681"/>
                  <a:pt x="932388" y="6687777"/>
                </a:cubicBezTo>
                <a:lnTo>
                  <a:pt x="986947" y="6900518"/>
                </a:lnTo>
                <a:lnTo>
                  <a:pt x="922520" y="6901133"/>
                </a:lnTo>
                <a:cubicBezTo>
                  <a:pt x="650637" y="5809418"/>
                  <a:pt x="-95133" y="3918375"/>
                  <a:pt x="10097" y="3688654"/>
                </a:cubicBezTo>
                <a:cubicBezTo>
                  <a:pt x="220034" y="3085583"/>
                  <a:pt x="1067142" y="1216684"/>
                  <a:pt x="179443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1725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BDC9CA2-23A9-49FC-8A6F-2461975CD606}"/>
              </a:ext>
            </a:extLst>
          </p:cNvPr>
          <p:cNvGrpSpPr/>
          <p:nvPr/>
        </p:nvGrpSpPr>
        <p:grpSpPr>
          <a:xfrm>
            <a:off x="3113231" y="0"/>
            <a:ext cx="2530662" cy="6415086"/>
            <a:chOff x="977139" y="372478"/>
            <a:chExt cx="2385917" cy="6048165"/>
          </a:xfrm>
        </p:grpSpPr>
        <p:sp>
          <p:nvSpPr>
            <p:cNvPr id="5" name="Parallelogram 4">
              <a:extLst>
                <a:ext uri="{FF2B5EF4-FFF2-40B4-BE49-F238E27FC236}">
                  <a16:creationId xmlns:a16="http://schemas.microsoft.com/office/drawing/2014/main" id="{1F2DF37F-A25B-4F36-9606-62FD569197B1}"/>
                </a:ext>
              </a:extLst>
            </p:cNvPr>
            <p:cNvSpPr/>
            <p:nvPr/>
          </p:nvSpPr>
          <p:spPr>
            <a:xfrm>
              <a:off x="977139" y="372478"/>
              <a:ext cx="2385917" cy="6048165"/>
            </a:xfrm>
            <a:prstGeom prst="parallelogram">
              <a:avLst>
                <a:gd name="adj" fmla="val 8381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ndParaRPr>
            </a:p>
          </p:txBody>
        </p:sp>
        <p:sp>
          <p:nvSpPr>
            <p:cNvPr id="6" name="Parallelogram 5">
              <a:extLst>
                <a:ext uri="{FF2B5EF4-FFF2-40B4-BE49-F238E27FC236}">
                  <a16:creationId xmlns:a16="http://schemas.microsoft.com/office/drawing/2014/main" id="{C88C8990-6D48-46AA-9EBC-B81C48238F25}"/>
                </a:ext>
              </a:extLst>
            </p:cNvPr>
            <p:cNvSpPr/>
            <p:nvPr/>
          </p:nvSpPr>
          <p:spPr>
            <a:xfrm>
              <a:off x="1957754" y="2003479"/>
              <a:ext cx="1121031" cy="2849164"/>
            </a:xfrm>
            <a:prstGeom prst="parallelogram">
              <a:avLst>
                <a:gd name="adj" fmla="val 8381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ndParaRPr>
            </a:p>
          </p:txBody>
        </p:sp>
      </p:grpSp>
      <p:grpSp>
        <p:nvGrpSpPr>
          <p:cNvPr id="2" name="Group 1">
            <a:extLst>
              <a:ext uri="{FF2B5EF4-FFF2-40B4-BE49-F238E27FC236}">
                <a16:creationId xmlns:a16="http://schemas.microsoft.com/office/drawing/2014/main" id="{7024CA5A-A09E-EABB-F80B-046DC494A646}"/>
              </a:ext>
            </a:extLst>
          </p:cNvPr>
          <p:cNvGrpSpPr/>
          <p:nvPr/>
        </p:nvGrpSpPr>
        <p:grpSpPr>
          <a:xfrm>
            <a:off x="6683998" y="1914802"/>
            <a:ext cx="4637718" cy="3059174"/>
            <a:chOff x="6712747" y="1303268"/>
            <a:chExt cx="4215240" cy="3059174"/>
          </a:xfrm>
        </p:grpSpPr>
        <p:sp>
          <p:nvSpPr>
            <p:cNvPr id="15" name="Rectangle 14">
              <a:extLst>
                <a:ext uri="{FF2B5EF4-FFF2-40B4-BE49-F238E27FC236}">
                  <a16:creationId xmlns:a16="http://schemas.microsoft.com/office/drawing/2014/main" id="{4E6E511D-B29E-4360-AA49-EAB3D41A5DC4}"/>
                </a:ext>
              </a:extLst>
            </p:cNvPr>
            <p:cNvSpPr/>
            <p:nvPr/>
          </p:nvSpPr>
          <p:spPr>
            <a:xfrm>
              <a:off x="7118955" y="1303268"/>
              <a:ext cx="3809029" cy="276999"/>
            </a:xfrm>
            <a:prstGeom prst="rect">
              <a:avLst/>
            </a:prstGeom>
          </p:spPr>
          <p:txBody>
            <a:bodyPr wrap="square" lIns="0" tIns="0" rIns="0" bIns="0">
              <a:spAutoFit/>
            </a:bodyPr>
            <a:lstStyle/>
            <a:p>
              <a:r>
                <a:rPr lang="en-US" dirty="0">
                  <a:solidFill>
                    <a:schemeClr val="tx1">
                      <a:lumMod val="75000"/>
                    </a:schemeClr>
                  </a:solidFill>
                  <a:latin typeface="Lato" panose="020F0502020204030203" pitchFamily="34" charset="0"/>
                </a:rPr>
                <a:t>Overview</a:t>
              </a:r>
            </a:p>
          </p:txBody>
        </p:sp>
        <p:sp>
          <p:nvSpPr>
            <p:cNvPr id="24" name="Rectangle 23">
              <a:extLst>
                <a:ext uri="{FF2B5EF4-FFF2-40B4-BE49-F238E27FC236}">
                  <a16:creationId xmlns:a16="http://schemas.microsoft.com/office/drawing/2014/main" id="{AB8F4AA7-DB00-4687-A5BE-29313B013222}"/>
                </a:ext>
              </a:extLst>
            </p:cNvPr>
            <p:cNvSpPr/>
            <p:nvPr/>
          </p:nvSpPr>
          <p:spPr>
            <a:xfrm>
              <a:off x="7118955" y="1859703"/>
              <a:ext cx="3809032" cy="276999"/>
            </a:xfrm>
            <a:prstGeom prst="rect">
              <a:avLst/>
            </a:prstGeom>
          </p:spPr>
          <p:txBody>
            <a:bodyPr wrap="square" lIns="0" tIns="0" rIns="0" bIns="0">
              <a:spAutoFit/>
            </a:bodyPr>
            <a:lstStyle/>
            <a:p>
              <a:r>
                <a:rPr lang="en-US" dirty="0">
                  <a:solidFill>
                    <a:schemeClr val="tx1">
                      <a:lumMod val="75000"/>
                    </a:schemeClr>
                  </a:solidFill>
                  <a:latin typeface="Lato" panose="020F0502020204030203" pitchFamily="34" charset="0"/>
                </a:rPr>
                <a:t>Financial Due Diligence </a:t>
              </a:r>
            </a:p>
          </p:txBody>
        </p:sp>
        <p:sp>
          <p:nvSpPr>
            <p:cNvPr id="25" name="Rectangle 24">
              <a:extLst>
                <a:ext uri="{FF2B5EF4-FFF2-40B4-BE49-F238E27FC236}">
                  <a16:creationId xmlns:a16="http://schemas.microsoft.com/office/drawing/2014/main" id="{AE80DFAE-6449-4F9A-80A0-EDDE98CA22A4}"/>
                </a:ext>
              </a:extLst>
            </p:cNvPr>
            <p:cNvSpPr/>
            <p:nvPr/>
          </p:nvSpPr>
          <p:spPr>
            <a:xfrm>
              <a:off x="7118955" y="2416138"/>
              <a:ext cx="3761967" cy="276999"/>
            </a:xfrm>
            <a:prstGeom prst="rect">
              <a:avLst/>
            </a:prstGeom>
          </p:spPr>
          <p:txBody>
            <a:bodyPr wrap="square" lIns="0" tIns="0" rIns="0" bIns="0">
              <a:spAutoFit/>
            </a:bodyPr>
            <a:lstStyle/>
            <a:p>
              <a:r>
                <a:rPr lang="en-US" dirty="0">
                  <a:solidFill>
                    <a:schemeClr val="tx1">
                      <a:lumMod val="75000"/>
                    </a:schemeClr>
                  </a:solidFill>
                  <a:latin typeface="Lato" panose="020F0502020204030203" pitchFamily="34" charset="0"/>
                </a:rPr>
                <a:t>Information Technology Due Diligence</a:t>
              </a:r>
            </a:p>
          </p:txBody>
        </p:sp>
        <p:sp>
          <p:nvSpPr>
            <p:cNvPr id="26" name="Rectangle 25">
              <a:extLst>
                <a:ext uri="{FF2B5EF4-FFF2-40B4-BE49-F238E27FC236}">
                  <a16:creationId xmlns:a16="http://schemas.microsoft.com/office/drawing/2014/main" id="{CF18E653-CF2A-4F0A-A559-0E8E723D79DA}"/>
                </a:ext>
              </a:extLst>
            </p:cNvPr>
            <p:cNvSpPr/>
            <p:nvPr/>
          </p:nvSpPr>
          <p:spPr>
            <a:xfrm>
              <a:off x="7118955" y="2972573"/>
              <a:ext cx="3146177" cy="276999"/>
            </a:xfrm>
            <a:prstGeom prst="rect">
              <a:avLst/>
            </a:prstGeom>
          </p:spPr>
          <p:txBody>
            <a:bodyPr wrap="square" lIns="0" tIns="0" rIns="0" bIns="0">
              <a:spAutoFit/>
            </a:bodyPr>
            <a:lstStyle/>
            <a:p>
              <a:r>
                <a:rPr lang="en-US" dirty="0">
                  <a:solidFill>
                    <a:schemeClr val="tx1">
                      <a:lumMod val="75000"/>
                    </a:schemeClr>
                  </a:solidFill>
                  <a:latin typeface="Lato" panose="020F0502020204030203" pitchFamily="34" charset="0"/>
                </a:rPr>
                <a:t>GSA Schedule Due Diligence</a:t>
              </a:r>
            </a:p>
          </p:txBody>
        </p:sp>
        <p:sp>
          <p:nvSpPr>
            <p:cNvPr id="27" name="Rectangle 26">
              <a:extLst>
                <a:ext uri="{FF2B5EF4-FFF2-40B4-BE49-F238E27FC236}">
                  <a16:creationId xmlns:a16="http://schemas.microsoft.com/office/drawing/2014/main" id="{B454EBE8-9622-4764-B531-C5B466630DA9}"/>
                </a:ext>
              </a:extLst>
            </p:cNvPr>
            <p:cNvSpPr/>
            <p:nvPr/>
          </p:nvSpPr>
          <p:spPr>
            <a:xfrm>
              <a:off x="7118955" y="3529008"/>
              <a:ext cx="3146174" cy="276999"/>
            </a:xfrm>
            <a:prstGeom prst="rect">
              <a:avLst/>
            </a:prstGeom>
          </p:spPr>
          <p:txBody>
            <a:bodyPr wrap="square" lIns="0" tIns="0" rIns="0" bIns="0">
              <a:spAutoFit/>
            </a:bodyPr>
            <a:lstStyle/>
            <a:p>
              <a:r>
                <a:rPr lang="en-US" dirty="0">
                  <a:solidFill>
                    <a:schemeClr val="tx1">
                      <a:lumMod val="75000"/>
                    </a:schemeClr>
                  </a:solidFill>
                  <a:latin typeface="Lato" panose="020F0502020204030203" pitchFamily="34" charset="0"/>
                </a:rPr>
                <a:t>Business Combination Accounting</a:t>
              </a:r>
            </a:p>
          </p:txBody>
        </p:sp>
        <p:sp>
          <p:nvSpPr>
            <p:cNvPr id="28" name="Rectangle 27">
              <a:extLst>
                <a:ext uri="{FF2B5EF4-FFF2-40B4-BE49-F238E27FC236}">
                  <a16:creationId xmlns:a16="http://schemas.microsoft.com/office/drawing/2014/main" id="{6D66EBD5-9DCF-4E6F-A42A-F7C143E3AD47}"/>
                </a:ext>
              </a:extLst>
            </p:cNvPr>
            <p:cNvSpPr/>
            <p:nvPr/>
          </p:nvSpPr>
          <p:spPr>
            <a:xfrm>
              <a:off x="7118955" y="4085443"/>
              <a:ext cx="2328147" cy="276999"/>
            </a:xfrm>
            <a:prstGeom prst="rect">
              <a:avLst/>
            </a:prstGeom>
          </p:spPr>
          <p:txBody>
            <a:bodyPr wrap="square" lIns="0" tIns="0" rIns="0" bIns="0">
              <a:spAutoFit/>
            </a:bodyPr>
            <a:lstStyle/>
            <a:p>
              <a:r>
                <a:rPr lang="en-US" dirty="0">
                  <a:solidFill>
                    <a:schemeClr val="tx1">
                      <a:lumMod val="75000"/>
                    </a:schemeClr>
                  </a:solidFill>
                  <a:latin typeface="Lato" panose="020F0502020204030203" pitchFamily="34" charset="0"/>
                </a:rPr>
                <a:t>Wrap-Up</a:t>
              </a:r>
            </a:p>
          </p:txBody>
        </p:sp>
        <p:sp>
          <p:nvSpPr>
            <p:cNvPr id="14" name="Donut 33">
              <a:extLst>
                <a:ext uri="{FF2B5EF4-FFF2-40B4-BE49-F238E27FC236}">
                  <a16:creationId xmlns:a16="http://schemas.microsoft.com/office/drawing/2014/main" id="{9CA899DE-3788-42FC-A451-DB7F865C9D6D}"/>
                </a:ext>
              </a:extLst>
            </p:cNvPr>
            <p:cNvSpPr/>
            <p:nvPr/>
          </p:nvSpPr>
          <p:spPr>
            <a:xfrm>
              <a:off x="6712747" y="1338930"/>
              <a:ext cx="171016" cy="171016"/>
            </a:xfrm>
            <a:prstGeom prst="don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2"/>
                </a:solidFill>
                <a:latin typeface="Lato" panose="020F0502020204030203" pitchFamily="34" charset="0"/>
              </a:endParaRPr>
            </a:p>
          </p:txBody>
        </p:sp>
        <p:cxnSp>
          <p:nvCxnSpPr>
            <p:cNvPr id="16" name="Straight Connector 15">
              <a:extLst>
                <a:ext uri="{FF2B5EF4-FFF2-40B4-BE49-F238E27FC236}">
                  <a16:creationId xmlns:a16="http://schemas.microsoft.com/office/drawing/2014/main" id="{8008E45D-2417-4E60-B634-D4FC844C8EE1}"/>
                </a:ext>
              </a:extLst>
            </p:cNvPr>
            <p:cNvCxnSpPr>
              <a:cxnSpLocks/>
              <a:stCxn id="14" idx="4"/>
              <a:endCxn id="17" idx="0"/>
            </p:cNvCxnSpPr>
            <p:nvPr/>
          </p:nvCxnSpPr>
          <p:spPr>
            <a:xfrm>
              <a:off x="6798255" y="1509946"/>
              <a:ext cx="0" cy="384633"/>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Donut 33">
              <a:extLst>
                <a:ext uri="{FF2B5EF4-FFF2-40B4-BE49-F238E27FC236}">
                  <a16:creationId xmlns:a16="http://schemas.microsoft.com/office/drawing/2014/main" id="{16B67D3F-9434-4531-836C-1A9AC7ACF483}"/>
                </a:ext>
              </a:extLst>
            </p:cNvPr>
            <p:cNvSpPr/>
            <p:nvPr/>
          </p:nvSpPr>
          <p:spPr>
            <a:xfrm>
              <a:off x="6712747" y="1894579"/>
              <a:ext cx="171016" cy="171016"/>
            </a:xfrm>
            <a:prstGeom prst="don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2"/>
                </a:solidFill>
                <a:latin typeface="Lato" panose="020F0502020204030203" pitchFamily="34" charset="0"/>
              </a:endParaRPr>
            </a:p>
          </p:txBody>
        </p:sp>
        <p:sp>
          <p:nvSpPr>
            <p:cNvPr id="18" name="Donut 33">
              <a:extLst>
                <a:ext uri="{FF2B5EF4-FFF2-40B4-BE49-F238E27FC236}">
                  <a16:creationId xmlns:a16="http://schemas.microsoft.com/office/drawing/2014/main" id="{F1418060-501E-4012-8389-3BF4B62339CA}"/>
                </a:ext>
              </a:extLst>
            </p:cNvPr>
            <p:cNvSpPr/>
            <p:nvPr/>
          </p:nvSpPr>
          <p:spPr>
            <a:xfrm>
              <a:off x="6712747" y="2450228"/>
              <a:ext cx="171016" cy="171016"/>
            </a:xfrm>
            <a:prstGeom prst="don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2"/>
                </a:solidFill>
                <a:latin typeface="Lato" panose="020F0502020204030203" pitchFamily="34" charset="0"/>
              </a:endParaRPr>
            </a:p>
          </p:txBody>
        </p:sp>
        <p:sp>
          <p:nvSpPr>
            <p:cNvPr id="19" name="Donut 33">
              <a:extLst>
                <a:ext uri="{FF2B5EF4-FFF2-40B4-BE49-F238E27FC236}">
                  <a16:creationId xmlns:a16="http://schemas.microsoft.com/office/drawing/2014/main" id="{0A5D4196-20B3-4DF5-B9E5-89D83CE68B4E}"/>
                </a:ext>
              </a:extLst>
            </p:cNvPr>
            <p:cNvSpPr/>
            <p:nvPr/>
          </p:nvSpPr>
          <p:spPr>
            <a:xfrm>
              <a:off x="6712747" y="3005877"/>
              <a:ext cx="171016" cy="171016"/>
            </a:xfrm>
            <a:prstGeom prst="don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2"/>
                </a:solidFill>
                <a:latin typeface="Lato" panose="020F0502020204030203" pitchFamily="34" charset="0"/>
              </a:endParaRPr>
            </a:p>
          </p:txBody>
        </p:sp>
        <p:sp>
          <p:nvSpPr>
            <p:cNvPr id="20" name="Donut 33">
              <a:extLst>
                <a:ext uri="{FF2B5EF4-FFF2-40B4-BE49-F238E27FC236}">
                  <a16:creationId xmlns:a16="http://schemas.microsoft.com/office/drawing/2014/main" id="{0217F2EF-97C2-41F3-8ACE-F0B689852AC2}"/>
                </a:ext>
              </a:extLst>
            </p:cNvPr>
            <p:cNvSpPr/>
            <p:nvPr/>
          </p:nvSpPr>
          <p:spPr>
            <a:xfrm>
              <a:off x="6712747" y="3561526"/>
              <a:ext cx="171016" cy="171016"/>
            </a:xfrm>
            <a:prstGeom prst="don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2"/>
                </a:solidFill>
                <a:latin typeface="Lato" panose="020F0502020204030203" pitchFamily="34" charset="0"/>
              </a:endParaRPr>
            </a:p>
          </p:txBody>
        </p:sp>
        <p:sp>
          <p:nvSpPr>
            <p:cNvPr id="21" name="Donut 33">
              <a:extLst>
                <a:ext uri="{FF2B5EF4-FFF2-40B4-BE49-F238E27FC236}">
                  <a16:creationId xmlns:a16="http://schemas.microsoft.com/office/drawing/2014/main" id="{345B7ADD-9285-4F8E-A5C9-04DF20A84316}"/>
                </a:ext>
              </a:extLst>
            </p:cNvPr>
            <p:cNvSpPr/>
            <p:nvPr/>
          </p:nvSpPr>
          <p:spPr>
            <a:xfrm>
              <a:off x="6712747" y="4117175"/>
              <a:ext cx="171016" cy="171016"/>
            </a:xfrm>
            <a:prstGeom prst="don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2"/>
                </a:solidFill>
                <a:latin typeface="Lato" panose="020F0502020204030203" pitchFamily="34" charset="0"/>
              </a:endParaRPr>
            </a:p>
          </p:txBody>
        </p:sp>
        <p:cxnSp>
          <p:nvCxnSpPr>
            <p:cNvPr id="31" name="Straight Connector 30">
              <a:extLst>
                <a:ext uri="{FF2B5EF4-FFF2-40B4-BE49-F238E27FC236}">
                  <a16:creationId xmlns:a16="http://schemas.microsoft.com/office/drawing/2014/main" id="{7C5D78FB-A87B-4697-AF80-E05FDE458723}"/>
                </a:ext>
              </a:extLst>
            </p:cNvPr>
            <p:cNvCxnSpPr>
              <a:cxnSpLocks/>
              <a:stCxn id="17" idx="4"/>
              <a:endCxn id="18" idx="0"/>
            </p:cNvCxnSpPr>
            <p:nvPr/>
          </p:nvCxnSpPr>
          <p:spPr>
            <a:xfrm>
              <a:off x="6798255" y="2065595"/>
              <a:ext cx="0" cy="384633"/>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0923CF5-E299-47FC-9B20-5D383E1D9C3E}"/>
                </a:ext>
              </a:extLst>
            </p:cNvPr>
            <p:cNvCxnSpPr>
              <a:cxnSpLocks/>
              <a:stCxn id="18" idx="4"/>
              <a:endCxn id="19" idx="0"/>
            </p:cNvCxnSpPr>
            <p:nvPr/>
          </p:nvCxnSpPr>
          <p:spPr>
            <a:xfrm>
              <a:off x="6798255" y="2621244"/>
              <a:ext cx="0" cy="384633"/>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C244E07-B7DE-4D4F-AF21-ABD34B5F3432}"/>
                </a:ext>
              </a:extLst>
            </p:cNvPr>
            <p:cNvCxnSpPr>
              <a:cxnSpLocks/>
              <a:stCxn id="19" idx="4"/>
              <a:endCxn id="20" idx="0"/>
            </p:cNvCxnSpPr>
            <p:nvPr/>
          </p:nvCxnSpPr>
          <p:spPr>
            <a:xfrm>
              <a:off x="6798255" y="3176893"/>
              <a:ext cx="0" cy="384633"/>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58E41D8-48CA-4B09-9C52-5E777BF93319}"/>
                </a:ext>
              </a:extLst>
            </p:cNvPr>
            <p:cNvCxnSpPr>
              <a:cxnSpLocks/>
              <a:stCxn id="20" idx="4"/>
              <a:endCxn id="21" idx="0"/>
            </p:cNvCxnSpPr>
            <p:nvPr/>
          </p:nvCxnSpPr>
          <p:spPr>
            <a:xfrm>
              <a:off x="6798255" y="3732542"/>
              <a:ext cx="0" cy="384633"/>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5149093C-9DF5-DF45-BCC9-BE20E977B388}"/>
              </a:ext>
            </a:extLst>
          </p:cNvPr>
          <p:cNvSpPr txBox="1"/>
          <p:nvPr/>
        </p:nvSpPr>
        <p:spPr>
          <a:xfrm>
            <a:off x="1309588" y="1518712"/>
            <a:ext cx="2840429" cy="707886"/>
          </a:xfrm>
          <a:prstGeom prst="rect">
            <a:avLst/>
          </a:prstGeom>
          <a:noFill/>
        </p:spPr>
        <p:txBody>
          <a:bodyPr wrap="square" rtlCol="0">
            <a:spAutoFit/>
          </a:bodyPr>
          <a:lstStyle/>
          <a:p>
            <a:r>
              <a:rPr lang="en-US" sz="4000" dirty="0">
                <a:solidFill>
                  <a:schemeClr val="tx2"/>
                </a:solidFill>
                <a:latin typeface="+mj-lt"/>
              </a:rPr>
              <a:t>Agenda</a:t>
            </a:r>
          </a:p>
        </p:txBody>
      </p:sp>
      <p:sp>
        <p:nvSpPr>
          <p:cNvPr id="44" name="Slide Number Placeholder 1">
            <a:extLst>
              <a:ext uri="{FF2B5EF4-FFF2-40B4-BE49-F238E27FC236}">
                <a16:creationId xmlns:a16="http://schemas.microsoft.com/office/drawing/2014/main" id="{785E00D8-24D7-2448-9B50-1274A268C9F4}"/>
              </a:ext>
            </a:extLst>
          </p:cNvPr>
          <p:cNvSpPr txBox="1">
            <a:spLocks/>
          </p:cNvSpPr>
          <p:nvPr/>
        </p:nvSpPr>
        <p:spPr>
          <a:xfrm>
            <a:off x="11510617" y="363071"/>
            <a:ext cx="437029" cy="429768"/>
          </a:xfrm>
          <a:prstGeom prst="ellipse">
            <a:avLst/>
          </a:prstGeom>
          <a:solidFill>
            <a:schemeClr val="accent1"/>
          </a:solidFill>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499CF0-C8E2-4E59-9052-1B24C1960F75}" type="slidenum">
              <a:rPr lang="en-US" sz="1200" smtClean="0">
                <a:solidFill>
                  <a:schemeClr val="bg1"/>
                </a:solidFill>
                <a:latin typeface="Lato" panose="020F0502020204030203" pitchFamily="34" charset="0"/>
              </a:rPr>
              <a:pPr algn="ctr"/>
              <a:t>4</a:t>
            </a:fld>
            <a:endParaRPr lang="en-US" sz="1200">
              <a:solidFill>
                <a:schemeClr val="bg1"/>
              </a:solidFill>
              <a:latin typeface="Lato" panose="020F0502020204030203" pitchFamily="34" charset="0"/>
            </a:endParaRPr>
          </a:p>
        </p:txBody>
      </p:sp>
    </p:spTree>
    <p:extLst>
      <p:ext uri="{BB962C8B-B14F-4D97-AF65-F5344CB8AC3E}">
        <p14:creationId xmlns:p14="http://schemas.microsoft.com/office/powerpoint/2010/main" val="5917741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1F082-C568-6134-5F1D-739AB470A460}"/>
              </a:ext>
            </a:extLst>
          </p:cNvPr>
          <p:cNvSpPr>
            <a:spLocks noGrp="1"/>
          </p:cNvSpPr>
          <p:nvPr>
            <p:ph type="title"/>
          </p:nvPr>
        </p:nvSpPr>
        <p:spPr/>
        <p:txBody>
          <a:bodyPr/>
          <a:lstStyle/>
          <a:p>
            <a:r>
              <a:rPr lang="en-US" dirty="0"/>
              <a:t>Recap</a:t>
            </a:r>
          </a:p>
        </p:txBody>
      </p:sp>
      <p:sp>
        <p:nvSpPr>
          <p:cNvPr id="3" name="Content Placeholder 2">
            <a:extLst>
              <a:ext uri="{FF2B5EF4-FFF2-40B4-BE49-F238E27FC236}">
                <a16:creationId xmlns:a16="http://schemas.microsoft.com/office/drawing/2014/main" id="{FFE406D3-BD74-7D8D-6728-74F97828C26C}"/>
              </a:ext>
            </a:extLst>
          </p:cNvPr>
          <p:cNvSpPr>
            <a:spLocks noGrp="1"/>
          </p:cNvSpPr>
          <p:nvPr>
            <p:ph idx="1"/>
          </p:nvPr>
        </p:nvSpPr>
        <p:spPr/>
        <p:txBody>
          <a:bodyPr/>
          <a:lstStyle/>
          <a:p>
            <a:pPr marL="342900" indent="-342900">
              <a:buClr>
                <a:schemeClr val="accent1"/>
              </a:buClr>
              <a:buFont typeface="Arial" panose="020B0604020202020204" pitchFamily="34" charset="0"/>
              <a:buChar char="•"/>
            </a:pPr>
            <a:r>
              <a:rPr lang="en-US" dirty="0">
                <a:solidFill>
                  <a:schemeClr val="tx1">
                    <a:lumMod val="75000"/>
                  </a:schemeClr>
                </a:solidFill>
                <a:latin typeface="+mn-lt"/>
              </a:rPr>
              <a:t>Audit vs. Q-of-E</a:t>
            </a:r>
          </a:p>
          <a:p>
            <a:pPr marL="342900" indent="-342900">
              <a:buClr>
                <a:schemeClr val="accent1"/>
              </a:buClr>
              <a:buFont typeface="Arial" panose="020B0604020202020204" pitchFamily="34" charset="0"/>
              <a:buChar char="•"/>
            </a:pPr>
            <a:r>
              <a:rPr lang="en-US" dirty="0">
                <a:solidFill>
                  <a:schemeClr val="tx1">
                    <a:lumMod val="75000"/>
                  </a:schemeClr>
                </a:solidFill>
                <a:latin typeface="+mn-lt"/>
              </a:rPr>
              <a:t>Contract revenue bridge analysis</a:t>
            </a:r>
          </a:p>
          <a:p>
            <a:pPr marL="342900" indent="-342900">
              <a:buClr>
                <a:schemeClr val="accent1"/>
              </a:buClr>
              <a:buFont typeface="Arial" panose="020B0604020202020204" pitchFamily="34" charset="0"/>
              <a:buChar char="•"/>
            </a:pPr>
            <a:r>
              <a:rPr lang="en-US" dirty="0">
                <a:solidFill>
                  <a:schemeClr val="tx1">
                    <a:lumMod val="75000"/>
                  </a:schemeClr>
                </a:solidFill>
                <a:latin typeface="+mn-lt"/>
              </a:rPr>
              <a:t>Gross margin trends by contract</a:t>
            </a:r>
          </a:p>
          <a:p>
            <a:pPr marL="342900" indent="-342900">
              <a:buClr>
                <a:schemeClr val="accent1"/>
              </a:buClr>
              <a:buFont typeface="Arial" panose="020B0604020202020204" pitchFamily="34" charset="0"/>
              <a:buChar char="•"/>
            </a:pPr>
            <a:r>
              <a:rPr lang="en-US" dirty="0">
                <a:solidFill>
                  <a:schemeClr val="tx1">
                    <a:lumMod val="75000"/>
                  </a:schemeClr>
                </a:solidFill>
                <a:latin typeface="+mn-lt"/>
              </a:rPr>
              <a:t>Spotlight on Adjusted EBITDA</a:t>
            </a:r>
          </a:p>
          <a:p>
            <a:pPr marL="342900" indent="-342900">
              <a:buClr>
                <a:schemeClr val="accent1"/>
              </a:buClr>
              <a:buFont typeface="Arial" panose="020B0604020202020204" pitchFamily="34" charset="0"/>
              <a:buChar char="•"/>
            </a:pPr>
            <a:r>
              <a:rPr lang="en-US" dirty="0">
                <a:solidFill>
                  <a:schemeClr val="tx1">
                    <a:lumMod val="75000"/>
                  </a:schemeClr>
                </a:solidFill>
                <a:latin typeface="+mn-lt"/>
              </a:rPr>
              <a:t>Working capital should not be overlooked</a:t>
            </a:r>
          </a:p>
          <a:p>
            <a:pPr marL="342900" indent="-342900">
              <a:buClr>
                <a:schemeClr val="accent1"/>
              </a:buClr>
              <a:buFont typeface="Arial" panose="020B0604020202020204" pitchFamily="34" charset="0"/>
              <a:buChar char="•"/>
            </a:pPr>
            <a:r>
              <a:rPr lang="en-US" dirty="0">
                <a:solidFill>
                  <a:schemeClr val="tx1">
                    <a:lumMod val="75000"/>
                  </a:schemeClr>
                </a:solidFill>
                <a:latin typeface="+mn-lt"/>
              </a:rPr>
              <a:t>Mission critical SaaS applications may come with hidden costs</a:t>
            </a:r>
          </a:p>
          <a:p>
            <a:pPr marL="342900" indent="-342900">
              <a:buClr>
                <a:schemeClr val="accent1"/>
              </a:buClr>
              <a:buFont typeface="Arial" panose="020B0604020202020204" pitchFamily="34" charset="0"/>
              <a:buChar char="•"/>
            </a:pPr>
            <a:endParaRPr lang="en-US" dirty="0">
              <a:solidFill>
                <a:schemeClr val="tx1">
                  <a:lumMod val="75000"/>
                </a:schemeClr>
              </a:solidFill>
              <a:latin typeface="+mn-lt"/>
            </a:endParaRPr>
          </a:p>
        </p:txBody>
      </p:sp>
      <p:sp>
        <p:nvSpPr>
          <p:cNvPr id="4" name="Content Placeholder 3">
            <a:extLst>
              <a:ext uri="{FF2B5EF4-FFF2-40B4-BE49-F238E27FC236}">
                <a16:creationId xmlns:a16="http://schemas.microsoft.com/office/drawing/2014/main" id="{E0E91EFB-EFDC-73B7-9133-FB62E2D82403}"/>
              </a:ext>
            </a:extLst>
          </p:cNvPr>
          <p:cNvSpPr>
            <a:spLocks noGrp="1"/>
          </p:cNvSpPr>
          <p:nvPr>
            <p:ph idx="13"/>
          </p:nvPr>
        </p:nvSpPr>
        <p:spPr/>
        <p:txBody>
          <a:bodyPr/>
          <a:lstStyle/>
          <a:p>
            <a:pPr marL="342900" indent="-342900">
              <a:buClr>
                <a:schemeClr val="accent1"/>
              </a:buClr>
              <a:buFont typeface="Arial" panose="020B0604020202020204" pitchFamily="34" charset="0"/>
              <a:buChar char="•"/>
            </a:pPr>
            <a:r>
              <a:rPr lang="en-US" dirty="0">
                <a:solidFill>
                  <a:schemeClr val="tx1">
                    <a:lumMod val="75000"/>
                  </a:schemeClr>
                </a:solidFill>
                <a:latin typeface="+mn-lt"/>
              </a:rPr>
              <a:t>Avoid the “time box” on IT due diligence</a:t>
            </a:r>
          </a:p>
          <a:p>
            <a:pPr marL="342900" indent="-342900">
              <a:buClr>
                <a:schemeClr val="accent1"/>
              </a:buClr>
              <a:buFont typeface="Arial" panose="020B0604020202020204" pitchFamily="34" charset="0"/>
              <a:buChar char="•"/>
            </a:pPr>
            <a:r>
              <a:rPr lang="en-US" dirty="0">
                <a:solidFill>
                  <a:schemeClr val="tx1">
                    <a:lumMod val="75000"/>
                  </a:schemeClr>
                </a:solidFill>
                <a:latin typeface="+mn-lt"/>
              </a:rPr>
              <a:t>Ensure the target’s MAS contract is up to date</a:t>
            </a:r>
          </a:p>
          <a:p>
            <a:pPr marL="342900" indent="-342900">
              <a:buClr>
                <a:schemeClr val="accent1"/>
              </a:buClr>
              <a:buFont typeface="Arial" panose="020B0604020202020204" pitchFamily="34" charset="0"/>
              <a:buChar char="•"/>
            </a:pPr>
            <a:r>
              <a:rPr lang="en-US" dirty="0">
                <a:solidFill>
                  <a:schemeClr val="tx1">
                    <a:lumMod val="75000"/>
                  </a:schemeClr>
                </a:solidFill>
                <a:latin typeface="+mn-lt"/>
              </a:rPr>
              <a:t>Consider MAS contract structure alignment (target vs. buyer)</a:t>
            </a:r>
          </a:p>
          <a:p>
            <a:pPr marL="342900" indent="-342900">
              <a:buClr>
                <a:schemeClr val="accent1"/>
              </a:buClr>
              <a:buFont typeface="Arial" panose="020B0604020202020204" pitchFamily="34" charset="0"/>
              <a:buChar char="•"/>
            </a:pPr>
            <a:r>
              <a:rPr lang="en-US" dirty="0">
                <a:solidFill>
                  <a:schemeClr val="tx1">
                    <a:lumMod val="75000"/>
                  </a:schemeClr>
                </a:solidFill>
                <a:latin typeface="+mn-lt"/>
              </a:rPr>
              <a:t>Get ahead of business combination accounting --- don’t wait until year-end</a:t>
            </a:r>
          </a:p>
          <a:p>
            <a:pPr marL="342900" indent="-342900">
              <a:buClr>
                <a:schemeClr val="accent1"/>
              </a:buClr>
              <a:buFont typeface="Arial" panose="020B0604020202020204" pitchFamily="34" charset="0"/>
              <a:buChar char="•"/>
            </a:pPr>
            <a:endParaRPr lang="en-US" dirty="0">
              <a:solidFill>
                <a:schemeClr val="tx1">
                  <a:lumMod val="75000"/>
                </a:schemeClr>
              </a:solidFill>
              <a:latin typeface="+mn-lt"/>
            </a:endParaRPr>
          </a:p>
          <a:p>
            <a:pPr>
              <a:buClr>
                <a:schemeClr val="accent1"/>
              </a:buClr>
            </a:pPr>
            <a:endParaRPr lang="en-US" dirty="0">
              <a:solidFill>
                <a:schemeClr val="tx1">
                  <a:lumMod val="75000"/>
                </a:schemeClr>
              </a:solidFill>
              <a:latin typeface="+mn-lt"/>
            </a:endParaRPr>
          </a:p>
        </p:txBody>
      </p:sp>
      <p:sp>
        <p:nvSpPr>
          <p:cNvPr id="6" name="Slide Number Placeholder 1">
            <a:extLst>
              <a:ext uri="{FF2B5EF4-FFF2-40B4-BE49-F238E27FC236}">
                <a16:creationId xmlns:a16="http://schemas.microsoft.com/office/drawing/2014/main" id="{1E1A1D46-8561-FC66-E381-082BBEB68B35}"/>
              </a:ext>
            </a:extLst>
          </p:cNvPr>
          <p:cNvSpPr txBox="1">
            <a:spLocks/>
          </p:cNvSpPr>
          <p:nvPr/>
        </p:nvSpPr>
        <p:spPr>
          <a:xfrm>
            <a:off x="11510617" y="363071"/>
            <a:ext cx="437029" cy="429768"/>
          </a:xfrm>
          <a:prstGeom prst="ellipse">
            <a:avLst/>
          </a:prstGeom>
          <a:solidFill>
            <a:schemeClr val="accent1"/>
          </a:solidFill>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499CF0-C8E2-4E59-9052-1B24C1960F75}" type="slidenum">
              <a:rPr lang="en-US" sz="1200" smtClean="0">
                <a:solidFill>
                  <a:schemeClr val="bg1"/>
                </a:solidFill>
                <a:latin typeface="Lato" panose="020F0502020204030203" pitchFamily="34" charset="0"/>
              </a:rPr>
              <a:pPr algn="ctr"/>
              <a:t>40</a:t>
            </a:fld>
            <a:endParaRPr lang="en-US" sz="1200">
              <a:solidFill>
                <a:schemeClr val="bg1"/>
              </a:solidFill>
              <a:latin typeface="Lato" panose="020F0502020204030203" pitchFamily="34" charset="0"/>
            </a:endParaRPr>
          </a:p>
        </p:txBody>
      </p:sp>
    </p:spTree>
    <p:extLst>
      <p:ext uri="{BB962C8B-B14F-4D97-AF65-F5344CB8AC3E}">
        <p14:creationId xmlns:p14="http://schemas.microsoft.com/office/powerpoint/2010/main" val="34789553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D095AD1F-010C-2E4E-A108-B3AF19A321E9}"/>
              </a:ext>
            </a:extLst>
          </p:cNvPr>
          <p:cNvSpPr txBox="1">
            <a:spLocks/>
          </p:cNvSpPr>
          <p:nvPr/>
        </p:nvSpPr>
        <p:spPr>
          <a:xfrm>
            <a:off x="765693" y="2203048"/>
            <a:ext cx="2462973" cy="158456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altLang="en-US" sz="4800" dirty="0">
                <a:solidFill>
                  <a:schemeClr val="bg1"/>
                </a:solidFill>
              </a:rPr>
              <a:t>Thank You!</a:t>
            </a:r>
          </a:p>
        </p:txBody>
      </p:sp>
      <p:pic>
        <p:nvPicPr>
          <p:cNvPr id="34" name="Picture Placeholder 5">
            <a:extLst>
              <a:ext uri="{FF2B5EF4-FFF2-40B4-BE49-F238E27FC236}">
                <a16:creationId xmlns:a16="http://schemas.microsoft.com/office/drawing/2014/main" id="{02CE096C-6D9D-9042-879F-F6E1F8E2A88B}"/>
              </a:ext>
            </a:extLst>
          </p:cNvPr>
          <p:cNvPicPr>
            <a:picLocks noGrp="1" noChangeAspect="1"/>
          </p:cNvPicPr>
          <p:nvPr>
            <p:ph type="pic" sz="quarter" idx="13"/>
          </p:nvPr>
        </p:nvPicPr>
        <p:blipFill>
          <a:blip r:embed="rId3">
            <a:alphaModFix amt="50000"/>
            <a:extLst>
              <a:ext uri="{BEBA8EAE-BF5A-486C-A8C5-ECC9F3942E4B}">
                <a14:imgProps xmlns:a14="http://schemas.microsoft.com/office/drawing/2010/main">
                  <a14:imgLayer r:embed="rId4">
                    <a14:imgEffect>
                      <a14:sharpenSoften amount="-25000"/>
                    </a14:imgEffect>
                    <a14:imgEffect>
                      <a14:colorTemperature colorTemp="11500"/>
                    </a14:imgEffect>
                    <a14:imgEffect>
                      <a14:saturation sat="399000"/>
                    </a14:imgEffect>
                    <a14:imgEffect>
                      <a14:brightnessContrast bright="-25000" contrast="46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l="384" r="384"/>
          <a:stretch/>
        </p:blipFill>
        <p:spPr>
          <a:xfrm>
            <a:off x="1" y="-12083"/>
            <a:ext cx="4272472" cy="6453541"/>
          </a:xfrm>
          <a:solidFill>
            <a:schemeClr val="accent1"/>
          </a:solidFill>
        </p:spPr>
      </p:pic>
      <p:grpSp>
        <p:nvGrpSpPr>
          <p:cNvPr id="35" name="Group 34">
            <a:extLst>
              <a:ext uri="{FF2B5EF4-FFF2-40B4-BE49-F238E27FC236}">
                <a16:creationId xmlns:a16="http://schemas.microsoft.com/office/drawing/2014/main" id="{29C475C6-E169-424D-94D1-43F8BA5E5B2D}"/>
              </a:ext>
            </a:extLst>
          </p:cNvPr>
          <p:cNvGrpSpPr/>
          <p:nvPr/>
        </p:nvGrpSpPr>
        <p:grpSpPr>
          <a:xfrm>
            <a:off x="2220019" y="-12084"/>
            <a:ext cx="2462973" cy="6453541"/>
            <a:chOff x="977139" y="372478"/>
            <a:chExt cx="2385917" cy="6048165"/>
          </a:xfrm>
        </p:grpSpPr>
        <p:sp>
          <p:nvSpPr>
            <p:cNvPr id="36" name="Parallelogram 35">
              <a:extLst>
                <a:ext uri="{FF2B5EF4-FFF2-40B4-BE49-F238E27FC236}">
                  <a16:creationId xmlns:a16="http://schemas.microsoft.com/office/drawing/2014/main" id="{1145EB10-695A-1E44-A40C-76C5991303C2}"/>
                </a:ext>
              </a:extLst>
            </p:cNvPr>
            <p:cNvSpPr/>
            <p:nvPr/>
          </p:nvSpPr>
          <p:spPr>
            <a:xfrm>
              <a:off x="977139" y="372478"/>
              <a:ext cx="2385917" cy="6048165"/>
            </a:xfrm>
            <a:prstGeom prst="parallelogram">
              <a:avLst>
                <a:gd name="adj" fmla="val 8381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arallelogram 36">
              <a:extLst>
                <a:ext uri="{FF2B5EF4-FFF2-40B4-BE49-F238E27FC236}">
                  <a16:creationId xmlns:a16="http://schemas.microsoft.com/office/drawing/2014/main" id="{48D36330-DAA6-5F41-B980-1FC0540BA717}"/>
                </a:ext>
              </a:extLst>
            </p:cNvPr>
            <p:cNvSpPr/>
            <p:nvPr/>
          </p:nvSpPr>
          <p:spPr>
            <a:xfrm>
              <a:off x="1957754" y="2003479"/>
              <a:ext cx="1121031" cy="2849164"/>
            </a:xfrm>
            <a:prstGeom prst="parallelogram">
              <a:avLst>
                <a:gd name="adj" fmla="val 8381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7E7F4CD0-39D3-7B49-B188-F068133D1EFA}"/>
              </a:ext>
            </a:extLst>
          </p:cNvPr>
          <p:cNvSpPr txBox="1"/>
          <p:nvPr/>
        </p:nvSpPr>
        <p:spPr>
          <a:xfrm>
            <a:off x="638431" y="2337523"/>
            <a:ext cx="2183354" cy="1754326"/>
          </a:xfrm>
          <a:prstGeom prst="rect">
            <a:avLst/>
          </a:prstGeom>
          <a:noFill/>
        </p:spPr>
        <p:txBody>
          <a:bodyPr wrap="square" rtlCol="0">
            <a:spAutoFit/>
          </a:bodyPr>
          <a:lstStyle/>
          <a:p>
            <a:pPr algn="ctr"/>
            <a:r>
              <a:rPr lang="en-US" sz="5400" b="1" dirty="0">
                <a:solidFill>
                  <a:schemeClr val="bg1"/>
                </a:solidFill>
                <a:latin typeface="+mj-lt"/>
              </a:rPr>
              <a:t>Thank you!</a:t>
            </a:r>
          </a:p>
        </p:txBody>
      </p:sp>
      <p:sp>
        <p:nvSpPr>
          <p:cNvPr id="2" name="Slide Number Placeholder 1">
            <a:extLst>
              <a:ext uri="{FF2B5EF4-FFF2-40B4-BE49-F238E27FC236}">
                <a16:creationId xmlns:a16="http://schemas.microsoft.com/office/drawing/2014/main" id="{646E26E6-16AF-1462-CF36-CF20ABF7D324}"/>
              </a:ext>
            </a:extLst>
          </p:cNvPr>
          <p:cNvSpPr txBox="1">
            <a:spLocks/>
          </p:cNvSpPr>
          <p:nvPr/>
        </p:nvSpPr>
        <p:spPr>
          <a:xfrm>
            <a:off x="11510617" y="363071"/>
            <a:ext cx="437029" cy="429768"/>
          </a:xfrm>
          <a:prstGeom prst="ellipse">
            <a:avLst/>
          </a:prstGeom>
          <a:solidFill>
            <a:schemeClr val="accent1"/>
          </a:solidFill>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499CF0-C8E2-4E59-9052-1B24C1960F75}" type="slidenum">
              <a:rPr lang="en-US" sz="1200" smtClean="0">
                <a:solidFill>
                  <a:schemeClr val="bg1"/>
                </a:solidFill>
              </a:rPr>
              <a:pPr algn="ctr"/>
              <a:t>41</a:t>
            </a:fld>
            <a:endParaRPr lang="en-US" sz="1200" dirty="0">
              <a:solidFill>
                <a:schemeClr val="bg1"/>
              </a:solidFill>
            </a:endParaRPr>
          </a:p>
        </p:txBody>
      </p:sp>
      <p:grpSp>
        <p:nvGrpSpPr>
          <p:cNvPr id="19" name="Group 18">
            <a:extLst>
              <a:ext uri="{FF2B5EF4-FFF2-40B4-BE49-F238E27FC236}">
                <a16:creationId xmlns:a16="http://schemas.microsoft.com/office/drawing/2014/main" id="{07728CC1-C42B-DD19-C645-3AA28C06DF02}"/>
              </a:ext>
            </a:extLst>
          </p:cNvPr>
          <p:cNvGrpSpPr/>
          <p:nvPr/>
        </p:nvGrpSpPr>
        <p:grpSpPr>
          <a:xfrm>
            <a:off x="5643630" y="765965"/>
            <a:ext cx="5723178" cy="1428045"/>
            <a:chOff x="5643630" y="765965"/>
            <a:chExt cx="5723178" cy="1428045"/>
          </a:xfrm>
        </p:grpSpPr>
        <p:grpSp>
          <p:nvGrpSpPr>
            <p:cNvPr id="20" name="Group 19">
              <a:extLst>
                <a:ext uri="{FF2B5EF4-FFF2-40B4-BE49-F238E27FC236}">
                  <a16:creationId xmlns:a16="http://schemas.microsoft.com/office/drawing/2014/main" id="{F5CDF5D6-CF3E-06A2-5DDF-BE8444C52388}"/>
                </a:ext>
              </a:extLst>
            </p:cNvPr>
            <p:cNvGrpSpPr/>
            <p:nvPr/>
          </p:nvGrpSpPr>
          <p:grpSpPr>
            <a:xfrm>
              <a:off x="7180749" y="914431"/>
              <a:ext cx="4186059" cy="1279579"/>
              <a:chOff x="6369540" y="1512278"/>
              <a:chExt cx="5582013" cy="1279579"/>
            </a:xfrm>
          </p:grpSpPr>
          <p:sp>
            <p:nvSpPr>
              <p:cNvPr id="23" name="TextBox 22">
                <a:extLst>
                  <a:ext uri="{FF2B5EF4-FFF2-40B4-BE49-F238E27FC236}">
                    <a16:creationId xmlns:a16="http://schemas.microsoft.com/office/drawing/2014/main" id="{0A73B8F9-D4FE-B4A3-C339-8C5764B3FFD2}"/>
                  </a:ext>
                </a:extLst>
              </p:cNvPr>
              <p:cNvSpPr txBox="1"/>
              <p:nvPr/>
            </p:nvSpPr>
            <p:spPr>
              <a:xfrm>
                <a:off x="6369540" y="1512278"/>
                <a:ext cx="5582013" cy="246221"/>
              </a:xfrm>
              <a:prstGeom prst="rect">
                <a:avLst/>
              </a:prstGeom>
              <a:noFill/>
            </p:spPr>
            <p:txBody>
              <a:bodyPr wrap="square" lIns="0" tIns="0" rIns="0" bIns="0" rtlCol="0">
                <a:spAutoFit/>
              </a:bodyPr>
              <a:lstStyle/>
              <a:p>
                <a:r>
                  <a:rPr lang="en-US" sz="1600" b="1" dirty="0">
                    <a:solidFill>
                      <a:schemeClr val="tx2"/>
                    </a:solidFill>
                    <a:latin typeface="Lato Heavy" panose="020F0502020204030203" pitchFamily="34" charset="77"/>
                  </a:rPr>
                  <a:t>Bill Foote</a:t>
                </a:r>
              </a:p>
            </p:txBody>
          </p:sp>
          <p:sp>
            <p:nvSpPr>
              <p:cNvPr id="24" name="TextBox 23">
                <a:extLst>
                  <a:ext uri="{FF2B5EF4-FFF2-40B4-BE49-F238E27FC236}">
                    <a16:creationId xmlns:a16="http://schemas.microsoft.com/office/drawing/2014/main" id="{B095CDFC-A893-C8BF-8A5A-218E4FD1D3A6}"/>
                  </a:ext>
                </a:extLst>
              </p:cNvPr>
              <p:cNvSpPr txBox="1"/>
              <p:nvPr/>
            </p:nvSpPr>
            <p:spPr>
              <a:xfrm>
                <a:off x="6382988" y="1837750"/>
                <a:ext cx="4130917" cy="954107"/>
              </a:xfrm>
              <a:prstGeom prst="rect">
                <a:avLst/>
              </a:prstGeom>
              <a:noFill/>
            </p:spPr>
            <p:txBody>
              <a:bodyPr wrap="square" lIns="0" tIns="0" rIns="0" bIns="0" rtlCol="0">
                <a:spAutoFit/>
              </a:bodyPr>
              <a:lstStyle/>
              <a:p>
                <a:pPr>
                  <a:spcAft>
                    <a:spcPts val="600"/>
                  </a:spcAft>
                </a:pPr>
                <a:r>
                  <a:rPr lang="en-US" sz="1200" i="1" dirty="0">
                    <a:latin typeface="Lato" panose="020F0502020204030203" pitchFamily="34" charset="77"/>
                  </a:rPr>
                  <a:t>Partner, Transaction Advisory Services and Business Valuation Services</a:t>
                </a:r>
              </a:p>
              <a:p>
                <a:pPr>
                  <a:spcAft>
                    <a:spcPts val="600"/>
                  </a:spcAft>
                </a:pPr>
                <a:r>
                  <a:rPr lang="en-US" sz="1400" dirty="0"/>
                  <a:t>301.231.6299</a:t>
                </a:r>
              </a:p>
              <a:p>
                <a:pPr>
                  <a:spcAft>
                    <a:spcPts val="600"/>
                  </a:spcAft>
                </a:pPr>
                <a:r>
                  <a:rPr lang="en-US" sz="1400" dirty="0">
                    <a:hlinkClick r:id="rId6"/>
                  </a:rPr>
                  <a:t>william.foote@aprio.com</a:t>
                </a:r>
                <a:r>
                  <a:rPr lang="en-US" sz="1400" dirty="0"/>
                  <a:t>    </a:t>
                </a:r>
                <a:endParaRPr lang="en-US" sz="1400" dirty="0">
                  <a:solidFill>
                    <a:schemeClr val="accent1"/>
                  </a:solidFill>
                </a:endParaRPr>
              </a:p>
            </p:txBody>
          </p:sp>
        </p:grpSp>
        <p:pic>
          <p:nvPicPr>
            <p:cNvPr id="21" name="Picture Placeholder 2">
              <a:extLst>
                <a:ext uri="{FF2B5EF4-FFF2-40B4-BE49-F238E27FC236}">
                  <a16:creationId xmlns:a16="http://schemas.microsoft.com/office/drawing/2014/main" id="{A215E7A1-1D64-66A3-2B0D-45049543EFE5}"/>
                </a:ext>
              </a:extLst>
            </p:cNvPr>
            <p:cNvPicPr>
              <a:picLocks noChangeAspect="1"/>
            </p:cNvPicPr>
            <p:nvPr/>
          </p:nvPicPr>
          <p:blipFill rotWithShape="1">
            <a:blip r:embed="rId7">
              <a:extLst>
                <a:ext uri="{28A0092B-C50C-407E-A947-70E740481C1C}">
                  <a14:useLocalDpi xmlns:a14="http://schemas.microsoft.com/office/drawing/2010/main" val="0"/>
                </a:ext>
              </a:extLst>
            </a:blip>
            <a:srcRect l="20352" r="21904" b="13382"/>
            <a:stretch/>
          </p:blipFill>
          <p:spPr>
            <a:xfrm>
              <a:off x="5643630" y="765965"/>
              <a:ext cx="1324364" cy="1324364"/>
            </a:xfrm>
            <a:custGeom>
              <a:avLst/>
              <a:gdLst>
                <a:gd name="connsiteX0" fmla="*/ 968929 w 1937858"/>
                <a:gd name="connsiteY0" fmla="*/ 0 h 1937858"/>
                <a:gd name="connsiteX1" fmla="*/ 1937858 w 1937858"/>
                <a:gd name="connsiteY1" fmla="*/ 968929 h 1937858"/>
                <a:gd name="connsiteX2" fmla="*/ 968929 w 1937858"/>
                <a:gd name="connsiteY2" fmla="*/ 1937858 h 1937858"/>
                <a:gd name="connsiteX3" fmla="*/ 0 w 1937858"/>
                <a:gd name="connsiteY3" fmla="*/ 968929 h 1937858"/>
                <a:gd name="connsiteX4" fmla="*/ 968929 w 1937858"/>
                <a:gd name="connsiteY4" fmla="*/ 0 h 19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858" h="1937858">
                  <a:moveTo>
                    <a:pt x="968929" y="0"/>
                  </a:moveTo>
                  <a:cubicBezTo>
                    <a:pt x="1504054" y="0"/>
                    <a:pt x="1937858" y="433804"/>
                    <a:pt x="1937858" y="968929"/>
                  </a:cubicBezTo>
                  <a:cubicBezTo>
                    <a:pt x="1937858" y="1504054"/>
                    <a:pt x="1504054" y="1937858"/>
                    <a:pt x="968929" y="1937858"/>
                  </a:cubicBezTo>
                  <a:cubicBezTo>
                    <a:pt x="433804" y="1937858"/>
                    <a:pt x="0" y="1504054"/>
                    <a:pt x="0" y="968929"/>
                  </a:cubicBezTo>
                  <a:cubicBezTo>
                    <a:pt x="0" y="433804"/>
                    <a:pt x="433804" y="0"/>
                    <a:pt x="968929" y="0"/>
                  </a:cubicBezTo>
                  <a:close/>
                </a:path>
              </a:pathLst>
            </a:custGeom>
          </p:spPr>
        </p:pic>
      </p:grpSp>
      <p:grpSp>
        <p:nvGrpSpPr>
          <p:cNvPr id="25" name="Group 24">
            <a:extLst>
              <a:ext uri="{FF2B5EF4-FFF2-40B4-BE49-F238E27FC236}">
                <a16:creationId xmlns:a16="http://schemas.microsoft.com/office/drawing/2014/main" id="{8BC8BD03-FEB3-AE31-D357-F829DFB15B28}"/>
              </a:ext>
            </a:extLst>
          </p:cNvPr>
          <p:cNvGrpSpPr/>
          <p:nvPr/>
        </p:nvGrpSpPr>
        <p:grpSpPr>
          <a:xfrm>
            <a:off x="5622660" y="2607251"/>
            <a:ext cx="5734063" cy="1521979"/>
            <a:chOff x="5622660" y="2607251"/>
            <a:chExt cx="5734063" cy="1521979"/>
          </a:xfrm>
        </p:grpSpPr>
        <p:pic>
          <p:nvPicPr>
            <p:cNvPr id="26" name="Picture Placeholder 2">
              <a:extLst>
                <a:ext uri="{FF2B5EF4-FFF2-40B4-BE49-F238E27FC236}">
                  <a16:creationId xmlns:a16="http://schemas.microsoft.com/office/drawing/2014/main" id="{114B7CA1-794D-1718-E718-B9DE83E2A10E}"/>
                </a:ext>
              </a:extLst>
            </p:cNvPr>
            <p:cNvPicPr>
              <a:picLocks noChangeAspect="1"/>
            </p:cNvPicPr>
            <p:nvPr/>
          </p:nvPicPr>
          <p:blipFill rotWithShape="1">
            <a:blip r:embed="rId8">
              <a:extLst>
                <a:ext uri="{28A0092B-C50C-407E-A947-70E740481C1C}">
                  <a14:useLocalDpi xmlns:a14="http://schemas.microsoft.com/office/drawing/2010/main" val="0"/>
                </a:ext>
              </a:extLst>
            </a:blip>
            <a:srcRect l="22502" t="-5114" r="17467" b="39920"/>
            <a:stretch/>
          </p:blipFill>
          <p:spPr>
            <a:xfrm>
              <a:off x="5622660" y="2607251"/>
              <a:ext cx="1324364" cy="1324364"/>
            </a:xfrm>
            <a:custGeom>
              <a:avLst/>
              <a:gdLst>
                <a:gd name="connsiteX0" fmla="*/ 968929 w 1937858"/>
                <a:gd name="connsiteY0" fmla="*/ 0 h 1937858"/>
                <a:gd name="connsiteX1" fmla="*/ 1937858 w 1937858"/>
                <a:gd name="connsiteY1" fmla="*/ 968929 h 1937858"/>
                <a:gd name="connsiteX2" fmla="*/ 968929 w 1937858"/>
                <a:gd name="connsiteY2" fmla="*/ 1937858 h 1937858"/>
                <a:gd name="connsiteX3" fmla="*/ 0 w 1937858"/>
                <a:gd name="connsiteY3" fmla="*/ 968929 h 1937858"/>
                <a:gd name="connsiteX4" fmla="*/ 968929 w 1937858"/>
                <a:gd name="connsiteY4" fmla="*/ 0 h 19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858" h="1937858">
                  <a:moveTo>
                    <a:pt x="968929" y="0"/>
                  </a:moveTo>
                  <a:cubicBezTo>
                    <a:pt x="1504054" y="0"/>
                    <a:pt x="1937858" y="433804"/>
                    <a:pt x="1937858" y="968929"/>
                  </a:cubicBezTo>
                  <a:cubicBezTo>
                    <a:pt x="1937858" y="1504054"/>
                    <a:pt x="1504054" y="1937858"/>
                    <a:pt x="968929" y="1937858"/>
                  </a:cubicBezTo>
                  <a:cubicBezTo>
                    <a:pt x="433804" y="1937858"/>
                    <a:pt x="0" y="1504054"/>
                    <a:pt x="0" y="968929"/>
                  </a:cubicBezTo>
                  <a:cubicBezTo>
                    <a:pt x="0" y="433804"/>
                    <a:pt x="433804" y="0"/>
                    <a:pt x="968929" y="0"/>
                  </a:cubicBezTo>
                  <a:close/>
                </a:path>
              </a:pathLst>
            </a:custGeom>
            <a:solidFill>
              <a:srgbClr val="838B8E"/>
            </a:solidFill>
          </p:spPr>
        </p:pic>
        <p:grpSp>
          <p:nvGrpSpPr>
            <p:cNvPr id="27" name="Group 26">
              <a:extLst>
                <a:ext uri="{FF2B5EF4-FFF2-40B4-BE49-F238E27FC236}">
                  <a16:creationId xmlns:a16="http://schemas.microsoft.com/office/drawing/2014/main" id="{67DDFFD8-B068-2183-260A-7614F4335D3A}"/>
                </a:ext>
              </a:extLst>
            </p:cNvPr>
            <p:cNvGrpSpPr/>
            <p:nvPr/>
          </p:nvGrpSpPr>
          <p:grpSpPr>
            <a:xfrm>
              <a:off x="7170664" y="2711151"/>
              <a:ext cx="4186059" cy="1418079"/>
              <a:chOff x="6369540" y="1512278"/>
              <a:chExt cx="5582013" cy="1418079"/>
            </a:xfrm>
          </p:grpSpPr>
          <p:sp>
            <p:nvSpPr>
              <p:cNvPr id="28" name="TextBox 27">
                <a:extLst>
                  <a:ext uri="{FF2B5EF4-FFF2-40B4-BE49-F238E27FC236}">
                    <a16:creationId xmlns:a16="http://schemas.microsoft.com/office/drawing/2014/main" id="{125B1256-EFD7-2F94-402C-692B87F9D5AE}"/>
                  </a:ext>
                </a:extLst>
              </p:cNvPr>
              <p:cNvSpPr txBox="1"/>
              <p:nvPr/>
            </p:nvSpPr>
            <p:spPr>
              <a:xfrm>
                <a:off x="6369540" y="1512278"/>
                <a:ext cx="5582013" cy="246221"/>
              </a:xfrm>
              <a:prstGeom prst="rect">
                <a:avLst/>
              </a:prstGeom>
              <a:noFill/>
            </p:spPr>
            <p:txBody>
              <a:bodyPr wrap="square" lIns="0" tIns="0" rIns="0" bIns="0" rtlCol="0">
                <a:spAutoFit/>
              </a:bodyPr>
              <a:lstStyle/>
              <a:p>
                <a:r>
                  <a:rPr lang="en-US" sz="1600" b="1" dirty="0">
                    <a:solidFill>
                      <a:schemeClr val="tx2"/>
                    </a:solidFill>
                    <a:latin typeface="Lato Heavy" panose="020F0502020204030203" pitchFamily="34" charset="77"/>
                  </a:rPr>
                  <a:t>Greg </a:t>
                </a:r>
                <a:r>
                  <a:rPr lang="en-US" sz="1600" b="1" dirty="0" err="1">
                    <a:solidFill>
                      <a:schemeClr val="tx2"/>
                    </a:solidFill>
                    <a:latin typeface="Lato Heavy" panose="020F0502020204030203" pitchFamily="34" charset="77"/>
                  </a:rPr>
                  <a:t>Levins</a:t>
                </a:r>
                <a:endParaRPr lang="en-US" sz="1600" b="1" dirty="0">
                  <a:solidFill>
                    <a:schemeClr val="tx2"/>
                  </a:solidFill>
                  <a:latin typeface="Lato Heavy" panose="020F0502020204030203" pitchFamily="34" charset="77"/>
                </a:endParaRPr>
              </a:p>
            </p:txBody>
          </p:sp>
          <p:sp>
            <p:nvSpPr>
              <p:cNvPr id="29" name="TextBox 28">
                <a:extLst>
                  <a:ext uri="{FF2B5EF4-FFF2-40B4-BE49-F238E27FC236}">
                    <a16:creationId xmlns:a16="http://schemas.microsoft.com/office/drawing/2014/main" id="{9C57340A-CCF1-2C82-2CCF-E92237526854}"/>
                  </a:ext>
                </a:extLst>
              </p:cNvPr>
              <p:cNvSpPr txBox="1"/>
              <p:nvPr/>
            </p:nvSpPr>
            <p:spPr>
              <a:xfrm>
                <a:off x="6382988" y="1837750"/>
                <a:ext cx="5359153" cy="1092607"/>
              </a:xfrm>
              <a:prstGeom prst="rect">
                <a:avLst/>
              </a:prstGeom>
              <a:noFill/>
            </p:spPr>
            <p:txBody>
              <a:bodyPr wrap="square" lIns="0" tIns="0" rIns="0" bIns="0" rtlCol="0">
                <a:spAutoFit/>
              </a:bodyPr>
              <a:lstStyle/>
              <a:p>
                <a:pPr>
                  <a:spcAft>
                    <a:spcPts val="600"/>
                  </a:spcAft>
                </a:pPr>
                <a:r>
                  <a:rPr lang="en-US" sz="1200" i="1" dirty="0">
                    <a:latin typeface="Lato" panose="020F0502020204030203" pitchFamily="34" charset="77"/>
                  </a:rPr>
                  <a:t>EVP, Digital Transformation and </a:t>
                </a:r>
                <a:r>
                  <a:rPr lang="en-US" sz="1200" i="1">
                    <a:latin typeface="Lato" panose="020F0502020204030203" pitchFamily="34" charset="77"/>
                  </a:rPr>
                  <a:t>Cybersecurity Advisory</a:t>
                </a:r>
                <a:endParaRPr lang="en-US" sz="1200" i="1" dirty="0">
                  <a:latin typeface="Lato" panose="020F0502020204030203" pitchFamily="34" charset="77"/>
                </a:endParaRPr>
              </a:p>
              <a:p>
                <a:pPr>
                  <a:spcAft>
                    <a:spcPts val="600"/>
                  </a:spcAft>
                </a:pPr>
                <a:r>
                  <a:rPr lang="en-US" sz="1400" dirty="0"/>
                  <a:t>470.205.2859</a:t>
                </a:r>
              </a:p>
              <a:p>
                <a:pPr>
                  <a:spcAft>
                    <a:spcPts val="600"/>
                  </a:spcAft>
                </a:pPr>
                <a:r>
                  <a:rPr lang="en-US" sz="1400" dirty="0">
                    <a:solidFill>
                      <a:schemeClr val="accent1"/>
                    </a:solidFill>
                    <a:hlinkClick r:id="rId9">
                      <a:extLst>
                        <a:ext uri="{A12FA001-AC4F-418D-AE19-62706E023703}">
                          <ahyp:hlinkClr xmlns:ahyp="http://schemas.microsoft.com/office/drawing/2018/hyperlinkcolor" val="tx"/>
                        </a:ext>
                      </a:extLst>
                    </a:hlinkClick>
                  </a:rPr>
                  <a:t>greg.levins@aprio.com</a:t>
                </a:r>
                <a:endParaRPr lang="en-US" sz="1400" dirty="0">
                  <a:solidFill>
                    <a:schemeClr val="accent1"/>
                  </a:solidFill>
                </a:endParaRPr>
              </a:p>
              <a:p>
                <a:pPr>
                  <a:spcAft>
                    <a:spcPts val="600"/>
                  </a:spcAft>
                </a:pPr>
                <a:r>
                  <a:rPr lang="en-US" sz="1400" dirty="0">
                    <a:latin typeface="+mj-lt"/>
                  </a:rPr>
                  <a:t>   </a:t>
                </a:r>
                <a:endParaRPr lang="en-US" sz="1400" dirty="0">
                  <a:solidFill>
                    <a:schemeClr val="accent1"/>
                  </a:solidFill>
                  <a:latin typeface="+mj-lt"/>
                </a:endParaRPr>
              </a:p>
            </p:txBody>
          </p:sp>
        </p:grpSp>
      </p:grpSp>
      <p:grpSp>
        <p:nvGrpSpPr>
          <p:cNvPr id="31" name="Group 30">
            <a:extLst>
              <a:ext uri="{FF2B5EF4-FFF2-40B4-BE49-F238E27FC236}">
                <a16:creationId xmlns:a16="http://schemas.microsoft.com/office/drawing/2014/main" id="{316C1BD6-EA7B-18D4-9EBE-72ED1E71AA78}"/>
              </a:ext>
            </a:extLst>
          </p:cNvPr>
          <p:cNvGrpSpPr/>
          <p:nvPr/>
        </p:nvGrpSpPr>
        <p:grpSpPr>
          <a:xfrm>
            <a:off x="5567112" y="4450279"/>
            <a:ext cx="5789611" cy="1324364"/>
            <a:chOff x="5567112" y="4450279"/>
            <a:chExt cx="5789611" cy="1324364"/>
          </a:xfrm>
        </p:grpSpPr>
        <p:grpSp>
          <p:nvGrpSpPr>
            <p:cNvPr id="32" name="Group 31">
              <a:extLst>
                <a:ext uri="{FF2B5EF4-FFF2-40B4-BE49-F238E27FC236}">
                  <a16:creationId xmlns:a16="http://schemas.microsoft.com/office/drawing/2014/main" id="{0E867DFD-F370-83F6-49AC-7BBF5BAC608D}"/>
                </a:ext>
              </a:extLst>
            </p:cNvPr>
            <p:cNvGrpSpPr/>
            <p:nvPr/>
          </p:nvGrpSpPr>
          <p:grpSpPr>
            <a:xfrm>
              <a:off x="7073706" y="4563061"/>
              <a:ext cx="4283017" cy="1094913"/>
              <a:chOff x="6369540" y="1512278"/>
              <a:chExt cx="5711304" cy="1094913"/>
            </a:xfrm>
          </p:grpSpPr>
          <p:sp>
            <p:nvSpPr>
              <p:cNvPr id="38" name="TextBox 37">
                <a:extLst>
                  <a:ext uri="{FF2B5EF4-FFF2-40B4-BE49-F238E27FC236}">
                    <a16:creationId xmlns:a16="http://schemas.microsoft.com/office/drawing/2014/main" id="{66DCE3ED-11EE-25D1-D9E2-74B09975766D}"/>
                  </a:ext>
                </a:extLst>
              </p:cNvPr>
              <p:cNvSpPr txBox="1"/>
              <p:nvPr/>
            </p:nvSpPr>
            <p:spPr>
              <a:xfrm>
                <a:off x="6369540" y="1512278"/>
                <a:ext cx="5582013" cy="246221"/>
              </a:xfrm>
              <a:prstGeom prst="rect">
                <a:avLst/>
              </a:prstGeom>
              <a:noFill/>
            </p:spPr>
            <p:txBody>
              <a:bodyPr wrap="square" lIns="0" tIns="0" rIns="0" bIns="0" rtlCol="0">
                <a:spAutoFit/>
              </a:bodyPr>
              <a:lstStyle/>
              <a:p>
                <a:r>
                  <a:rPr lang="en-US" sz="1600" b="1" dirty="0">
                    <a:solidFill>
                      <a:schemeClr val="tx2"/>
                    </a:solidFill>
                    <a:latin typeface="Lato Heavy" panose="020F0502020204030203" pitchFamily="34" charset="77"/>
                  </a:rPr>
                  <a:t>Jennifer </a:t>
                </a:r>
                <a:r>
                  <a:rPr lang="en-US" sz="1600" b="1" dirty="0" err="1">
                    <a:solidFill>
                      <a:schemeClr val="tx2"/>
                    </a:solidFill>
                    <a:latin typeface="Lato Heavy" panose="020F0502020204030203" pitchFamily="34" charset="77"/>
                  </a:rPr>
                  <a:t>Aubel</a:t>
                </a:r>
                <a:endParaRPr lang="en-US" sz="1600" b="1" dirty="0">
                  <a:solidFill>
                    <a:schemeClr val="tx2"/>
                  </a:solidFill>
                  <a:latin typeface="Lato Heavy" panose="020F0502020204030203" pitchFamily="34" charset="77"/>
                </a:endParaRPr>
              </a:p>
            </p:txBody>
          </p:sp>
          <p:sp>
            <p:nvSpPr>
              <p:cNvPr id="39" name="TextBox 38">
                <a:extLst>
                  <a:ext uri="{FF2B5EF4-FFF2-40B4-BE49-F238E27FC236}">
                    <a16:creationId xmlns:a16="http://schemas.microsoft.com/office/drawing/2014/main" id="{AD96599C-97E7-A097-8071-A2F0E15151AF}"/>
                  </a:ext>
                </a:extLst>
              </p:cNvPr>
              <p:cNvSpPr txBox="1"/>
              <p:nvPr/>
            </p:nvSpPr>
            <p:spPr>
              <a:xfrm>
                <a:off x="6382988" y="1837750"/>
                <a:ext cx="5697856" cy="769441"/>
              </a:xfrm>
              <a:prstGeom prst="rect">
                <a:avLst/>
              </a:prstGeom>
              <a:noFill/>
            </p:spPr>
            <p:txBody>
              <a:bodyPr wrap="square" lIns="0" tIns="0" rIns="0" bIns="0" rtlCol="0">
                <a:spAutoFit/>
              </a:bodyPr>
              <a:lstStyle/>
              <a:p>
                <a:pPr>
                  <a:spcAft>
                    <a:spcPts val="600"/>
                  </a:spcAft>
                </a:pPr>
                <a:r>
                  <a:rPr lang="en-US" sz="1200" i="1" dirty="0">
                    <a:latin typeface="Lato" panose="020F0502020204030203" pitchFamily="34" charset="77"/>
                  </a:rPr>
                  <a:t>Senior Manager, Government Contracting</a:t>
                </a:r>
              </a:p>
              <a:p>
                <a:pPr>
                  <a:spcAft>
                    <a:spcPts val="600"/>
                  </a:spcAft>
                </a:pPr>
                <a:r>
                  <a:rPr lang="en-US" sz="1400" dirty="0"/>
                  <a:t>301.231.6253</a:t>
                </a:r>
              </a:p>
              <a:p>
                <a:pPr>
                  <a:spcAft>
                    <a:spcPts val="600"/>
                  </a:spcAft>
                </a:pPr>
                <a:r>
                  <a:rPr lang="en-US" sz="1400" dirty="0">
                    <a:solidFill>
                      <a:schemeClr val="accent1"/>
                    </a:solidFill>
                    <a:hlinkClick r:id="rId10">
                      <a:extLst>
                        <a:ext uri="{A12FA001-AC4F-418D-AE19-62706E023703}">
                          <ahyp:hlinkClr xmlns:ahyp="http://schemas.microsoft.com/office/drawing/2018/hyperlinkcolor" val="tx"/>
                        </a:ext>
                      </a:extLst>
                    </a:hlinkClick>
                  </a:rPr>
                  <a:t>jennifer.aubel@aprio.com</a:t>
                </a:r>
                <a:r>
                  <a:rPr lang="en-US" sz="1400" dirty="0">
                    <a:solidFill>
                      <a:schemeClr val="accent1"/>
                    </a:solidFill>
                  </a:rPr>
                  <a:t> </a:t>
                </a:r>
              </a:p>
            </p:txBody>
          </p:sp>
        </p:grpSp>
        <p:pic>
          <p:nvPicPr>
            <p:cNvPr id="33" name="Picture Placeholder 2">
              <a:extLst>
                <a:ext uri="{FF2B5EF4-FFF2-40B4-BE49-F238E27FC236}">
                  <a16:creationId xmlns:a16="http://schemas.microsoft.com/office/drawing/2014/main" id="{DA3289AD-89A9-5784-F936-48F9F8DE4A79}"/>
                </a:ext>
              </a:extLst>
            </p:cNvPr>
            <p:cNvPicPr>
              <a:picLocks noChangeAspect="1"/>
            </p:cNvPicPr>
            <p:nvPr/>
          </p:nvPicPr>
          <p:blipFill rotWithShape="1">
            <a:blip r:embed="rId11">
              <a:extLst>
                <a:ext uri="{28A0092B-C50C-407E-A947-70E740481C1C}">
                  <a14:useLocalDpi xmlns:a14="http://schemas.microsoft.com/office/drawing/2010/main" val="0"/>
                </a:ext>
              </a:extLst>
            </a:blip>
            <a:srcRect l="14949" t="98" r="10785" b="25636"/>
            <a:stretch/>
          </p:blipFill>
          <p:spPr>
            <a:xfrm>
              <a:off x="5567112" y="4450279"/>
              <a:ext cx="1324364" cy="1324364"/>
            </a:xfrm>
            <a:custGeom>
              <a:avLst/>
              <a:gdLst>
                <a:gd name="connsiteX0" fmla="*/ 968929 w 1937858"/>
                <a:gd name="connsiteY0" fmla="*/ 0 h 1937858"/>
                <a:gd name="connsiteX1" fmla="*/ 1937858 w 1937858"/>
                <a:gd name="connsiteY1" fmla="*/ 968929 h 1937858"/>
                <a:gd name="connsiteX2" fmla="*/ 968929 w 1937858"/>
                <a:gd name="connsiteY2" fmla="*/ 1937858 h 1937858"/>
                <a:gd name="connsiteX3" fmla="*/ 0 w 1937858"/>
                <a:gd name="connsiteY3" fmla="*/ 968929 h 1937858"/>
                <a:gd name="connsiteX4" fmla="*/ 968929 w 1937858"/>
                <a:gd name="connsiteY4" fmla="*/ 0 h 19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858" h="1937858">
                  <a:moveTo>
                    <a:pt x="968929" y="0"/>
                  </a:moveTo>
                  <a:cubicBezTo>
                    <a:pt x="1504054" y="0"/>
                    <a:pt x="1937858" y="433804"/>
                    <a:pt x="1937858" y="968929"/>
                  </a:cubicBezTo>
                  <a:cubicBezTo>
                    <a:pt x="1937858" y="1504054"/>
                    <a:pt x="1504054" y="1937858"/>
                    <a:pt x="968929" y="1937858"/>
                  </a:cubicBezTo>
                  <a:cubicBezTo>
                    <a:pt x="433804" y="1937858"/>
                    <a:pt x="0" y="1504054"/>
                    <a:pt x="0" y="968929"/>
                  </a:cubicBezTo>
                  <a:cubicBezTo>
                    <a:pt x="0" y="433804"/>
                    <a:pt x="433804" y="0"/>
                    <a:pt x="968929" y="0"/>
                  </a:cubicBezTo>
                  <a:close/>
                </a:path>
              </a:pathLst>
            </a:custGeom>
          </p:spPr>
        </p:pic>
      </p:grpSp>
    </p:spTree>
    <p:extLst>
      <p:ext uri="{BB962C8B-B14F-4D97-AF65-F5344CB8AC3E}">
        <p14:creationId xmlns:p14="http://schemas.microsoft.com/office/powerpoint/2010/main" val="1715441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48"/>
          <p:cNvSpPr/>
          <p:nvPr/>
        </p:nvSpPr>
        <p:spPr>
          <a:xfrm>
            <a:off x="985692" y="0"/>
            <a:ext cx="3089540" cy="6429735"/>
          </a:xfrm>
          <a:custGeom>
            <a:avLst/>
            <a:gdLst/>
            <a:ahLst/>
            <a:cxnLst/>
            <a:rect l="l" t="t" r="r" b="b"/>
            <a:pathLst>
              <a:path w="5745361" h="6441458" extrusionOk="0">
                <a:moveTo>
                  <a:pt x="0" y="0"/>
                </a:moveTo>
                <a:lnTo>
                  <a:pt x="4601109" y="0"/>
                </a:lnTo>
                <a:cubicBezTo>
                  <a:pt x="4982445" y="1072441"/>
                  <a:pt x="5749131" y="2553862"/>
                  <a:pt x="5745117" y="3217321"/>
                </a:cubicBezTo>
                <a:cubicBezTo>
                  <a:pt x="5761173" y="3992114"/>
                  <a:pt x="4982445" y="5366746"/>
                  <a:pt x="4601109" y="6441458"/>
                </a:cubicBezTo>
                <a:lnTo>
                  <a:pt x="0" y="6441458"/>
                </a:lnTo>
                <a:lnTo>
                  <a:pt x="0" y="0"/>
                </a:lnTo>
                <a:close/>
              </a:path>
            </a:pathLst>
          </a:custGeom>
          <a:solidFill>
            <a:srgbClr val="E7E7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pic>
        <p:nvPicPr>
          <p:cNvPr id="605" name="Google Shape;605;p48"/>
          <p:cNvPicPr preferRelativeResize="0"/>
          <p:nvPr/>
        </p:nvPicPr>
        <p:blipFill rotWithShape="1">
          <a:blip r:embed="rId3">
            <a:alphaModFix amt="0"/>
          </a:blip>
          <a:srcRect l="30547" r="27544"/>
          <a:stretch/>
        </p:blipFill>
        <p:spPr>
          <a:xfrm>
            <a:off x="0" y="0"/>
            <a:ext cx="4042574" cy="6430962"/>
          </a:xfrm>
          <a:custGeom>
            <a:avLst/>
            <a:gdLst/>
            <a:ahLst/>
            <a:cxnLst/>
            <a:rect l="l" t="t" r="r" b="b"/>
            <a:pathLst>
              <a:path w="5469554" h="6429733" extrusionOk="0">
                <a:moveTo>
                  <a:pt x="0" y="0"/>
                </a:moveTo>
                <a:lnTo>
                  <a:pt x="4327383" y="0"/>
                </a:lnTo>
                <a:lnTo>
                  <a:pt x="4402979" y="205200"/>
                </a:lnTo>
                <a:cubicBezTo>
                  <a:pt x="4800682" y="1252139"/>
                  <a:pt x="5473066" y="2590603"/>
                  <a:pt x="5469310" y="3211464"/>
                </a:cubicBezTo>
                <a:cubicBezTo>
                  <a:pt x="5485336" y="3984847"/>
                  <a:pt x="4708026" y="5356977"/>
                  <a:pt x="4327383" y="6429733"/>
                </a:cubicBezTo>
                <a:lnTo>
                  <a:pt x="0" y="6429733"/>
                </a:lnTo>
                <a:close/>
              </a:path>
            </a:pathLst>
          </a:custGeom>
          <a:solidFill>
            <a:schemeClr val="accent1"/>
          </a:solidFill>
          <a:ln>
            <a:noFill/>
          </a:ln>
        </p:spPr>
      </p:pic>
      <p:sp>
        <p:nvSpPr>
          <p:cNvPr id="607" name="Google Shape;607;p48"/>
          <p:cNvSpPr txBox="1"/>
          <p:nvPr/>
        </p:nvSpPr>
        <p:spPr>
          <a:xfrm>
            <a:off x="344221" y="2586789"/>
            <a:ext cx="3089540"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a:solidFill>
                  <a:schemeClr val="lt1"/>
                </a:solidFill>
                <a:latin typeface="+mj-lt"/>
                <a:ea typeface="Lato Black"/>
                <a:cs typeface="Lato Black"/>
                <a:sym typeface="Lato Black"/>
              </a:rPr>
              <a:t>Learning Objectives</a:t>
            </a:r>
            <a:endParaRPr sz="2400" dirty="0">
              <a:latin typeface="+mj-lt"/>
            </a:endParaRPr>
          </a:p>
        </p:txBody>
      </p:sp>
      <p:sp>
        <p:nvSpPr>
          <p:cNvPr id="2" name="Content Placeholder 2">
            <a:extLst>
              <a:ext uri="{FF2B5EF4-FFF2-40B4-BE49-F238E27FC236}">
                <a16:creationId xmlns:a16="http://schemas.microsoft.com/office/drawing/2014/main" id="{DC101DA9-13CF-CD1C-CC49-60EB656A41B3}"/>
              </a:ext>
            </a:extLst>
          </p:cNvPr>
          <p:cNvSpPr>
            <a:spLocks noGrp="1"/>
          </p:cNvSpPr>
          <p:nvPr>
            <p:ph idx="1"/>
          </p:nvPr>
        </p:nvSpPr>
        <p:spPr>
          <a:xfrm>
            <a:off x="4889849" y="983421"/>
            <a:ext cx="6576727" cy="4891157"/>
          </a:xfrm>
        </p:spPr>
        <p:txBody>
          <a:bodyPr/>
          <a:lstStyle/>
          <a:p>
            <a:pPr marL="457200" indent="-457200">
              <a:buClr>
                <a:schemeClr val="accent1"/>
              </a:buClr>
              <a:buFont typeface="Arial" panose="020B0604020202020204" pitchFamily="34" charset="0"/>
              <a:buChar char="•"/>
            </a:pPr>
            <a:r>
              <a:rPr lang="en-US" dirty="0">
                <a:latin typeface="+mn-lt"/>
              </a:rPr>
              <a:t>Identify key focus areas for financial due diligence in Gov-Con M&amp;A deals</a:t>
            </a:r>
          </a:p>
          <a:p>
            <a:pPr marL="457200" indent="-457200">
              <a:buClr>
                <a:schemeClr val="accent1"/>
              </a:buClr>
              <a:buFont typeface="Arial" panose="020B0604020202020204" pitchFamily="34" charset="0"/>
              <a:buChar char="•"/>
            </a:pPr>
            <a:r>
              <a:rPr lang="en-US" dirty="0">
                <a:latin typeface="+mn-lt"/>
              </a:rPr>
              <a:t>Understand the basics of GSA Schedule due diligence</a:t>
            </a:r>
          </a:p>
          <a:p>
            <a:pPr marL="457200" indent="-457200">
              <a:buClr>
                <a:schemeClr val="accent1"/>
              </a:buClr>
              <a:buFont typeface="Arial" panose="020B0604020202020204" pitchFamily="34" charset="0"/>
              <a:buChar char="•"/>
            </a:pPr>
            <a:r>
              <a:rPr lang="en-US" dirty="0">
                <a:latin typeface="+mn-lt"/>
              </a:rPr>
              <a:t>Improve your knowledge of IT risks in an acquisition setting </a:t>
            </a:r>
          </a:p>
          <a:p>
            <a:pPr marL="457200" indent="-457200">
              <a:buClr>
                <a:schemeClr val="accent1"/>
              </a:buClr>
              <a:buFont typeface="Arial" panose="020B0604020202020204" pitchFamily="34" charset="0"/>
              <a:buChar char="•"/>
            </a:pPr>
            <a:r>
              <a:rPr lang="en-US" dirty="0">
                <a:latin typeface="+mn-lt"/>
              </a:rPr>
              <a:t>Explore how the purchase price in an M&amp;A transaction is allocated to the assets acquired and liabilities assumed, including the valuation of intangible assets</a:t>
            </a:r>
          </a:p>
        </p:txBody>
      </p:sp>
      <p:sp>
        <p:nvSpPr>
          <p:cNvPr id="4" name="Slide Number Placeholder 1">
            <a:extLst>
              <a:ext uri="{FF2B5EF4-FFF2-40B4-BE49-F238E27FC236}">
                <a16:creationId xmlns:a16="http://schemas.microsoft.com/office/drawing/2014/main" id="{5750C58B-2ADC-63B7-B572-22E31E5D8259}"/>
              </a:ext>
            </a:extLst>
          </p:cNvPr>
          <p:cNvSpPr txBox="1">
            <a:spLocks/>
          </p:cNvSpPr>
          <p:nvPr/>
        </p:nvSpPr>
        <p:spPr>
          <a:xfrm>
            <a:off x="11510617" y="363071"/>
            <a:ext cx="437029" cy="429768"/>
          </a:xfrm>
          <a:prstGeom prst="ellipse">
            <a:avLst/>
          </a:prstGeom>
          <a:solidFill>
            <a:schemeClr val="accent1"/>
          </a:solidFill>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499CF0-C8E2-4E59-9052-1B24C1960F75}" type="slidenum">
              <a:rPr lang="en-US" sz="1200" smtClean="0">
                <a:solidFill>
                  <a:schemeClr val="bg1"/>
                </a:solidFill>
                <a:latin typeface="Lato" panose="020F0502020204030203" pitchFamily="34" charset="0"/>
              </a:rPr>
              <a:pPr algn="ctr"/>
              <a:t>5</a:t>
            </a:fld>
            <a:endParaRPr lang="en-US" sz="1200">
              <a:solidFill>
                <a:schemeClr val="bg1"/>
              </a:solidFill>
              <a:latin typeface="Lato" panose="020F0502020204030203"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019394E-79BE-EE6E-0906-88C1DEBA3449}"/>
              </a:ext>
            </a:extLst>
          </p:cNvPr>
          <p:cNvGrpSpPr/>
          <p:nvPr/>
        </p:nvGrpSpPr>
        <p:grpSpPr>
          <a:xfrm>
            <a:off x="5643630" y="765965"/>
            <a:ext cx="5723178" cy="1428045"/>
            <a:chOff x="5643630" y="765965"/>
            <a:chExt cx="5723178" cy="1428045"/>
          </a:xfrm>
        </p:grpSpPr>
        <p:grpSp>
          <p:nvGrpSpPr>
            <p:cNvPr id="22" name="Group 21">
              <a:extLst>
                <a:ext uri="{FF2B5EF4-FFF2-40B4-BE49-F238E27FC236}">
                  <a16:creationId xmlns:a16="http://schemas.microsoft.com/office/drawing/2014/main" id="{3B11971E-84E7-44AE-B4B6-5FFC82668B12}"/>
                </a:ext>
              </a:extLst>
            </p:cNvPr>
            <p:cNvGrpSpPr/>
            <p:nvPr/>
          </p:nvGrpSpPr>
          <p:grpSpPr>
            <a:xfrm>
              <a:off x="7180749" y="914431"/>
              <a:ext cx="4186059" cy="1279579"/>
              <a:chOff x="6369540" y="1512278"/>
              <a:chExt cx="5582013" cy="1279579"/>
            </a:xfrm>
          </p:grpSpPr>
          <p:sp>
            <p:nvSpPr>
              <p:cNvPr id="15" name="TextBox 14">
                <a:extLst>
                  <a:ext uri="{FF2B5EF4-FFF2-40B4-BE49-F238E27FC236}">
                    <a16:creationId xmlns:a16="http://schemas.microsoft.com/office/drawing/2014/main" id="{AD21937C-615F-49B2-AE99-43C1DB23C35A}"/>
                  </a:ext>
                </a:extLst>
              </p:cNvPr>
              <p:cNvSpPr txBox="1"/>
              <p:nvPr/>
            </p:nvSpPr>
            <p:spPr>
              <a:xfrm>
                <a:off x="6369540" y="1512278"/>
                <a:ext cx="5582013" cy="246221"/>
              </a:xfrm>
              <a:prstGeom prst="rect">
                <a:avLst/>
              </a:prstGeom>
              <a:noFill/>
            </p:spPr>
            <p:txBody>
              <a:bodyPr wrap="square" lIns="0" tIns="0" rIns="0" bIns="0" rtlCol="0">
                <a:spAutoFit/>
              </a:bodyPr>
              <a:lstStyle/>
              <a:p>
                <a:r>
                  <a:rPr lang="en-US" sz="1600" b="1" dirty="0">
                    <a:solidFill>
                      <a:schemeClr val="tx2"/>
                    </a:solidFill>
                    <a:latin typeface="Lato Heavy" panose="020F0502020204030203" pitchFamily="34" charset="77"/>
                  </a:rPr>
                  <a:t>Bill Foote</a:t>
                </a:r>
              </a:p>
            </p:txBody>
          </p:sp>
          <p:sp>
            <p:nvSpPr>
              <p:cNvPr id="16" name="TextBox 15">
                <a:extLst>
                  <a:ext uri="{FF2B5EF4-FFF2-40B4-BE49-F238E27FC236}">
                    <a16:creationId xmlns:a16="http://schemas.microsoft.com/office/drawing/2014/main" id="{8530CFF0-1FC3-488C-BE94-2FC19BDD6904}"/>
                  </a:ext>
                </a:extLst>
              </p:cNvPr>
              <p:cNvSpPr txBox="1"/>
              <p:nvPr/>
            </p:nvSpPr>
            <p:spPr>
              <a:xfrm>
                <a:off x="6382988" y="1837750"/>
                <a:ext cx="4130917" cy="954107"/>
              </a:xfrm>
              <a:prstGeom prst="rect">
                <a:avLst/>
              </a:prstGeom>
              <a:noFill/>
            </p:spPr>
            <p:txBody>
              <a:bodyPr wrap="square" lIns="0" tIns="0" rIns="0" bIns="0" rtlCol="0">
                <a:spAutoFit/>
              </a:bodyPr>
              <a:lstStyle/>
              <a:p>
                <a:pPr>
                  <a:spcAft>
                    <a:spcPts val="600"/>
                  </a:spcAft>
                </a:pPr>
                <a:r>
                  <a:rPr lang="en-US" sz="1200" i="1" dirty="0">
                    <a:latin typeface="Lato" panose="020F0502020204030203" pitchFamily="34" charset="77"/>
                  </a:rPr>
                  <a:t>Partner, Transaction Advisory Services and Business Valuation Services</a:t>
                </a:r>
              </a:p>
              <a:p>
                <a:pPr>
                  <a:spcAft>
                    <a:spcPts val="600"/>
                  </a:spcAft>
                </a:pPr>
                <a:r>
                  <a:rPr lang="en-US" sz="1400" dirty="0"/>
                  <a:t>301.231.6299</a:t>
                </a:r>
              </a:p>
              <a:p>
                <a:pPr>
                  <a:spcAft>
                    <a:spcPts val="600"/>
                  </a:spcAft>
                </a:pPr>
                <a:r>
                  <a:rPr lang="en-US" sz="1400" dirty="0">
                    <a:hlinkClick r:id="rId3"/>
                  </a:rPr>
                  <a:t>william.foote@aprio.com</a:t>
                </a:r>
                <a:r>
                  <a:rPr lang="en-US" sz="1400" dirty="0"/>
                  <a:t>    </a:t>
                </a:r>
                <a:endParaRPr lang="en-US" sz="1400" dirty="0">
                  <a:solidFill>
                    <a:schemeClr val="accent1"/>
                  </a:solidFill>
                </a:endParaRPr>
              </a:p>
            </p:txBody>
          </p:sp>
        </p:grpSp>
        <p:pic>
          <p:nvPicPr>
            <p:cNvPr id="11" name="Picture Placeholder 2">
              <a:extLst>
                <a:ext uri="{FF2B5EF4-FFF2-40B4-BE49-F238E27FC236}">
                  <a16:creationId xmlns:a16="http://schemas.microsoft.com/office/drawing/2014/main" id="{1C7E0269-5FC8-E94C-B26E-789EDD678E43}"/>
                </a:ext>
              </a:extLst>
            </p:cNvPr>
            <p:cNvPicPr>
              <a:picLocks noChangeAspect="1"/>
            </p:cNvPicPr>
            <p:nvPr/>
          </p:nvPicPr>
          <p:blipFill rotWithShape="1">
            <a:blip r:embed="rId4">
              <a:extLst>
                <a:ext uri="{28A0092B-C50C-407E-A947-70E740481C1C}">
                  <a14:useLocalDpi xmlns:a14="http://schemas.microsoft.com/office/drawing/2010/main" val="0"/>
                </a:ext>
              </a:extLst>
            </a:blip>
            <a:srcRect l="20352" r="21904" b="13382"/>
            <a:stretch/>
          </p:blipFill>
          <p:spPr>
            <a:xfrm>
              <a:off x="5643630" y="765965"/>
              <a:ext cx="1324364" cy="1324364"/>
            </a:xfrm>
            <a:custGeom>
              <a:avLst/>
              <a:gdLst>
                <a:gd name="connsiteX0" fmla="*/ 968929 w 1937858"/>
                <a:gd name="connsiteY0" fmla="*/ 0 h 1937858"/>
                <a:gd name="connsiteX1" fmla="*/ 1937858 w 1937858"/>
                <a:gd name="connsiteY1" fmla="*/ 968929 h 1937858"/>
                <a:gd name="connsiteX2" fmla="*/ 968929 w 1937858"/>
                <a:gd name="connsiteY2" fmla="*/ 1937858 h 1937858"/>
                <a:gd name="connsiteX3" fmla="*/ 0 w 1937858"/>
                <a:gd name="connsiteY3" fmla="*/ 968929 h 1937858"/>
                <a:gd name="connsiteX4" fmla="*/ 968929 w 1937858"/>
                <a:gd name="connsiteY4" fmla="*/ 0 h 19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858" h="1937858">
                  <a:moveTo>
                    <a:pt x="968929" y="0"/>
                  </a:moveTo>
                  <a:cubicBezTo>
                    <a:pt x="1504054" y="0"/>
                    <a:pt x="1937858" y="433804"/>
                    <a:pt x="1937858" y="968929"/>
                  </a:cubicBezTo>
                  <a:cubicBezTo>
                    <a:pt x="1937858" y="1504054"/>
                    <a:pt x="1504054" y="1937858"/>
                    <a:pt x="968929" y="1937858"/>
                  </a:cubicBezTo>
                  <a:cubicBezTo>
                    <a:pt x="433804" y="1937858"/>
                    <a:pt x="0" y="1504054"/>
                    <a:pt x="0" y="968929"/>
                  </a:cubicBezTo>
                  <a:cubicBezTo>
                    <a:pt x="0" y="433804"/>
                    <a:pt x="433804" y="0"/>
                    <a:pt x="968929" y="0"/>
                  </a:cubicBezTo>
                  <a:close/>
                </a:path>
              </a:pathLst>
            </a:custGeom>
          </p:spPr>
        </p:pic>
      </p:grpSp>
      <p:sp>
        <p:nvSpPr>
          <p:cNvPr id="30" name="Title 1">
            <a:extLst>
              <a:ext uri="{FF2B5EF4-FFF2-40B4-BE49-F238E27FC236}">
                <a16:creationId xmlns:a16="http://schemas.microsoft.com/office/drawing/2014/main" id="{D095AD1F-010C-2E4E-A108-B3AF19A321E9}"/>
              </a:ext>
            </a:extLst>
          </p:cNvPr>
          <p:cNvSpPr txBox="1">
            <a:spLocks/>
          </p:cNvSpPr>
          <p:nvPr/>
        </p:nvSpPr>
        <p:spPr>
          <a:xfrm>
            <a:off x="765693" y="2203048"/>
            <a:ext cx="2462973" cy="158456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altLang="en-US" sz="4800" dirty="0">
                <a:solidFill>
                  <a:schemeClr val="bg1"/>
                </a:solidFill>
              </a:rPr>
              <a:t>Thank You!</a:t>
            </a:r>
          </a:p>
        </p:txBody>
      </p:sp>
      <p:pic>
        <p:nvPicPr>
          <p:cNvPr id="34" name="Picture Placeholder 5">
            <a:extLst>
              <a:ext uri="{FF2B5EF4-FFF2-40B4-BE49-F238E27FC236}">
                <a16:creationId xmlns:a16="http://schemas.microsoft.com/office/drawing/2014/main" id="{02CE096C-6D9D-9042-879F-F6E1F8E2A88B}"/>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384" r="384"/>
          <a:stretch/>
        </p:blipFill>
        <p:spPr>
          <a:xfrm>
            <a:off x="1" y="-12083"/>
            <a:ext cx="4272472" cy="6453541"/>
          </a:xfrm>
        </p:spPr>
      </p:pic>
      <p:grpSp>
        <p:nvGrpSpPr>
          <p:cNvPr id="35" name="Group 34">
            <a:extLst>
              <a:ext uri="{FF2B5EF4-FFF2-40B4-BE49-F238E27FC236}">
                <a16:creationId xmlns:a16="http://schemas.microsoft.com/office/drawing/2014/main" id="{29C475C6-E169-424D-94D1-43F8BA5E5B2D}"/>
              </a:ext>
            </a:extLst>
          </p:cNvPr>
          <p:cNvGrpSpPr/>
          <p:nvPr/>
        </p:nvGrpSpPr>
        <p:grpSpPr>
          <a:xfrm>
            <a:off x="2220019" y="-12084"/>
            <a:ext cx="2462973" cy="6453541"/>
            <a:chOff x="977139" y="372478"/>
            <a:chExt cx="2385917" cy="6048165"/>
          </a:xfrm>
        </p:grpSpPr>
        <p:sp>
          <p:nvSpPr>
            <p:cNvPr id="36" name="Parallelogram 35">
              <a:extLst>
                <a:ext uri="{FF2B5EF4-FFF2-40B4-BE49-F238E27FC236}">
                  <a16:creationId xmlns:a16="http://schemas.microsoft.com/office/drawing/2014/main" id="{1145EB10-695A-1E44-A40C-76C5991303C2}"/>
                </a:ext>
              </a:extLst>
            </p:cNvPr>
            <p:cNvSpPr/>
            <p:nvPr/>
          </p:nvSpPr>
          <p:spPr>
            <a:xfrm>
              <a:off x="977139" y="372478"/>
              <a:ext cx="2385917" cy="6048165"/>
            </a:xfrm>
            <a:prstGeom prst="parallelogram">
              <a:avLst>
                <a:gd name="adj" fmla="val 8381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arallelogram 36">
              <a:extLst>
                <a:ext uri="{FF2B5EF4-FFF2-40B4-BE49-F238E27FC236}">
                  <a16:creationId xmlns:a16="http://schemas.microsoft.com/office/drawing/2014/main" id="{48D36330-DAA6-5F41-B980-1FC0540BA717}"/>
                </a:ext>
              </a:extLst>
            </p:cNvPr>
            <p:cNvSpPr/>
            <p:nvPr/>
          </p:nvSpPr>
          <p:spPr>
            <a:xfrm>
              <a:off x="1957754" y="2003479"/>
              <a:ext cx="1121031" cy="2849164"/>
            </a:xfrm>
            <a:prstGeom prst="parallelogram">
              <a:avLst>
                <a:gd name="adj" fmla="val 8381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lide Number Placeholder 1">
            <a:extLst>
              <a:ext uri="{FF2B5EF4-FFF2-40B4-BE49-F238E27FC236}">
                <a16:creationId xmlns:a16="http://schemas.microsoft.com/office/drawing/2014/main" id="{646E26E6-16AF-1462-CF36-CF20ABF7D324}"/>
              </a:ext>
            </a:extLst>
          </p:cNvPr>
          <p:cNvSpPr txBox="1">
            <a:spLocks/>
          </p:cNvSpPr>
          <p:nvPr/>
        </p:nvSpPr>
        <p:spPr>
          <a:xfrm>
            <a:off x="11510617" y="363071"/>
            <a:ext cx="437029" cy="429768"/>
          </a:xfrm>
          <a:prstGeom prst="ellipse">
            <a:avLst/>
          </a:prstGeom>
          <a:solidFill>
            <a:schemeClr val="accent1"/>
          </a:solidFill>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499CF0-C8E2-4E59-9052-1B24C1960F75}" type="slidenum">
              <a:rPr lang="en-US" sz="1200" smtClean="0">
                <a:solidFill>
                  <a:schemeClr val="bg1"/>
                </a:solidFill>
              </a:rPr>
              <a:pPr algn="ctr"/>
              <a:t>6</a:t>
            </a:fld>
            <a:endParaRPr lang="en-US" sz="1200" dirty="0">
              <a:solidFill>
                <a:schemeClr val="bg1"/>
              </a:solidFill>
            </a:endParaRPr>
          </a:p>
        </p:txBody>
      </p:sp>
      <p:grpSp>
        <p:nvGrpSpPr>
          <p:cNvPr id="19" name="Group 18">
            <a:extLst>
              <a:ext uri="{FF2B5EF4-FFF2-40B4-BE49-F238E27FC236}">
                <a16:creationId xmlns:a16="http://schemas.microsoft.com/office/drawing/2014/main" id="{2841EFFF-440C-ED8A-3E74-C54103CF3D65}"/>
              </a:ext>
            </a:extLst>
          </p:cNvPr>
          <p:cNvGrpSpPr/>
          <p:nvPr/>
        </p:nvGrpSpPr>
        <p:grpSpPr>
          <a:xfrm>
            <a:off x="5622660" y="2607251"/>
            <a:ext cx="5734063" cy="1521979"/>
            <a:chOff x="5622660" y="2607251"/>
            <a:chExt cx="5734063" cy="1521979"/>
          </a:xfrm>
        </p:grpSpPr>
        <p:pic>
          <p:nvPicPr>
            <p:cNvPr id="3" name="Picture Placeholder 2">
              <a:extLst>
                <a:ext uri="{FF2B5EF4-FFF2-40B4-BE49-F238E27FC236}">
                  <a16:creationId xmlns:a16="http://schemas.microsoft.com/office/drawing/2014/main" id="{7851A3A9-FDB6-6B06-8EE5-C75E3C3798CF}"/>
                </a:ext>
              </a:extLst>
            </p:cNvPr>
            <p:cNvPicPr>
              <a:picLocks noChangeAspect="1"/>
            </p:cNvPicPr>
            <p:nvPr/>
          </p:nvPicPr>
          <p:blipFill rotWithShape="1">
            <a:blip r:embed="rId7">
              <a:extLst>
                <a:ext uri="{28A0092B-C50C-407E-A947-70E740481C1C}">
                  <a14:useLocalDpi xmlns:a14="http://schemas.microsoft.com/office/drawing/2010/main" val="0"/>
                </a:ext>
              </a:extLst>
            </a:blip>
            <a:srcRect l="22502" t="-5114" r="17467" b="39920"/>
            <a:stretch/>
          </p:blipFill>
          <p:spPr>
            <a:xfrm>
              <a:off x="5622660" y="2607251"/>
              <a:ext cx="1324364" cy="1324364"/>
            </a:xfrm>
            <a:custGeom>
              <a:avLst/>
              <a:gdLst>
                <a:gd name="connsiteX0" fmla="*/ 968929 w 1937858"/>
                <a:gd name="connsiteY0" fmla="*/ 0 h 1937858"/>
                <a:gd name="connsiteX1" fmla="*/ 1937858 w 1937858"/>
                <a:gd name="connsiteY1" fmla="*/ 968929 h 1937858"/>
                <a:gd name="connsiteX2" fmla="*/ 968929 w 1937858"/>
                <a:gd name="connsiteY2" fmla="*/ 1937858 h 1937858"/>
                <a:gd name="connsiteX3" fmla="*/ 0 w 1937858"/>
                <a:gd name="connsiteY3" fmla="*/ 968929 h 1937858"/>
                <a:gd name="connsiteX4" fmla="*/ 968929 w 1937858"/>
                <a:gd name="connsiteY4" fmla="*/ 0 h 19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858" h="1937858">
                  <a:moveTo>
                    <a:pt x="968929" y="0"/>
                  </a:moveTo>
                  <a:cubicBezTo>
                    <a:pt x="1504054" y="0"/>
                    <a:pt x="1937858" y="433804"/>
                    <a:pt x="1937858" y="968929"/>
                  </a:cubicBezTo>
                  <a:cubicBezTo>
                    <a:pt x="1937858" y="1504054"/>
                    <a:pt x="1504054" y="1937858"/>
                    <a:pt x="968929" y="1937858"/>
                  </a:cubicBezTo>
                  <a:cubicBezTo>
                    <a:pt x="433804" y="1937858"/>
                    <a:pt x="0" y="1504054"/>
                    <a:pt x="0" y="968929"/>
                  </a:cubicBezTo>
                  <a:cubicBezTo>
                    <a:pt x="0" y="433804"/>
                    <a:pt x="433804" y="0"/>
                    <a:pt x="968929" y="0"/>
                  </a:cubicBezTo>
                  <a:close/>
                </a:path>
              </a:pathLst>
            </a:custGeom>
            <a:solidFill>
              <a:srgbClr val="838B8E"/>
            </a:solidFill>
          </p:spPr>
        </p:pic>
        <p:grpSp>
          <p:nvGrpSpPr>
            <p:cNvPr id="4" name="Group 3">
              <a:extLst>
                <a:ext uri="{FF2B5EF4-FFF2-40B4-BE49-F238E27FC236}">
                  <a16:creationId xmlns:a16="http://schemas.microsoft.com/office/drawing/2014/main" id="{94F5B308-FBDE-5F9C-9C98-F4C2DC8E6D7C}"/>
                </a:ext>
              </a:extLst>
            </p:cNvPr>
            <p:cNvGrpSpPr/>
            <p:nvPr/>
          </p:nvGrpSpPr>
          <p:grpSpPr>
            <a:xfrm>
              <a:off x="7170664" y="2711151"/>
              <a:ext cx="4186059" cy="1418079"/>
              <a:chOff x="6369540" y="1512278"/>
              <a:chExt cx="5582013" cy="1418079"/>
            </a:xfrm>
          </p:grpSpPr>
          <p:sp>
            <p:nvSpPr>
              <p:cNvPr id="5" name="TextBox 4">
                <a:extLst>
                  <a:ext uri="{FF2B5EF4-FFF2-40B4-BE49-F238E27FC236}">
                    <a16:creationId xmlns:a16="http://schemas.microsoft.com/office/drawing/2014/main" id="{9BCF7BF4-3053-6BEC-B3EC-65DAF3B5D71E}"/>
                  </a:ext>
                </a:extLst>
              </p:cNvPr>
              <p:cNvSpPr txBox="1"/>
              <p:nvPr/>
            </p:nvSpPr>
            <p:spPr>
              <a:xfrm>
                <a:off x="6369540" y="1512278"/>
                <a:ext cx="5582013" cy="246221"/>
              </a:xfrm>
              <a:prstGeom prst="rect">
                <a:avLst/>
              </a:prstGeom>
              <a:noFill/>
            </p:spPr>
            <p:txBody>
              <a:bodyPr wrap="square" lIns="0" tIns="0" rIns="0" bIns="0" rtlCol="0">
                <a:spAutoFit/>
              </a:bodyPr>
              <a:lstStyle/>
              <a:p>
                <a:r>
                  <a:rPr lang="en-US" sz="1600" b="1" dirty="0">
                    <a:solidFill>
                      <a:schemeClr val="tx2"/>
                    </a:solidFill>
                    <a:latin typeface="Lato Heavy" panose="020F0502020204030203" pitchFamily="34" charset="77"/>
                  </a:rPr>
                  <a:t>Greg </a:t>
                </a:r>
                <a:r>
                  <a:rPr lang="en-US" sz="1600" b="1" dirty="0" err="1">
                    <a:solidFill>
                      <a:schemeClr val="tx2"/>
                    </a:solidFill>
                    <a:latin typeface="Lato Heavy" panose="020F0502020204030203" pitchFamily="34" charset="77"/>
                  </a:rPr>
                  <a:t>Levins</a:t>
                </a:r>
                <a:endParaRPr lang="en-US" sz="1600" b="1" dirty="0">
                  <a:solidFill>
                    <a:schemeClr val="tx2"/>
                  </a:solidFill>
                  <a:latin typeface="Lato Heavy" panose="020F0502020204030203" pitchFamily="34" charset="77"/>
                </a:endParaRPr>
              </a:p>
            </p:txBody>
          </p:sp>
          <p:sp>
            <p:nvSpPr>
              <p:cNvPr id="6" name="TextBox 5">
                <a:extLst>
                  <a:ext uri="{FF2B5EF4-FFF2-40B4-BE49-F238E27FC236}">
                    <a16:creationId xmlns:a16="http://schemas.microsoft.com/office/drawing/2014/main" id="{D3B9AAC1-2BFE-4876-8304-939346C4ACB7}"/>
                  </a:ext>
                </a:extLst>
              </p:cNvPr>
              <p:cNvSpPr txBox="1"/>
              <p:nvPr/>
            </p:nvSpPr>
            <p:spPr>
              <a:xfrm>
                <a:off x="6382988" y="1837750"/>
                <a:ext cx="5359153" cy="1092607"/>
              </a:xfrm>
              <a:prstGeom prst="rect">
                <a:avLst/>
              </a:prstGeom>
              <a:noFill/>
            </p:spPr>
            <p:txBody>
              <a:bodyPr wrap="square" lIns="0" tIns="0" rIns="0" bIns="0" rtlCol="0">
                <a:spAutoFit/>
              </a:bodyPr>
              <a:lstStyle/>
              <a:p>
                <a:pPr>
                  <a:spcAft>
                    <a:spcPts val="600"/>
                  </a:spcAft>
                </a:pPr>
                <a:r>
                  <a:rPr lang="en-US" sz="1200" i="1" dirty="0">
                    <a:latin typeface="Lato" panose="020F0502020204030203" pitchFamily="34" charset="77"/>
                  </a:rPr>
                  <a:t>EVP, Digital Transformation and Cybersecurity Advisory</a:t>
                </a:r>
              </a:p>
              <a:p>
                <a:pPr>
                  <a:spcAft>
                    <a:spcPts val="600"/>
                  </a:spcAft>
                </a:pPr>
                <a:r>
                  <a:rPr lang="en-US" sz="1400" dirty="0"/>
                  <a:t>470.205.2859</a:t>
                </a:r>
              </a:p>
              <a:p>
                <a:pPr>
                  <a:spcAft>
                    <a:spcPts val="600"/>
                  </a:spcAft>
                </a:pPr>
                <a:r>
                  <a:rPr lang="en-US" sz="1400" dirty="0">
                    <a:solidFill>
                      <a:schemeClr val="accent1"/>
                    </a:solidFill>
                    <a:hlinkClick r:id="rId8">
                      <a:extLst>
                        <a:ext uri="{A12FA001-AC4F-418D-AE19-62706E023703}">
                          <ahyp:hlinkClr xmlns:ahyp="http://schemas.microsoft.com/office/drawing/2018/hyperlinkcolor" val="tx"/>
                        </a:ext>
                      </a:extLst>
                    </a:hlinkClick>
                  </a:rPr>
                  <a:t>greg.levins@aprio.com</a:t>
                </a:r>
                <a:endParaRPr lang="en-US" sz="1400" dirty="0">
                  <a:solidFill>
                    <a:schemeClr val="accent1"/>
                  </a:solidFill>
                </a:endParaRPr>
              </a:p>
              <a:p>
                <a:pPr>
                  <a:spcAft>
                    <a:spcPts val="600"/>
                  </a:spcAft>
                </a:pPr>
                <a:r>
                  <a:rPr lang="en-US" sz="1400" dirty="0">
                    <a:latin typeface="+mj-lt"/>
                  </a:rPr>
                  <a:t>   </a:t>
                </a:r>
                <a:endParaRPr lang="en-US" sz="1400" dirty="0">
                  <a:solidFill>
                    <a:schemeClr val="accent1"/>
                  </a:solidFill>
                  <a:latin typeface="+mj-lt"/>
                </a:endParaRPr>
              </a:p>
            </p:txBody>
          </p:sp>
        </p:grpSp>
      </p:grpSp>
      <p:grpSp>
        <p:nvGrpSpPr>
          <p:cNvPr id="20" name="Group 19">
            <a:extLst>
              <a:ext uri="{FF2B5EF4-FFF2-40B4-BE49-F238E27FC236}">
                <a16:creationId xmlns:a16="http://schemas.microsoft.com/office/drawing/2014/main" id="{62868F1A-FD8A-F7E0-02B9-5BCBA02576D6}"/>
              </a:ext>
            </a:extLst>
          </p:cNvPr>
          <p:cNvGrpSpPr/>
          <p:nvPr/>
        </p:nvGrpSpPr>
        <p:grpSpPr>
          <a:xfrm>
            <a:off x="5567112" y="4450279"/>
            <a:ext cx="5789611" cy="1324364"/>
            <a:chOff x="5567112" y="4450279"/>
            <a:chExt cx="5789611" cy="1324364"/>
          </a:xfrm>
        </p:grpSpPr>
        <p:grpSp>
          <p:nvGrpSpPr>
            <p:cNvPr id="7" name="Group 6">
              <a:extLst>
                <a:ext uri="{FF2B5EF4-FFF2-40B4-BE49-F238E27FC236}">
                  <a16:creationId xmlns:a16="http://schemas.microsoft.com/office/drawing/2014/main" id="{C31852D0-C355-B917-BAC1-EC99E7717994}"/>
                </a:ext>
              </a:extLst>
            </p:cNvPr>
            <p:cNvGrpSpPr/>
            <p:nvPr/>
          </p:nvGrpSpPr>
          <p:grpSpPr>
            <a:xfrm>
              <a:off x="7073706" y="4563061"/>
              <a:ext cx="4283017" cy="1094913"/>
              <a:chOff x="6369540" y="1512278"/>
              <a:chExt cx="5711304" cy="1094913"/>
            </a:xfrm>
          </p:grpSpPr>
          <p:sp>
            <p:nvSpPr>
              <p:cNvPr id="8" name="TextBox 7">
                <a:extLst>
                  <a:ext uri="{FF2B5EF4-FFF2-40B4-BE49-F238E27FC236}">
                    <a16:creationId xmlns:a16="http://schemas.microsoft.com/office/drawing/2014/main" id="{DEEC6234-E8EF-6B3D-9D21-A83CD7FA7667}"/>
                  </a:ext>
                </a:extLst>
              </p:cNvPr>
              <p:cNvSpPr txBox="1"/>
              <p:nvPr/>
            </p:nvSpPr>
            <p:spPr>
              <a:xfrm>
                <a:off x="6369540" y="1512278"/>
                <a:ext cx="5582013" cy="246221"/>
              </a:xfrm>
              <a:prstGeom prst="rect">
                <a:avLst/>
              </a:prstGeom>
              <a:noFill/>
            </p:spPr>
            <p:txBody>
              <a:bodyPr wrap="square" lIns="0" tIns="0" rIns="0" bIns="0" rtlCol="0">
                <a:spAutoFit/>
              </a:bodyPr>
              <a:lstStyle/>
              <a:p>
                <a:r>
                  <a:rPr lang="en-US" sz="1600" b="1" dirty="0">
                    <a:solidFill>
                      <a:schemeClr val="tx2"/>
                    </a:solidFill>
                    <a:latin typeface="Lato Heavy" panose="020F0502020204030203" pitchFamily="34" charset="77"/>
                  </a:rPr>
                  <a:t>Jennifer </a:t>
                </a:r>
                <a:r>
                  <a:rPr lang="en-US" sz="1600" b="1" dirty="0" err="1">
                    <a:solidFill>
                      <a:schemeClr val="tx2"/>
                    </a:solidFill>
                    <a:latin typeface="Lato Heavy" panose="020F0502020204030203" pitchFamily="34" charset="77"/>
                  </a:rPr>
                  <a:t>Aubel</a:t>
                </a:r>
                <a:endParaRPr lang="en-US" sz="1600" b="1" dirty="0">
                  <a:solidFill>
                    <a:schemeClr val="tx2"/>
                  </a:solidFill>
                  <a:latin typeface="Lato Heavy" panose="020F0502020204030203" pitchFamily="34" charset="77"/>
                </a:endParaRPr>
              </a:p>
            </p:txBody>
          </p:sp>
          <p:sp>
            <p:nvSpPr>
              <p:cNvPr id="10" name="TextBox 9">
                <a:extLst>
                  <a:ext uri="{FF2B5EF4-FFF2-40B4-BE49-F238E27FC236}">
                    <a16:creationId xmlns:a16="http://schemas.microsoft.com/office/drawing/2014/main" id="{CF9C3B63-8A2F-7378-8EE1-951286FAB4C9}"/>
                  </a:ext>
                </a:extLst>
              </p:cNvPr>
              <p:cNvSpPr txBox="1"/>
              <p:nvPr/>
            </p:nvSpPr>
            <p:spPr>
              <a:xfrm>
                <a:off x="6382988" y="1837750"/>
                <a:ext cx="5697856" cy="769441"/>
              </a:xfrm>
              <a:prstGeom prst="rect">
                <a:avLst/>
              </a:prstGeom>
              <a:noFill/>
            </p:spPr>
            <p:txBody>
              <a:bodyPr wrap="square" lIns="0" tIns="0" rIns="0" bIns="0" rtlCol="0">
                <a:spAutoFit/>
              </a:bodyPr>
              <a:lstStyle/>
              <a:p>
                <a:pPr>
                  <a:spcAft>
                    <a:spcPts val="600"/>
                  </a:spcAft>
                </a:pPr>
                <a:r>
                  <a:rPr lang="en-US" sz="1200" i="1" dirty="0">
                    <a:latin typeface="Lato" panose="020F0502020204030203" pitchFamily="34" charset="77"/>
                  </a:rPr>
                  <a:t>Senior Manager, Government Contracting</a:t>
                </a:r>
              </a:p>
              <a:p>
                <a:pPr>
                  <a:spcAft>
                    <a:spcPts val="600"/>
                  </a:spcAft>
                </a:pPr>
                <a:r>
                  <a:rPr lang="en-US" sz="1400" dirty="0"/>
                  <a:t>301.231.6253</a:t>
                </a:r>
              </a:p>
              <a:p>
                <a:pPr>
                  <a:spcAft>
                    <a:spcPts val="600"/>
                  </a:spcAft>
                </a:pPr>
                <a:r>
                  <a:rPr lang="en-US" sz="1400" dirty="0">
                    <a:solidFill>
                      <a:schemeClr val="accent1"/>
                    </a:solidFill>
                    <a:hlinkClick r:id="rId9">
                      <a:extLst>
                        <a:ext uri="{A12FA001-AC4F-418D-AE19-62706E023703}">
                          <ahyp:hlinkClr xmlns:ahyp="http://schemas.microsoft.com/office/drawing/2018/hyperlinkcolor" val="tx"/>
                        </a:ext>
                      </a:extLst>
                    </a:hlinkClick>
                  </a:rPr>
                  <a:t>jennifer.aubel@aprio.com</a:t>
                </a:r>
                <a:r>
                  <a:rPr lang="en-US" sz="1400" dirty="0">
                    <a:solidFill>
                      <a:schemeClr val="accent1"/>
                    </a:solidFill>
                  </a:rPr>
                  <a:t> </a:t>
                </a:r>
              </a:p>
            </p:txBody>
          </p:sp>
        </p:grpSp>
        <p:pic>
          <p:nvPicPr>
            <p:cNvPr id="12" name="Picture Placeholder 2">
              <a:extLst>
                <a:ext uri="{FF2B5EF4-FFF2-40B4-BE49-F238E27FC236}">
                  <a16:creationId xmlns:a16="http://schemas.microsoft.com/office/drawing/2014/main" id="{115CFD91-87D6-946C-314F-119D874C39E2}"/>
                </a:ext>
              </a:extLst>
            </p:cNvPr>
            <p:cNvPicPr>
              <a:picLocks noChangeAspect="1"/>
            </p:cNvPicPr>
            <p:nvPr/>
          </p:nvPicPr>
          <p:blipFill rotWithShape="1">
            <a:blip r:embed="rId10">
              <a:extLst>
                <a:ext uri="{28A0092B-C50C-407E-A947-70E740481C1C}">
                  <a14:useLocalDpi xmlns:a14="http://schemas.microsoft.com/office/drawing/2010/main" val="0"/>
                </a:ext>
              </a:extLst>
            </a:blip>
            <a:srcRect l="14949" t="98" r="10785" b="25636"/>
            <a:stretch/>
          </p:blipFill>
          <p:spPr>
            <a:xfrm>
              <a:off x="5567112" y="4450279"/>
              <a:ext cx="1324364" cy="1324364"/>
            </a:xfrm>
            <a:custGeom>
              <a:avLst/>
              <a:gdLst>
                <a:gd name="connsiteX0" fmla="*/ 968929 w 1937858"/>
                <a:gd name="connsiteY0" fmla="*/ 0 h 1937858"/>
                <a:gd name="connsiteX1" fmla="*/ 1937858 w 1937858"/>
                <a:gd name="connsiteY1" fmla="*/ 968929 h 1937858"/>
                <a:gd name="connsiteX2" fmla="*/ 968929 w 1937858"/>
                <a:gd name="connsiteY2" fmla="*/ 1937858 h 1937858"/>
                <a:gd name="connsiteX3" fmla="*/ 0 w 1937858"/>
                <a:gd name="connsiteY3" fmla="*/ 968929 h 1937858"/>
                <a:gd name="connsiteX4" fmla="*/ 968929 w 1937858"/>
                <a:gd name="connsiteY4" fmla="*/ 0 h 19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858" h="1937858">
                  <a:moveTo>
                    <a:pt x="968929" y="0"/>
                  </a:moveTo>
                  <a:cubicBezTo>
                    <a:pt x="1504054" y="0"/>
                    <a:pt x="1937858" y="433804"/>
                    <a:pt x="1937858" y="968929"/>
                  </a:cubicBezTo>
                  <a:cubicBezTo>
                    <a:pt x="1937858" y="1504054"/>
                    <a:pt x="1504054" y="1937858"/>
                    <a:pt x="968929" y="1937858"/>
                  </a:cubicBezTo>
                  <a:cubicBezTo>
                    <a:pt x="433804" y="1937858"/>
                    <a:pt x="0" y="1504054"/>
                    <a:pt x="0" y="968929"/>
                  </a:cubicBezTo>
                  <a:cubicBezTo>
                    <a:pt x="0" y="433804"/>
                    <a:pt x="433804" y="0"/>
                    <a:pt x="968929" y="0"/>
                  </a:cubicBezTo>
                  <a:close/>
                </a:path>
              </a:pathLst>
            </a:custGeom>
          </p:spPr>
        </p:pic>
      </p:grpSp>
    </p:spTree>
    <p:extLst>
      <p:ext uri="{BB962C8B-B14F-4D97-AF65-F5344CB8AC3E}">
        <p14:creationId xmlns:p14="http://schemas.microsoft.com/office/powerpoint/2010/main" val="3592583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alpha val="99924"/>
          </a:schemeClr>
        </a:solidFill>
        <a:effectLst/>
      </p:bgPr>
    </p:bg>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5F0E4E08-01C5-E845-AE4A-6117C0B5387D}"/>
              </a:ext>
            </a:extLst>
          </p:cNvPr>
          <p:cNvPicPr>
            <a:picLocks noGrp="1" noChangeAspect="1"/>
          </p:cNvPicPr>
          <p:nvPr>
            <p:ph type="pic" sz="quarter" idx="13"/>
          </p:nvPr>
        </p:nvPicPr>
        <p:blipFill>
          <a:blip r:embed="rId3">
            <a:alphaModFix/>
            <a:extLst>
              <a:ext uri="{28A0092B-C50C-407E-A947-70E740481C1C}">
                <a14:useLocalDpi xmlns:a14="http://schemas.microsoft.com/office/drawing/2010/main" val="0"/>
              </a:ext>
            </a:extLst>
          </a:blip>
          <a:srcRect l="67" r="67"/>
          <a:stretch>
            <a:fillRect/>
          </a:stretch>
        </p:blipFill>
        <p:spPr>
          <a:xfrm>
            <a:off x="0" y="0"/>
            <a:ext cx="12192000" cy="6858000"/>
          </a:xfrm>
        </p:spPr>
      </p:pic>
      <p:sp>
        <p:nvSpPr>
          <p:cNvPr id="10" name="Rectangle 4">
            <a:extLst>
              <a:ext uri="{FF2B5EF4-FFF2-40B4-BE49-F238E27FC236}">
                <a16:creationId xmlns:a16="http://schemas.microsoft.com/office/drawing/2014/main" id="{4F2C4C63-DD91-4841-8C8C-85ADB631BC49}"/>
              </a:ext>
            </a:extLst>
          </p:cNvPr>
          <p:cNvSpPr/>
          <p:nvPr/>
        </p:nvSpPr>
        <p:spPr>
          <a:xfrm>
            <a:off x="6320589" y="0"/>
            <a:ext cx="5871411" cy="6858000"/>
          </a:xfrm>
          <a:custGeom>
            <a:avLst/>
            <a:gdLst>
              <a:gd name="connsiteX0" fmla="*/ 0 w 4154905"/>
              <a:gd name="connsiteY0" fmla="*/ 0 h 6569242"/>
              <a:gd name="connsiteX1" fmla="*/ 4154905 w 4154905"/>
              <a:gd name="connsiteY1" fmla="*/ 0 h 6569242"/>
              <a:gd name="connsiteX2" fmla="*/ 4154905 w 4154905"/>
              <a:gd name="connsiteY2" fmla="*/ 6569242 h 6569242"/>
              <a:gd name="connsiteX3" fmla="*/ 0 w 4154905"/>
              <a:gd name="connsiteY3" fmla="*/ 6569242 h 6569242"/>
              <a:gd name="connsiteX4" fmla="*/ 0 w 4154905"/>
              <a:gd name="connsiteY4" fmla="*/ 0 h 6569242"/>
              <a:gd name="connsiteX0" fmla="*/ 0 w 4154905"/>
              <a:gd name="connsiteY0" fmla="*/ 0 h 6569242"/>
              <a:gd name="connsiteX1" fmla="*/ 4154905 w 4154905"/>
              <a:gd name="connsiteY1" fmla="*/ 0 h 6569242"/>
              <a:gd name="connsiteX2" fmla="*/ 4154905 w 4154905"/>
              <a:gd name="connsiteY2" fmla="*/ 6569242 h 6569242"/>
              <a:gd name="connsiteX3" fmla="*/ 0 w 4154905"/>
              <a:gd name="connsiteY3" fmla="*/ 6569242 h 6569242"/>
              <a:gd name="connsiteX4" fmla="*/ 0 w 4154905"/>
              <a:gd name="connsiteY4" fmla="*/ 3272590 h 6569242"/>
              <a:gd name="connsiteX5" fmla="*/ 0 w 4154905"/>
              <a:gd name="connsiteY5" fmla="*/ 0 h 6569242"/>
              <a:gd name="connsiteX0" fmla="*/ 2057400 w 6212305"/>
              <a:gd name="connsiteY0" fmla="*/ 0 h 6569242"/>
              <a:gd name="connsiteX1" fmla="*/ 6212305 w 6212305"/>
              <a:gd name="connsiteY1" fmla="*/ 0 h 6569242"/>
              <a:gd name="connsiteX2" fmla="*/ 6212305 w 6212305"/>
              <a:gd name="connsiteY2" fmla="*/ 6569242 h 6569242"/>
              <a:gd name="connsiteX3" fmla="*/ 2057400 w 6212305"/>
              <a:gd name="connsiteY3" fmla="*/ 6569242 h 6569242"/>
              <a:gd name="connsiteX4" fmla="*/ 0 w 6212305"/>
              <a:gd name="connsiteY4" fmla="*/ 3465096 h 6569242"/>
              <a:gd name="connsiteX5" fmla="*/ 2057400 w 6212305"/>
              <a:gd name="connsiteY5" fmla="*/ 0 h 6569242"/>
              <a:gd name="connsiteX0" fmla="*/ 2057400 w 6212305"/>
              <a:gd name="connsiteY0" fmla="*/ 0 h 6605337"/>
              <a:gd name="connsiteX1" fmla="*/ 6212305 w 6212305"/>
              <a:gd name="connsiteY1" fmla="*/ 0 h 6605337"/>
              <a:gd name="connsiteX2" fmla="*/ 6212305 w 6212305"/>
              <a:gd name="connsiteY2" fmla="*/ 6569242 h 6605337"/>
              <a:gd name="connsiteX3" fmla="*/ 782053 w 6212305"/>
              <a:gd name="connsiteY3" fmla="*/ 6605337 h 6605337"/>
              <a:gd name="connsiteX4" fmla="*/ 0 w 6212305"/>
              <a:gd name="connsiteY4" fmla="*/ 3465096 h 6605337"/>
              <a:gd name="connsiteX5" fmla="*/ 2057400 w 6212305"/>
              <a:gd name="connsiteY5" fmla="*/ 0 h 6605337"/>
              <a:gd name="connsiteX0" fmla="*/ 2057400 w 6212305"/>
              <a:gd name="connsiteY0" fmla="*/ 0 h 6605337"/>
              <a:gd name="connsiteX1" fmla="*/ 6212305 w 6212305"/>
              <a:gd name="connsiteY1" fmla="*/ 0 h 6605337"/>
              <a:gd name="connsiteX2" fmla="*/ 6212305 w 6212305"/>
              <a:gd name="connsiteY2" fmla="*/ 6569242 h 6605337"/>
              <a:gd name="connsiteX3" fmla="*/ 782053 w 6212305"/>
              <a:gd name="connsiteY3" fmla="*/ 6605337 h 6605337"/>
              <a:gd name="connsiteX4" fmla="*/ 0 w 6212305"/>
              <a:gd name="connsiteY4" fmla="*/ 3465096 h 6605337"/>
              <a:gd name="connsiteX5" fmla="*/ 2057400 w 6212305"/>
              <a:gd name="connsiteY5" fmla="*/ 0 h 6605337"/>
              <a:gd name="connsiteX0" fmla="*/ 2092008 w 6246913"/>
              <a:gd name="connsiteY0" fmla="*/ 0 h 6605337"/>
              <a:gd name="connsiteX1" fmla="*/ 6246913 w 6246913"/>
              <a:gd name="connsiteY1" fmla="*/ 0 h 6605337"/>
              <a:gd name="connsiteX2" fmla="*/ 6246913 w 6246913"/>
              <a:gd name="connsiteY2" fmla="*/ 6569242 h 6605337"/>
              <a:gd name="connsiteX3" fmla="*/ 816661 w 6246913"/>
              <a:gd name="connsiteY3" fmla="*/ 6605337 h 6605337"/>
              <a:gd name="connsiteX4" fmla="*/ 0 w 6246913"/>
              <a:gd name="connsiteY4" fmla="*/ 3499704 h 6605337"/>
              <a:gd name="connsiteX5" fmla="*/ 2092008 w 6246913"/>
              <a:gd name="connsiteY5" fmla="*/ 0 h 6605337"/>
              <a:gd name="connsiteX0" fmla="*/ 2092105 w 6247010"/>
              <a:gd name="connsiteY0" fmla="*/ 0 h 6605337"/>
              <a:gd name="connsiteX1" fmla="*/ 6247010 w 6247010"/>
              <a:gd name="connsiteY1" fmla="*/ 0 h 6605337"/>
              <a:gd name="connsiteX2" fmla="*/ 6247010 w 6247010"/>
              <a:gd name="connsiteY2" fmla="*/ 6569242 h 6605337"/>
              <a:gd name="connsiteX3" fmla="*/ 816758 w 6247010"/>
              <a:gd name="connsiteY3" fmla="*/ 6605337 h 6605337"/>
              <a:gd name="connsiteX4" fmla="*/ 97 w 6247010"/>
              <a:gd name="connsiteY4" fmla="*/ 3499704 h 6605337"/>
              <a:gd name="connsiteX5" fmla="*/ 2092105 w 6247010"/>
              <a:gd name="connsiteY5" fmla="*/ 0 h 6605337"/>
              <a:gd name="connsiteX0" fmla="*/ 2092105 w 6247010"/>
              <a:gd name="connsiteY0" fmla="*/ 0 h 6605337"/>
              <a:gd name="connsiteX1" fmla="*/ 6247010 w 6247010"/>
              <a:gd name="connsiteY1" fmla="*/ 0 h 6605337"/>
              <a:gd name="connsiteX2" fmla="*/ 6247010 w 6247010"/>
              <a:gd name="connsiteY2" fmla="*/ 6569242 h 6605337"/>
              <a:gd name="connsiteX3" fmla="*/ 816758 w 6247010"/>
              <a:gd name="connsiteY3" fmla="*/ 6605337 h 6605337"/>
              <a:gd name="connsiteX4" fmla="*/ 97 w 6247010"/>
              <a:gd name="connsiteY4" fmla="*/ 3499704 h 6605337"/>
              <a:gd name="connsiteX5" fmla="*/ 2092105 w 6247010"/>
              <a:gd name="connsiteY5" fmla="*/ 0 h 6605337"/>
              <a:gd name="connsiteX0" fmla="*/ 2103640 w 6258545"/>
              <a:gd name="connsiteY0" fmla="*/ 0 h 6605337"/>
              <a:gd name="connsiteX1" fmla="*/ 6258545 w 6258545"/>
              <a:gd name="connsiteY1" fmla="*/ 0 h 6605337"/>
              <a:gd name="connsiteX2" fmla="*/ 6258545 w 6258545"/>
              <a:gd name="connsiteY2" fmla="*/ 6569242 h 6605337"/>
              <a:gd name="connsiteX3" fmla="*/ 828293 w 6258545"/>
              <a:gd name="connsiteY3" fmla="*/ 6605337 h 6605337"/>
              <a:gd name="connsiteX4" fmla="*/ 95 w 6258545"/>
              <a:gd name="connsiteY4" fmla="*/ 3545848 h 6605337"/>
              <a:gd name="connsiteX5" fmla="*/ 2103640 w 6258545"/>
              <a:gd name="connsiteY5" fmla="*/ 0 h 6605337"/>
              <a:gd name="connsiteX0" fmla="*/ 2103640 w 6258545"/>
              <a:gd name="connsiteY0" fmla="*/ 0 h 6605337"/>
              <a:gd name="connsiteX1" fmla="*/ 6258545 w 6258545"/>
              <a:gd name="connsiteY1" fmla="*/ 0 h 6605337"/>
              <a:gd name="connsiteX2" fmla="*/ 6258545 w 6258545"/>
              <a:gd name="connsiteY2" fmla="*/ 6569242 h 6605337"/>
              <a:gd name="connsiteX3" fmla="*/ 828293 w 6258545"/>
              <a:gd name="connsiteY3" fmla="*/ 6605337 h 6605337"/>
              <a:gd name="connsiteX4" fmla="*/ 95 w 6258545"/>
              <a:gd name="connsiteY4" fmla="*/ 3545848 h 6605337"/>
              <a:gd name="connsiteX5" fmla="*/ 2103640 w 6258545"/>
              <a:gd name="connsiteY5" fmla="*/ 0 h 6605337"/>
              <a:gd name="connsiteX0" fmla="*/ 2103655 w 6258560"/>
              <a:gd name="connsiteY0" fmla="*/ 0 h 6616872"/>
              <a:gd name="connsiteX1" fmla="*/ 6258560 w 6258560"/>
              <a:gd name="connsiteY1" fmla="*/ 0 h 6616872"/>
              <a:gd name="connsiteX2" fmla="*/ 6258560 w 6258560"/>
              <a:gd name="connsiteY2" fmla="*/ 6569242 h 6616872"/>
              <a:gd name="connsiteX3" fmla="*/ 747556 w 6258560"/>
              <a:gd name="connsiteY3" fmla="*/ 6616872 h 6616872"/>
              <a:gd name="connsiteX4" fmla="*/ 110 w 6258560"/>
              <a:gd name="connsiteY4" fmla="*/ 3545848 h 6616872"/>
              <a:gd name="connsiteX5" fmla="*/ 2103655 w 6258560"/>
              <a:gd name="connsiteY5" fmla="*/ 0 h 6616872"/>
              <a:gd name="connsiteX0" fmla="*/ 2103545 w 6258450"/>
              <a:gd name="connsiteY0" fmla="*/ 0 h 6616872"/>
              <a:gd name="connsiteX1" fmla="*/ 6258450 w 6258450"/>
              <a:gd name="connsiteY1" fmla="*/ 0 h 6616872"/>
              <a:gd name="connsiteX2" fmla="*/ 6258450 w 6258450"/>
              <a:gd name="connsiteY2" fmla="*/ 6569242 h 6616872"/>
              <a:gd name="connsiteX3" fmla="*/ 747446 w 6258450"/>
              <a:gd name="connsiteY3" fmla="*/ 6616872 h 6616872"/>
              <a:gd name="connsiteX4" fmla="*/ 0 w 6258450"/>
              <a:gd name="connsiteY4" fmla="*/ 3545848 h 6616872"/>
              <a:gd name="connsiteX5" fmla="*/ 2103545 w 6258450"/>
              <a:gd name="connsiteY5" fmla="*/ 0 h 6616872"/>
              <a:gd name="connsiteX0" fmla="*/ 2103545 w 6258450"/>
              <a:gd name="connsiteY0" fmla="*/ 0 h 6616872"/>
              <a:gd name="connsiteX1" fmla="*/ 6258450 w 6258450"/>
              <a:gd name="connsiteY1" fmla="*/ 0 h 6616872"/>
              <a:gd name="connsiteX2" fmla="*/ 6258450 w 6258450"/>
              <a:gd name="connsiteY2" fmla="*/ 6569242 h 6616872"/>
              <a:gd name="connsiteX3" fmla="*/ 747446 w 6258450"/>
              <a:gd name="connsiteY3" fmla="*/ 6616872 h 6616872"/>
              <a:gd name="connsiteX4" fmla="*/ 0 w 6258450"/>
              <a:gd name="connsiteY4" fmla="*/ 3545848 h 6616872"/>
              <a:gd name="connsiteX5" fmla="*/ 2103545 w 6258450"/>
              <a:gd name="connsiteY5" fmla="*/ 0 h 6616872"/>
              <a:gd name="connsiteX0" fmla="*/ 2106035 w 6260940"/>
              <a:gd name="connsiteY0" fmla="*/ 0 h 6616872"/>
              <a:gd name="connsiteX1" fmla="*/ 6260940 w 6260940"/>
              <a:gd name="connsiteY1" fmla="*/ 0 h 6616872"/>
              <a:gd name="connsiteX2" fmla="*/ 6260940 w 6260940"/>
              <a:gd name="connsiteY2" fmla="*/ 6569242 h 6616872"/>
              <a:gd name="connsiteX3" fmla="*/ 749936 w 6260940"/>
              <a:gd name="connsiteY3" fmla="*/ 6616872 h 6616872"/>
              <a:gd name="connsiteX4" fmla="*/ 2490 w 6260940"/>
              <a:gd name="connsiteY4" fmla="*/ 3545848 h 6616872"/>
              <a:gd name="connsiteX5" fmla="*/ 2106035 w 6260940"/>
              <a:gd name="connsiteY5" fmla="*/ 0 h 6616872"/>
              <a:gd name="connsiteX0" fmla="*/ 2106035 w 6260940"/>
              <a:gd name="connsiteY0" fmla="*/ 0 h 6616872"/>
              <a:gd name="connsiteX1" fmla="*/ 6260940 w 6260940"/>
              <a:gd name="connsiteY1" fmla="*/ 0 h 6616872"/>
              <a:gd name="connsiteX2" fmla="*/ 6260940 w 6260940"/>
              <a:gd name="connsiteY2" fmla="*/ 6569242 h 6616872"/>
              <a:gd name="connsiteX3" fmla="*/ 749936 w 6260940"/>
              <a:gd name="connsiteY3" fmla="*/ 6616872 h 6616872"/>
              <a:gd name="connsiteX4" fmla="*/ 2490 w 6260940"/>
              <a:gd name="connsiteY4" fmla="*/ 3545848 h 6616872"/>
              <a:gd name="connsiteX5" fmla="*/ 2106035 w 6260940"/>
              <a:gd name="connsiteY5" fmla="*/ 0 h 6616872"/>
              <a:gd name="connsiteX0" fmla="*/ 2115069 w 6269974"/>
              <a:gd name="connsiteY0" fmla="*/ 0 h 6616872"/>
              <a:gd name="connsiteX1" fmla="*/ 6269974 w 6269974"/>
              <a:gd name="connsiteY1" fmla="*/ 0 h 6616872"/>
              <a:gd name="connsiteX2" fmla="*/ 6269974 w 6269974"/>
              <a:gd name="connsiteY2" fmla="*/ 6569242 h 6616872"/>
              <a:gd name="connsiteX3" fmla="*/ 758970 w 6269974"/>
              <a:gd name="connsiteY3" fmla="*/ 6616872 h 6616872"/>
              <a:gd name="connsiteX4" fmla="*/ 11524 w 6269974"/>
              <a:gd name="connsiteY4" fmla="*/ 3545848 h 6616872"/>
              <a:gd name="connsiteX5" fmla="*/ 2115069 w 6269974"/>
              <a:gd name="connsiteY5" fmla="*/ 0 h 6616872"/>
              <a:gd name="connsiteX0" fmla="*/ 2115069 w 6269974"/>
              <a:gd name="connsiteY0" fmla="*/ 0 h 6616872"/>
              <a:gd name="connsiteX1" fmla="*/ 6269974 w 6269974"/>
              <a:gd name="connsiteY1" fmla="*/ 0 h 6616872"/>
              <a:gd name="connsiteX2" fmla="*/ 6269974 w 6269974"/>
              <a:gd name="connsiteY2" fmla="*/ 6569242 h 6616872"/>
              <a:gd name="connsiteX3" fmla="*/ 758970 w 6269974"/>
              <a:gd name="connsiteY3" fmla="*/ 6616872 h 6616872"/>
              <a:gd name="connsiteX4" fmla="*/ 11524 w 6269974"/>
              <a:gd name="connsiteY4" fmla="*/ 3545848 h 6616872"/>
              <a:gd name="connsiteX5" fmla="*/ 2115069 w 6269974"/>
              <a:gd name="connsiteY5" fmla="*/ 0 h 6616872"/>
              <a:gd name="connsiteX0" fmla="*/ 2115069 w 6279887"/>
              <a:gd name="connsiteY0" fmla="*/ 0 h 6616872"/>
              <a:gd name="connsiteX1" fmla="*/ 6269974 w 6279887"/>
              <a:gd name="connsiteY1" fmla="*/ 0 h 6616872"/>
              <a:gd name="connsiteX2" fmla="*/ 6279887 w 6279887"/>
              <a:gd name="connsiteY2" fmla="*/ 6608895 h 6616872"/>
              <a:gd name="connsiteX3" fmla="*/ 758970 w 6279887"/>
              <a:gd name="connsiteY3" fmla="*/ 6616872 h 6616872"/>
              <a:gd name="connsiteX4" fmla="*/ 11524 w 6279887"/>
              <a:gd name="connsiteY4" fmla="*/ 3545848 h 6616872"/>
              <a:gd name="connsiteX5" fmla="*/ 2115069 w 6279887"/>
              <a:gd name="connsiteY5" fmla="*/ 0 h 6616872"/>
              <a:gd name="connsiteX0" fmla="*/ 2115069 w 6279887"/>
              <a:gd name="connsiteY0" fmla="*/ 0 h 6628721"/>
              <a:gd name="connsiteX1" fmla="*/ 6269974 w 6279887"/>
              <a:gd name="connsiteY1" fmla="*/ 0 h 6628721"/>
              <a:gd name="connsiteX2" fmla="*/ 6279887 w 6279887"/>
              <a:gd name="connsiteY2" fmla="*/ 6628721 h 6628721"/>
              <a:gd name="connsiteX3" fmla="*/ 758970 w 6279887"/>
              <a:gd name="connsiteY3" fmla="*/ 6616872 h 6628721"/>
              <a:gd name="connsiteX4" fmla="*/ 11524 w 6279887"/>
              <a:gd name="connsiteY4" fmla="*/ 3545848 h 6628721"/>
              <a:gd name="connsiteX5" fmla="*/ 2115069 w 6279887"/>
              <a:gd name="connsiteY5" fmla="*/ 0 h 662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87" h="6628721">
                <a:moveTo>
                  <a:pt x="2115069" y="0"/>
                </a:moveTo>
                <a:lnTo>
                  <a:pt x="6269974" y="0"/>
                </a:lnTo>
                <a:cubicBezTo>
                  <a:pt x="6273278" y="2202965"/>
                  <a:pt x="6276583" y="4425756"/>
                  <a:pt x="6279887" y="6628721"/>
                </a:cubicBezTo>
                <a:lnTo>
                  <a:pt x="758970" y="6616872"/>
                </a:lnTo>
                <a:cubicBezTo>
                  <a:pt x="498286" y="5570125"/>
                  <a:pt x="-89372" y="3766107"/>
                  <a:pt x="11524" y="3545848"/>
                </a:cubicBezTo>
                <a:cubicBezTo>
                  <a:pt x="212813" y="2967618"/>
                  <a:pt x="1417733" y="1166568"/>
                  <a:pt x="2115069" y="0"/>
                </a:cubicBezTo>
                <a:close/>
              </a:path>
            </a:pathLst>
          </a:cu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800"/>
              </a:spcBef>
            </a:pPr>
            <a:r>
              <a:rPr lang="en-US" sz="4000" dirty="0">
                <a:latin typeface="+mj-lt"/>
              </a:rPr>
              <a:t>Overview</a:t>
            </a:r>
            <a:br>
              <a:rPr lang="en-US" sz="4000" dirty="0">
                <a:latin typeface="+mj-lt"/>
              </a:rPr>
            </a:br>
            <a:endParaRPr lang="en-US" sz="2400" dirty="0"/>
          </a:p>
        </p:txBody>
      </p:sp>
      <p:sp>
        <p:nvSpPr>
          <p:cNvPr id="9" name="Freeform: Shape 21">
            <a:extLst>
              <a:ext uri="{FF2B5EF4-FFF2-40B4-BE49-F238E27FC236}">
                <a16:creationId xmlns:a16="http://schemas.microsoft.com/office/drawing/2014/main" id="{AA0E8507-64E5-4745-B862-906345761020}"/>
              </a:ext>
            </a:extLst>
          </p:cNvPr>
          <p:cNvSpPr/>
          <p:nvPr/>
        </p:nvSpPr>
        <p:spPr>
          <a:xfrm>
            <a:off x="6112042" y="0"/>
            <a:ext cx="2386451" cy="6858000"/>
          </a:xfrm>
          <a:custGeom>
            <a:avLst/>
            <a:gdLst>
              <a:gd name="connsiteX0" fmla="*/ 1794436 w 2401460"/>
              <a:gd name="connsiteY0" fmla="*/ 0 h 6901133"/>
              <a:gd name="connsiteX1" fmla="*/ 2401460 w 2401460"/>
              <a:gd name="connsiteY1" fmla="*/ 0 h 6901133"/>
              <a:gd name="connsiteX2" fmla="*/ 207547 w 2401460"/>
              <a:gd name="connsiteY2" fmla="*/ 3698178 h 6901133"/>
              <a:gd name="connsiteX3" fmla="*/ 932388 w 2401460"/>
              <a:gd name="connsiteY3" fmla="*/ 6687777 h 6901133"/>
              <a:gd name="connsiteX4" fmla="*/ 986947 w 2401460"/>
              <a:gd name="connsiteY4" fmla="*/ 6900518 h 6901133"/>
              <a:gd name="connsiteX5" fmla="*/ 922520 w 2401460"/>
              <a:gd name="connsiteY5" fmla="*/ 6901133 h 6901133"/>
              <a:gd name="connsiteX6" fmla="*/ 10097 w 2401460"/>
              <a:gd name="connsiteY6" fmla="*/ 3688654 h 6901133"/>
              <a:gd name="connsiteX7" fmla="*/ 1794436 w 2401460"/>
              <a:gd name="connsiteY7" fmla="*/ 0 h 69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1460" h="6901133">
                <a:moveTo>
                  <a:pt x="1794436" y="0"/>
                </a:moveTo>
                <a:lnTo>
                  <a:pt x="2401460" y="0"/>
                </a:lnTo>
                <a:cubicBezTo>
                  <a:pt x="1674167" y="1216684"/>
                  <a:pt x="417484" y="3095107"/>
                  <a:pt x="207547" y="3698178"/>
                </a:cubicBezTo>
                <a:cubicBezTo>
                  <a:pt x="108894" y="3913542"/>
                  <a:pt x="641413" y="5580681"/>
                  <a:pt x="932388" y="6687777"/>
                </a:cubicBezTo>
                <a:lnTo>
                  <a:pt x="986947" y="6900518"/>
                </a:lnTo>
                <a:lnTo>
                  <a:pt x="922520" y="6901133"/>
                </a:lnTo>
                <a:cubicBezTo>
                  <a:pt x="650637" y="5809418"/>
                  <a:pt x="-95133" y="3918375"/>
                  <a:pt x="10097" y="3688654"/>
                </a:cubicBezTo>
                <a:cubicBezTo>
                  <a:pt x="220034" y="3085583"/>
                  <a:pt x="1067142" y="1216684"/>
                  <a:pt x="179443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60428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335B2-850C-07E8-9D90-7D6638C961AC}"/>
              </a:ext>
            </a:extLst>
          </p:cNvPr>
          <p:cNvSpPr>
            <a:spLocks noGrp="1"/>
          </p:cNvSpPr>
          <p:nvPr>
            <p:ph type="title"/>
          </p:nvPr>
        </p:nvSpPr>
        <p:spPr/>
        <p:txBody>
          <a:bodyPr/>
          <a:lstStyle/>
          <a:p>
            <a:r>
              <a:rPr lang="en-US" dirty="0"/>
              <a:t>Acquisition Process</a:t>
            </a:r>
          </a:p>
        </p:txBody>
      </p:sp>
      <p:graphicFrame>
        <p:nvGraphicFramePr>
          <p:cNvPr id="5" name="Content Placeholder 4">
            <a:extLst>
              <a:ext uri="{FF2B5EF4-FFF2-40B4-BE49-F238E27FC236}">
                <a16:creationId xmlns:a16="http://schemas.microsoft.com/office/drawing/2014/main" id="{BF228B4D-77F4-2FA8-DEF6-ADF42AE9F972}"/>
              </a:ext>
            </a:extLst>
          </p:cNvPr>
          <p:cNvGraphicFramePr>
            <a:graphicFrameLocks noGrp="1"/>
          </p:cNvGraphicFramePr>
          <p:nvPr>
            <p:ph idx="1"/>
            <p:extLst>
              <p:ext uri="{D42A27DB-BD31-4B8C-83A1-F6EECF244321}">
                <p14:modId xmlns:p14="http://schemas.microsoft.com/office/powerpoint/2010/main" val="1885242993"/>
              </p:ext>
            </p:extLst>
          </p:nvPr>
        </p:nvGraphicFramePr>
        <p:xfrm>
          <a:off x="555625" y="1820863"/>
          <a:ext cx="5249863" cy="43449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ontent Placeholder 4">
            <a:extLst>
              <a:ext uri="{FF2B5EF4-FFF2-40B4-BE49-F238E27FC236}">
                <a16:creationId xmlns:a16="http://schemas.microsoft.com/office/drawing/2014/main" id="{3C9BCAAB-78DA-EDA5-FAE4-8F6B943FF405}"/>
              </a:ext>
            </a:extLst>
          </p:cNvPr>
          <p:cNvGraphicFramePr>
            <a:graphicFrameLocks noGrp="1"/>
          </p:cNvGraphicFramePr>
          <p:nvPr>
            <p:ph idx="13"/>
            <p:extLst>
              <p:ext uri="{D42A27DB-BD31-4B8C-83A1-F6EECF244321}">
                <p14:modId xmlns:p14="http://schemas.microsoft.com/office/powerpoint/2010/main" val="1128705155"/>
              </p:ext>
            </p:extLst>
          </p:nvPr>
        </p:nvGraphicFramePr>
        <p:xfrm>
          <a:off x="6386513" y="1820863"/>
          <a:ext cx="5249862" cy="434498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TextBox 6">
            <a:extLst>
              <a:ext uri="{FF2B5EF4-FFF2-40B4-BE49-F238E27FC236}">
                <a16:creationId xmlns:a16="http://schemas.microsoft.com/office/drawing/2014/main" id="{FE17F50E-C39E-F45A-27FC-98FB10874764}"/>
              </a:ext>
            </a:extLst>
          </p:cNvPr>
          <p:cNvSpPr txBox="1"/>
          <p:nvPr/>
        </p:nvSpPr>
        <p:spPr>
          <a:xfrm>
            <a:off x="555626" y="1338660"/>
            <a:ext cx="5249862" cy="400110"/>
          </a:xfrm>
          <a:prstGeom prst="rect">
            <a:avLst/>
          </a:prstGeom>
          <a:noFill/>
        </p:spPr>
        <p:txBody>
          <a:bodyPr wrap="square" rtlCol="0">
            <a:spAutoFit/>
          </a:bodyPr>
          <a:lstStyle/>
          <a:p>
            <a:pPr algn="ctr"/>
            <a:r>
              <a:rPr lang="en-US" sz="2000" b="1" dirty="0">
                <a:solidFill>
                  <a:schemeClr val="tx2"/>
                </a:solidFill>
                <a:latin typeface="+mj-lt"/>
              </a:rPr>
              <a:t>Before the Deal</a:t>
            </a:r>
          </a:p>
        </p:txBody>
      </p:sp>
      <p:sp>
        <p:nvSpPr>
          <p:cNvPr id="8" name="TextBox 7">
            <a:extLst>
              <a:ext uri="{FF2B5EF4-FFF2-40B4-BE49-F238E27FC236}">
                <a16:creationId xmlns:a16="http://schemas.microsoft.com/office/drawing/2014/main" id="{968D536E-E854-DA71-6FA4-13D01D32E565}"/>
              </a:ext>
            </a:extLst>
          </p:cNvPr>
          <p:cNvSpPr txBox="1"/>
          <p:nvPr/>
        </p:nvSpPr>
        <p:spPr>
          <a:xfrm>
            <a:off x="6386513" y="1338660"/>
            <a:ext cx="5249862" cy="400110"/>
          </a:xfrm>
          <a:prstGeom prst="rect">
            <a:avLst/>
          </a:prstGeom>
          <a:noFill/>
        </p:spPr>
        <p:txBody>
          <a:bodyPr wrap="square" rtlCol="0">
            <a:spAutoFit/>
          </a:bodyPr>
          <a:lstStyle/>
          <a:p>
            <a:pPr algn="ctr"/>
            <a:r>
              <a:rPr lang="en-US" sz="2000" b="1" dirty="0">
                <a:solidFill>
                  <a:schemeClr val="tx2"/>
                </a:solidFill>
                <a:latin typeface="+mj-lt"/>
              </a:rPr>
              <a:t>After the Deal</a:t>
            </a:r>
          </a:p>
        </p:txBody>
      </p:sp>
      <p:sp>
        <p:nvSpPr>
          <p:cNvPr id="3" name="Slide Number Placeholder 1">
            <a:extLst>
              <a:ext uri="{FF2B5EF4-FFF2-40B4-BE49-F238E27FC236}">
                <a16:creationId xmlns:a16="http://schemas.microsoft.com/office/drawing/2014/main" id="{4E800A08-7519-CC6D-90E7-51E3FDAF53C4}"/>
              </a:ext>
            </a:extLst>
          </p:cNvPr>
          <p:cNvSpPr txBox="1">
            <a:spLocks/>
          </p:cNvSpPr>
          <p:nvPr/>
        </p:nvSpPr>
        <p:spPr>
          <a:xfrm>
            <a:off x="11510617" y="363071"/>
            <a:ext cx="437029" cy="429768"/>
          </a:xfrm>
          <a:prstGeom prst="ellipse">
            <a:avLst/>
          </a:prstGeom>
          <a:solidFill>
            <a:schemeClr val="accent1"/>
          </a:solidFill>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499CF0-C8E2-4E59-9052-1B24C1960F75}" type="slidenum">
              <a:rPr lang="en-US" sz="1200" smtClean="0">
                <a:solidFill>
                  <a:schemeClr val="bg1"/>
                </a:solidFill>
                <a:latin typeface="Lato" panose="020F0502020204030203" pitchFamily="34" charset="0"/>
              </a:rPr>
              <a:pPr algn="ctr"/>
              <a:t>8</a:t>
            </a:fld>
            <a:endParaRPr lang="en-US" sz="1200">
              <a:solidFill>
                <a:schemeClr val="bg1"/>
              </a:solidFill>
              <a:latin typeface="Lato" panose="020F0502020204030203" pitchFamily="34" charset="0"/>
            </a:endParaRPr>
          </a:p>
        </p:txBody>
      </p:sp>
    </p:spTree>
    <p:extLst>
      <p:ext uri="{BB962C8B-B14F-4D97-AF65-F5344CB8AC3E}">
        <p14:creationId xmlns:p14="http://schemas.microsoft.com/office/powerpoint/2010/main" val="3783475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9CC19-33F4-FBA6-9CDF-11C9F7E90AB0}"/>
              </a:ext>
            </a:extLst>
          </p:cNvPr>
          <p:cNvSpPr>
            <a:spLocks noGrp="1"/>
          </p:cNvSpPr>
          <p:nvPr>
            <p:ph type="title"/>
          </p:nvPr>
        </p:nvSpPr>
        <p:spPr/>
        <p:txBody>
          <a:bodyPr/>
          <a:lstStyle/>
          <a:p>
            <a:r>
              <a:rPr lang="en-US" dirty="0"/>
              <a:t>Moving Parts</a:t>
            </a:r>
          </a:p>
        </p:txBody>
      </p:sp>
      <p:graphicFrame>
        <p:nvGraphicFramePr>
          <p:cNvPr id="4" name="Content Placeholder 3">
            <a:extLst>
              <a:ext uri="{FF2B5EF4-FFF2-40B4-BE49-F238E27FC236}">
                <a16:creationId xmlns:a16="http://schemas.microsoft.com/office/drawing/2014/main" id="{3E0ED8FB-4228-BBB1-740D-B2083F0F6F37}"/>
              </a:ext>
            </a:extLst>
          </p:cNvPr>
          <p:cNvGraphicFramePr>
            <a:graphicFrameLocks noGrp="1"/>
          </p:cNvGraphicFramePr>
          <p:nvPr>
            <p:ph idx="1"/>
            <p:extLst>
              <p:ext uri="{D42A27DB-BD31-4B8C-83A1-F6EECF244321}">
                <p14:modId xmlns:p14="http://schemas.microsoft.com/office/powerpoint/2010/main" val="1647110203"/>
              </p:ext>
            </p:extLst>
          </p:nvPr>
        </p:nvGraphicFramePr>
        <p:xfrm>
          <a:off x="555625" y="1820863"/>
          <a:ext cx="10910888" cy="43449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1">
            <a:extLst>
              <a:ext uri="{FF2B5EF4-FFF2-40B4-BE49-F238E27FC236}">
                <a16:creationId xmlns:a16="http://schemas.microsoft.com/office/drawing/2014/main" id="{B18E336C-79DA-0D75-BAEF-DE0F44870563}"/>
              </a:ext>
            </a:extLst>
          </p:cNvPr>
          <p:cNvSpPr txBox="1">
            <a:spLocks/>
          </p:cNvSpPr>
          <p:nvPr/>
        </p:nvSpPr>
        <p:spPr>
          <a:xfrm>
            <a:off x="11510617" y="363071"/>
            <a:ext cx="437029" cy="429768"/>
          </a:xfrm>
          <a:prstGeom prst="ellipse">
            <a:avLst/>
          </a:prstGeom>
          <a:solidFill>
            <a:schemeClr val="accent1"/>
          </a:solidFill>
        </p:spPr>
        <p:txBody>
          <a:bodyPr lIns="0" tIns="0" rIns="0" bIns="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499CF0-C8E2-4E59-9052-1B24C1960F75}" type="slidenum">
              <a:rPr lang="en-US" sz="1200" smtClean="0">
                <a:solidFill>
                  <a:schemeClr val="bg1"/>
                </a:solidFill>
              </a:rPr>
              <a:pPr algn="ctr"/>
              <a:t>9</a:t>
            </a:fld>
            <a:endParaRPr lang="en-US" sz="1200" dirty="0">
              <a:solidFill>
                <a:schemeClr val="bg1"/>
              </a:solidFill>
            </a:endParaRPr>
          </a:p>
        </p:txBody>
      </p:sp>
    </p:spTree>
    <p:extLst>
      <p:ext uri="{BB962C8B-B14F-4D97-AF65-F5344CB8AC3E}">
        <p14:creationId xmlns:p14="http://schemas.microsoft.com/office/powerpoint/2010/main" val="704167841"/>
      </p:ext>
    </p:extLst>
  </p:cSld>
  <p:clrMapOvr>
    <a:masterClrMapping/>
  </p:clrMapOvr>
</p:sld>
</file>

<file path=ppt/theme/theme1.xml><?xml version="1.0" encoding="utf-8"?>
<a:theme xmlns:a="http://schemas.openxmlformats.org/drawingml/2006/main" name="Office Theme">
  <a:themeElements>
    <a:clrScheme name="2032">
      <a:dk1>
        <a:srgbClr val="788591"/>
      </a:dk1>
      <a:lt1>
        <a:srgbClr val="FFFFFF"/>
      </a:lt1>
      <a:dk2>
        <a:srgbClr val="2B3034"/>
      </a:dk2>
      <a:lt2>
        <a:srgbClr val="E8EAED"/>
      </a:lt2>
      <a:accent1>
        <a:srgbClr val="F37920"/>
      </a:accent1>
      <a:accent2>
        <a:srgbClr val="FA9811"/>
      </a:accent2>
      <a:accent3>
        <a:srgbClr val="FFB602"/>
      </a:accent3>
      <a:accent4>
        <a:srgbClr val="FFCD58"/>
      </a:accent4>
      <a:accent5>
        <a:srgbClr val="FFE3AD"/>
      </a:accent5>
      <a:accent6>
        <a:srgbClr val="B2DDCA"/>
      </a:accent6>
      <a:hlink>
        <a:srgbClr val="FF6D2C"/>
      </a:hlink>
      <a:folHlink>
        <a:srgbClr val="788591"/>
      </a:folHlink>
    </a:clrScheme>
    <a:fontScheme name="Custom 40">
      <a:majorFont>
        <a:latin typeface="Lato Heavy"/>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prio-UI-ppt" id="{813548E1-B241-A84C-B4A6-821282F3D336}" vid="{3F56ADAE-E1C0-8543-8CAF-332EDCF4B004}"/>
    </a:ext>
  </a:extLst>
</a:theme>
</file>

<file path=ppt/theme/theme2.xml><?xml version="1.0" encoding="utf-8"?>
<a:theme xmlns:a="http://schemas.openxmlformats.org/drawingml/2006/main" name="1_Office Theme">
  <a:themeElements>
    <a:clrScheme name="2032">
      <a:dk1>
        <a:srgbClr val="788591"/>
      </a:dk1>
      <a:lt1>
        <a:srgbClr val="FFFFFF"/>
      </a:lt1>
      <a:dk2>
        <a:srgbClr val="2B3034"/>
      </a:dk2>
      <a:lt2>
        <a:srgbClr val="E8EAED"/>
      </a:lt2>
      <a:accent1>
        <a:srgbClr val="F37920"/>
      </a:accent1>
      <a:accent2>
        <a:srgbClr val="FA9811"/>
      </a:accent2>
      <a:accent3>
        <a:srgbClr val="FFB602"/>
      </a:accent3>
      <a:accent4>
        <a:srgbClr val="FFCD58"/>
      </a:accent4>
      <a:accent5>
        <a:srgbClr val="FFE3AD"/>
      </a:accent5>
      <a:accent6>
        <a:srgbClr val="B2DDCA"/>
      </a:accent6>
      <a:hlink>
        <a:srgbClr val="FF6D2C"/>
      </a:hlink>
      <a:folHlink>
        <a:srgbClr val="788591"/>
      </a:folHlink>
    </a:clrScheme>
    <a:fontScheme name="Custom 40">
      <a:majorFont>
        <a:latin typeface="Lato Heavy"/>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prio-UI-ppt" id="{813548E1-B241-A84C-B4A6-821282F3D336}" vid="{3F56ADAE-E1C0-8543-8CAF-332EDCF4B004}"/>
    </a:ext>
  </a:extLst>
</a:theme>
</file>

<file path=ppt/theme/theme3.xml><?xml version="1.0" encoding="utf-8"?>
<a:theme xmlns:a="http://schemas.openxmlformats.org/drawingml/2006/main" name="Office Theme">
  <a:themeElements>
    <a:clrScheme name="Office">
      <a:dk1>
        <a:sysClr val="windowText" lastClr="FFFFFF"/>
      </a:dk1>
      <a:lt1>
        <a:sysClr val="window" lastClr="000000"/>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59e4bb40-d2e2-4892-9f53-a3e52137c906" ContentTypeId="0x01010081CF012FBE73414992ACB27BCEED1A7A" PreviousValue="false"/>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2DocumentOwner xmlns="51a05eec-9a46-481d-bb55-8da1359b0d26">
      <UserInfo>
        <DisplayName>Randy Sizemore</DisplayName>
        <AccountId>15</AccountId>
        <AccountType/>
      </UserInfo>
    </C2DocumentOwner>
    <C2Classification xmlns="51a05eec-9a46-481d-bb55-8da1359b0d26">Confidential</C2Classification>
    <C2DocumentStatus xmlns="51a05eec-9a46-481d-bb55-8da1359b0d26">Released</C2DocumentStatus>
    <TaxKeywordTaxHTField xmlns="51a05eec-9a46-481d-bb55-8da1359b0d26">
      <Terms xmlns="http://schemas.microsoft.com/office/infopath/2007/PartnerControls"/>
    </TaxKeywordTaxHTField>
    <C2NextReviewDate xmlns="51a05eec-9a46-481d-bb55-8da1359b0d26" xsi:nil="true"/>
    <h6d23caa2c8143ec90169f25126fc854 xmlns="51a05eec-9a46-481d-bb55-8da1359b0d26">
      <Terms xmlns="http://schemas.microsoft.com/office/infopath/2007/PartnerControls"/>
    </h6d23caa2c8143ec90169f25126fc854>
    <C2Niche xmlns="51a05eec-9a46-481d-bb55-8da1359b0d26" xsi:nil="true"/>
    <gfe56aac100c4793aa001283c65dd8d4 xmlns="51a05eec-9a46-481d-bb55-8da1359b0d26">
      <Terms xmlns="http://schemas.microsoft.com/office/infopath/2007/PartnerControls">
        <TermInfo xmlns="http://schemas.microsoft.com/office/infopath/2007/PartnerControls">
          <TermName xmlns="http://schemas.microsoft.com/office/infopath/2007/PartnerControls">Atlanta</TermName>
          <TermId xmlns="http://schemas.microsoft.com/office/infopath/2007/PartnerControls">18a13705-45d1-4d24-ab84-ac88ba63bbf3</TermId>
        </TermInfo>
      </Terms>
    </gfe56aac100c4793aa001283c65dd8d4>
    <C2BusinessDocumentCategory xmlns="51a05eec-9a46-481d-bb55-8da1359b0d26">Template</C2BusinessDocumentCategory>
    <f07fdb59602245a1a7b9626a408d56c9 xmlns="51a05eec-9a46-481d-bb55-8da1359b0d26">
      <Terms xmlns="http://schemas.microsoft.com/office/infopath/2007/PartnerControls">
        <TermInfo xmlns="http://schemas.microsoft.com/office/infopath/2007/PartnerControls">
          <TermName xmlns="http://schemas.microsoft.com/office/infopath/2007/PartnerControls">Growth</TermName>
          <TermId xmlns="http://schemas.microsoft.com/office/infopath/2007/PartnerControls">8a03d7fc-eda8-49c6-bf1b-fe58f153729a</TermId>
        </TermInfo>
      </Terms>
    </f07fdb59602245a1a7b9626a408d56c9>
    <TaxCatchAll xmlns="51a05eec-9a46-481d-bb55-8da1359b0d26">
      <Value>2</Value>
      <Value>243</Value>
    </TaxCatchAll>
    <e9ca57ea16bf496cb3b5f13390e1deab xmlns="51a05eec-9a46-481d-bb55-8da1359b0d26">
      <Terms xmlns="http://schemas.microsoft.com/office/infopath/2007/PartnerControls"/>
    </e9ca57ea16bf496cb3b5f13390e1deab>
  </documentManagement>
</p:properties>
</file>

<file path=customXml/item4.xml><?xml version="1.0" encoding="utf-8"?>
<ct:contentTypeSchema xmlns:ct="http://schemas.microsoft.com/office/2006/metadata/contentType" xmlns:ma="http://schemas.microsoft.com/office/2006/metadata/properties/metaAttributes" ct:_="" ma:_="" ma:contentTypeName="Business Document" ma:contentTypeID="0x01010081CF012FBE73414992ACB27BCEED1A7A00BD99304C52B21044850E43552901EBCA" ma:contentTypeVersion="20" ma:contentTypeDescription="Use this content type with all general document libraries" ma:contentTypeScope="" ma:versionID="ef2f68801191081491909772411cc4a9">
  <xsd:schema xmlns:xsd="http://www.w3.org/2001/XMLSchema" xmlns:xs="http://www.w3.org/2001/XMLSchema" xmlns:p="http://schemas.microsoft.com/office/2006/metadata/properties" xmlns:ns2="51a05eec-9a46-481d-bb55-8da1359b0d26" targetNamespace="http://schemas.microsoft.com/office/2006/metadata/properties" ma:root="true" ma:fieldsID="3b99aee8d2c689c007d2bf33bd26689a" ns2:_="">
    <xsd:import namespace="51a05eec-9a46-481d-bb55-8da1359b0d26"/>
    <xsd:element name="properties">
      <xsd:complexType>
        <xsd:sequence>
          <xsd:element name="documentManagement">
            <xsd:complexType>
              <xsd:all>
                <xsd:element ref="ns2:C2DocumentOwner"/>
                <xsd:element ref="ns2:C2BusinessDocumentCategory" minOccurs="0"/>
                <xsd:element ref="ns2:C2Niche" minOccurs="0"/>
                <xsd:element ref="ns2:C2NextReviewDate" minOccurs="0"/>
                <xsd:element ref="ns2:C2DocumentStatus"/>
                <xsd:element ref="ns2:C2Classification"/>
                <xsd:element ref="ns2:TaxCatchAllLabel" minOccurs="0"/>
                <xsd:element ref="ns2:TaxCatchAll" minOccurs="0"/>
                <xsd:element ref="ns2:TaxKeywordTaxHTField" minOccurs="0"/>
                <xsd:element ref="ns2:gfe56aac100c4793aa001283c65dd8d4" minOccurs="0"/>
                <xsd:element ref="ns2:f07fdb59602245a1a7b9626a408d56c9" minOccurs="0"/>
                <xsd:element ref="ns2:h6d23caa2c8143ec90169f25126fc854" minOccurs="0"/>
                <xsd:element ref="ns2:e9ca57ea16bf496cb3b5f13390e1deab"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a05eec-9a46-481d-bb55-8da1359b0d26" elementFormDefault="qualified">
    <xsd:import namespace="http://schemas.microsoft.com/office/2006/documentManagement/types"/>
    <xsd:import namespace="http://schemas.microsoft.com/office/infopath/2007/PartnerControls"/>
    <xsd:element name="C2DocumentOwner" ma:index="2" ma:displayName="Document Owner" ma:description="Person responsible for the contents of the document (subject matter expert)" ma:list="UserInfo" ma:SharePointGroup="0" ma:internalName="C2Document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C2BusinessDocumentCategory" ma:index="3" nillable="true" ma:displayName="Business Document Category" ma:format="Dropdown" ma:internalName="C2BusinessDocumentCategory">
      <xsd:simpleType>
        <xsd:restriction base="dms:Choice">
          <xsd:enumeration value="Benefit Guides"/>
          <xsd:enumeration value="Procedure"/>
          <xsd:enumeration value="Research"/>
          <xsd:enumeration value="Form"/>
          <xsd:enumeration value="Template"/>
          <xsd:enumeration value="Report"/>
          <xsd:enumeration value="Guide"/>
          <xsd:enumeration value="Reintegration"/>
          <xsd:enumeration value="Benefit Summaries"/>
          <xsd:enumeration value="Disability Insurance"/>
          <xsd:enumeration value="401K &amp; Retirement"/>
          <xsd:enumeration value="Employee Referrals"/>
        </xsd:restriction>
      </xsd:simpleType>
    </xsd:element>
    <xsd:element name="C2Niche" ma:index="4" nillable="true" ma:displayName="Niche" ma:description="Niche/industry" ma:format="Dropdown" ma:internalName="C2Niche">
      <xsd:simpleType>
        <xsd:restriction base="dms:Choice">
          <xsd:enumeration value="Housing Authorities"/>
          <xsd:enumeration value="Manufacturing and Distribution"/>
          <xsd:enumeration value="Non-Profit and Education"/>
          <xsd:enumeration value="Professional Services"/>
          <xsd:enumeration value="Real Estate and Construction Financial Services"/>
          <xsd:enumeration value="Retail, Franchise and Hospitality"/>
          <xsd:enumeration value="Technology and Biosciences"/>
          <xsd:enumeration value="Title Industry"/>
          <xsd:enumeration value="N/A"/>
        </xsd:restriction>
      </xsd:simpleType>
    </xsd:element>
    <xsd:element name="C2NextReviewDate" ma:index="5" nillable="true" ma:displayName="Next Review Date" ma:format="DateOnly" ma:internalName="C2NextReviewDate" ma:readOnly="false">
      <xsd:simpleType>
        <xsd:restriction base="dms:DateTime"/>
      </xsd:simpleType>
    </xsd:element>
    <xsd:element name="C2DocumentStatus" ma:index="6" ma:displayName="Document Status" ma:default="In Progress" ma:format="Dropdown" ma:internalName="C2DocumentStatus">
      <xsd:simpleType>
        <xsd:restriction base="dms:Choice">
          <xsd:enumeration value="In Progress"/>
          <xsd:enumeration value="Final Draft"/>
          <xsd:enumeration value="Released"/>
          <xsd:enumeration value="Superseded"/>
          <xsd:enumeration value="Expired"/>
        </xsd:restriction>
      </xsd:simpleType>
    </xsd:element>
    <xsd:element name="C2Classification" ma:index="7" ma:displayName="Classification" ma:description="Classification to help drive retention policies and rights management" ma:format="Dropdown" ma:internalName="C2Classification" ma:readOnly="false">
      <xsd:simpleType>
        <xsd:restriction base="dms:Choice">
          <xsd:enumeration value="Public"/>
          <xsd:enumeration value="Private"/>
          <xsd:enumeration value="Confidential"/>
        </xsd:restriction>
      </xsd:simpleType>
    </xsd:element>
    <xsd:element name="TaxCatchAllLabel" ma:index="9" nillable="true" ma:displayName="Taxonomy Catch All Column1" ma:hidden="true" ma:list="{95165313-bff0-49a5-9bf2-fbb468e650fd}" ma:internalName="TaxCatchAllLabel" ma:readOnly="true" ma:showField="CatchAllDataLabel" ma:web="43e4b8ad-f478-4639-b0eb-33f3b53bac0a">
      <xsd:complexType>
        <xsd:complexContent>
          <xsd:extension base="dms:MultiChoiceLookup">
            <xsd:sequence>
              <xsd:element name="Value" type="dms:Lookup" maxOccurs="unbounded" minOccurs="0" nillable="true"/>
            </xsd:sequence>
          </xsd:extension>
        </xsd:complexContent>
      </xsd:complexType>
    </xsd:element>
    <xsd:element name="TaxCatchAll" ma:index="10" nillable="true" ma:displayName="Taxonomy Catch All Column" ma:hidden="true" ma:list="{95165313-bff0-49a5-9bf2-fbb468e650fd}" ma:internalName="TaxCatchAll" ma:showField="CatchAllData" ma:web="43e4b8ad-f478-4639-b0eb-33f3b53bac0a">
      <xsd:complexType>
        <xsd:complexContent>
          <xsd:extension base="dms:MultiChoiceLookup">
            <xsd:sequence>
              <xsd:element name="Value" type="dms:Lookup" maxOccurs="unbounded" minOccurs="0" nillable="true"/>
            </xsd:sequence>
          </xsd:extension>
        </xsd:complexContent>
      </xsd:complexType>
    </xsd:element>
    <xsd:element name="TaxKeywordTaxHTField" ma:index="17" nillable="true" ma:taxonomy="true" ma:internalName="TaxKeywordTaxHTField" ma:taxonomyFieldName="TaxKeyword" ma:displayName="Enterprise Keywords" ma:fieldId="{23f27201-bee3-471e-b2e7-b64fd8b7ca38}" ma:taxonomyMulti="true" ma:sspId="59e4bb40-d2e2-4892-9f53-a3e52137c906" ma:termSetId="00000000-0000-0000-0000-000000000000" ma:anchorId="00000000-0000-0000-0000-000000000000" ma:open="true" ma:isKeyword="true">
      <xsd:complexType>
        <xsd:sequence>
          <xsd:element ref="pc:Terms" minOccurs="0" maxOccurs="1"/>
        </xsd:sequence>
      </xsd:complexType>
    </xsd:element>
    <xsd:element name="gfe56aac100c4793aa001283c65dd8d4" ma:index="18" nillable="true" ma:taxonomy="true" ma:internalName="gfe56aac100c4793aa001283c65dd8d4" ma:taxonomyFieldName="C2Location" ma:displayName="Department/Service Location" ma:default="" ma:fieldId="{0fe56aac-100c-4793-aa00-1283c65dd8d4}" ma:sspId="59e4bb40-d2e2-4892-9f53-a3e52137c906" ma:termSetId="b49f64b3-4722-4336-9a5c-56c326b344d4" ma:anchorId="00000000-0000-0000-0000-000000000000" ma:open="true" ma:isKeyword="false">
      <xsd:complexType>
        <xsd:sequence>
          <xsd:element ref="pc:Terms" minOccurs="0" maxOccurs="1"/>
        </xsd:sequence>
      </xsd:complexType>
    </xsd:element>
    <xsd:element name="f07fdb59602245a1a7b9626a408d56c9" ma:index="20" nillable="true" ma:taxonomy="true" ma:internalName="f07fdb59602245a1a7b9626a408d56c9" ma:taxonomyFieldName="C2ResponsibleDepartmentService" ma:displayName="Responsible Department/Service" ma:default="" ma:fieldId="{f07fdb59-6022-45a1-a7b9-626a408d56c9}" ma:sspId="59e4bb40-d2e2-4892-9f53-a3e52137c906" ma:termSetId="8ed8c9ea-7052-4c1d-a4d7-b9c10bffea6f" ma:anchorId="00000000-0000-0000-0000-000000000000" ma:open="true" ma:isKeyword="false">
      <xsd:complexType>
        <xsd:sequence>
          <xsd:element ref="pc:Terms" minOccurs="0" maxOccurs="1"/>
        </xsd:sequence>
      </xsd:complexType>
    </xsd:element>
    <xsd:element name="h6d23caa2c8143ec90169f25126fc854" ma:index="22" nillable="true" ma:taxonomy="true" ma:internalName="h6d23caa2c8143ec90169f25126fc854" ma:taxonomyFieldName="Industry" ma:displayName="Industry" ma:default="" ma:fieldId="{16d23caa-2c81-43ec-9016-9f25126fc854}" ma:sspId="59e4bb40-d2e2-4892-9f53-a3e52137c906" ma:termSetId="28650da1-bdb4-4dbc-b8e7-d332ccfb8610" ma:anchorId="00000000-0000-0000-0000-000000000000" ma:open="false" ma:isKeyword="false">
      <xsd:complexType>
        <xsd:sequence>
          <xsd:element ref="pc:Terms" minOccurs="0" maxOccurs="1"/>
        </xsd:sequence>
      </xsd:complexType>
    </xsd:element>
    <xsd:element name="e9ca57ea16bf496cb3b5f13390e1deab" ma:index="24" nillable="true" ma:taxonomy="true" ma:internalName="e9ca57ea16bf496cb3b5f13390e1deab" ma:taxonomyFieldName="Service1" ma:displayName="Service" ma:default="" ma:fieldId="{e9ca57ea-16bf-496c-b3b5-f13390e1deab}" ma:sspId="59e4bb40-d2e2-4892-9f53-a3e52137c906" ma:termSetId="1fa9efc1-57b3-4d12-ae8e-c800ad81f61a"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C48367-3167-472B-BDCC-48BFEF3777EF}">
  <ds:schemaRefs>
    <ds:schemaRef ds:uri="Microsoft.SharePoint.Taxonomy.ContentTypeSync"/>
  </ds:schemaRefs>
</ds:datastoreItem>
</file>

<file path=customXml/itemProps2.xml><?xml version="1.0" encoding="utf-8"?>
<ds:datastoreItem xmlns:ds="http://schemas.openxmlformats.org/officeDocument/2006/customXml" ds:itemID="{290AE57F-6577-4B72-B1D1-840EAB53F099}">
  <ds:schemaRefs>
    <ds:schemaRef ds:uri="http://schemas.microsoft.com/sharepoint/v3/contenttype/forms"/>
  </ds:schemaRefs>
</ds:datastoreItem>
</file>

<file path=customXml/itemProps3.xml><?xml version="1.0" encoding="utf-8"?>
<ds:datastoreItem xmlns:ds="http://schemas.openxmlformats.org/officeDocument/2006/customXml" ds:itemID="{59D783A0-9102-4A0D-A248-684E116B4369}">
  <ds:schemaRefs>
    <ds:schemaRef ds:uri="http://www.w3.org/XML/1998/namespace"/>
    <ds:schemaRef ds:uri="http://purl.org/dc/dcmitype/"/>
    <ds:schemaRef ds:uri="http://purl.org/dc/elements/1.1/"/>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51a05eec-9a46-481d-bb55-8da1359b0d26"/>
    <ds:schemaRef ds:uri="http://schemas.microsoft.com/office/2006/metadata/properties"/>
  </ds:schemaRefs>
</ds:datastoreItem>
</file>

<file path=customXml/itemProps4.xml><?xml version="1.0" encoding="utf-8"?>
<ds:datastoreItem xmlns:ds="http://schemas.openxmlformats.org/officeDocument/2006/customXml" ds:itemID="{A10C808D-52C6-4899-80B8-B324E73B8A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a05eec-9a46-481d-bb55-8da1359b0d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11940</TotalTime>
  <Words>2135</Words>
  <Application>Microsoft Office PowerPoint</Application>
  <PresentationFormat>Widescreen</PresentationFormat>
  <Paragraphs>474</Paragraphs>
  <Slides>41</Slides>
  <Notes>24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41</vt:i4>
      </vt:variant>
    </vt:vector>
  </HeadingPairs>
  <TitlesOfParts>
    <vt:vector size="51" baseType="lpstr">
      <vt:lpstr>Arial</vt:lpstr>
      <vt:lpstr>Bebas Neue</vt:lpstr>
      <vt:lpstr>Calibri</vt:lpstr>
      <vt:lpstr>Courier New</vt:lpstr>
      <vt:lpstr>Lato</vt:lpstr>
      <vt:lpstr>Lato Black</vt:lpstr>
      <vt:lpstr>Lato Heavy</vt:lpstr>
      <vt:lpstr>Lato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Acquisition Process</vt:lpstr>
      <vt:lpstr>Moving Parts</vt:lpstr>
      <vt:lpstr>Valuation Considerations</vt:lpstr>
      <vt:lpstr>Valuation Impact Example</vt:lpstr>
      <vt:lpstr>Audience Participation #1</vt:lpstr>
      <vt:lpstr>PowerPoint Presentation</vt:lpstr>
      <vt:lpstr>Financial Due Diligence Goals</vt:lpstr>
      <vt:lpstr>Scope &amp; Data Gathering</vt:lpstr>
      <vt:lpstr>PowerPoint Presentation</vt:lpstr>
      <vt:lpstr>Contract Margin</vt:lpstr>
      <vt:lpstr>Operating Expenses</vt:lpstr>
      <vt:lpstr>Quality of Earnings (Q-of-E)</vt:lpstr>
      <vt:lpstr>Adjusted EBITDA</vt:lpstr>
      <vt:lpstr>Working Capital</vt:lpstr>
      <vt:lpstr>Audience Participation #2</vt:lpstr>
      <vt:lpstr>PowerPoint Presentation</vt:lpstr>
      <vt:lpstr>Enabling a Digital Organization</vt:lpstr>
      <vt:lpstr>IT Due diligence challenges</vt:lpstr>
      <vt:lpstr>PowerPoint Presentation</vt:lpstr>
      <vt:lpstr>PowerPoint Presentation</vt:lpstr>
      <vt:lpstr>Audience Participation #3</vt:lpstr>
      <vt:lpstr>PowerPoint Presentation</vt:lpstr>
      <vt:lpstr>Unique Risks with GSA MAS Contracts</vt:lpstr>
      <vt:lpstr>Buy-Side Considerations</vt:lpstr>
      <vt:lpstr>Things to Watch Out For</vt:lpstr>
      <vt:lpstr>Audience Participation #4</vt:lpstr>
      <vt:lpstr>PowerPoint Presentation</vt:lpstr>
      <vt:lpstr>Business Combination Basics</vt:lpstr>
      <vt:lpstr>Other Business Combination Considerations</vt:lpstr>
      <vt:lpstr>Purchase Price Allocation Process</vt:lpstr>
      <vt:lpstr>Gov-Con PPA Examples</vt:lpstr>
      <vt:lpstr>PowerPoint Presentation</vt:lpstr>
      <vt:lpstr>Recap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Aprio-Overview-Core-slides</dc:title>
  <dc:creator>admin</dc:creator>
  <cp:lastModifiedBy>Lauren Vincent</cp:lastModifiedBy>
  <cp:revision>602</cp:revision>
  <dcterms:created xsi:type="dcterms:W3CDTF">2018-04-12T09:21:14Z</dcterms:created>
  <dcterms:modified xsi:type="dcterms:W3CDTF">2024-06-25T17:56:12Z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0x01010081CF012FBE73414992ACB27BCEED1A7A00BD99304C52B21044850E43552901EBCA</vt:lpwstr>
  </property>
  <property fmtid="{D5CDD505-2E9C-101B-9397-08002B2CF9AE}" pid="3" name="TaxKeyword">
    <vt:lpwstr/>
  </property>
  <property fmtid="{D5CDD505-2E9C-101B-9397-08002B2CF9AE}" pid="4" name="Industry">
    <vt:lpwstr/>
  </property>
  <property fmtid="{D5CDD505-2E9C-101B-9397-08002B2CF9AE}" pid="5" name="Service1">
    <vt:lpwstr/>
  </property>
  <property fmtid="{D5CDD505-2E9C-101B-9397-08002B2CF9AE}" pid="6" name="C2Location">
    <vt:lpwstr>2;#Atlanta|18a13705-45d1-4d24-ab84-ac88ba63bbf3</vt:lpwstr>
  </property>
  <property fmtid="{D5CDD505-2E9C-101B-9397-08002B2CF9AE}" pid="7" name="C2ResponsibleDepartmentService">
    <vt:lpwstr>243;#Growth|8a03d7fc-eda8-49c6-bf1b-fe58f153729a</vt:lpwstr>
  </property>
  <property fmtid="{D5CDD505-2E9C-101B-9397-08002B2CF9AE}" pid="8" name="MediaServiceImageTags">
    <vt:lpwstr/>
  </property>
  <property fmtid="{D5CDD505-2E9C-101B-9397-08002B2CF9AE}" pid="9" name="lcf76f155ced4ddcb4097134ff3c332f">
    <vt:lpwstr/>
  </property>
  <property fmtid="{D5CDD505-2E9C-101B-9397-08002B2CF9AE}" pid="10" name="SharedWithUsers">
    <vt:lpwstr>2980;#Kaela Proctor</vt:lpwstr>
  </property>
</Properties>
</file>